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7" r:id="rId11"/>
    <p:sldId id="266" r:id="rId12"/>
    <p:sldId id="268" r:id="rId13"/>
    <p:sldId id="269" r:id="rId14"/>
    <p:sldId id="270" r:id="rId15"/>
    <p:sldId id="265" r:id="rId1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22F995-A106-47C5-8769-B89B1D2B1241}" type="datetimeFigureOut">
              <a:rPr lang="es-MX" smtClean="0"/>
              <a:t>08/08/2021</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99BF29-EB55-46EE-A832-0EC4B1884D36}" type="slidenum">
              <a:rPr lang="es-MX" smtClean="0"/>
              <a:t>‹Nº›</a:t>
            </a:fld>
            <a:endParaRPr lang="es-MX"/>
          </a:p>
        </p:txBody>
      </p:sp>
    </p:spTree>
    <p:extLst>
      <p:ext uri="{BB962C8B-B14F-4D97-AF65-F5344CB8AC3E}">
        <p14:creationId xmlns:p14="http://schemas.microsoft.com/office/powerpoint/2010/main" val="1903595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BD5BB371-1387-4BAA-BACB-DE370B9C36CF}" type="datetimeFigureOut">
              <a:rPr lang="es-MX" smtClean="0"/>
              <a:t>08/08/2021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C957523-1D36-4696-A168-D3578A44181F}" type="slidenum">
              <a:rPr lang="es-MX" smtClean="0"/>
              <a:t>‹Nº›</a:t>
            </a:fld>
            <a:endParaRPr lang="es-MX"/>
          </a:p>
        </p:txBody>
      </p:sp>
    </p:spTree>
    <p:extLst>
      <p:ext uri="{BB962C8B-B14F-4D97-AF65-F5344CB8AC3E}">
        <p14:creationId xmlns:p14="http://schemas.microsoft.com/office/powerpoint/2010/main" val="1636263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D5BB371-1387-4BAA-BACB-DE370B9C36CF}" type="datetimeFigureOut">
              <a:rPr lang="es-MX" smtClean="0"/>
              <a:t>08/08/2021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BC957523-1D36-4696-A168-D3578A44181F}" type="slidenum">
              <a:rPr lang="es-MX" smtClean="0"/>
              <a:t>‹Nº›</a:t>
            </a:fld>
            <a:endParaRPr lang="es-MX"/>
          </a:p>
        </p:txBody>
      </p:sp>
    </p:spTree>
    <p:extLst>
      <p:ext uri="{BB962C8B-B14F-4D97-AF65-F5344CB8AC3E}">
        <p14:creationId xmlns:p14="http://schemas.microsoft.com/office/powerpoint/2010/main" val="301190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D5BB371-1387-4BAA-BACB-DE370B9C36CF}" type="datetimeFigureOut">
              <a:rPr lang="es-MX" smtClean="0"/>
              <a:t>08/08/2021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BC957523-1D36-4696-A168-D3578A44181F}" type="slidenum">
              <a:rPr lang="es-MX" smtClean="0"/>
              <a:t>‹Nº›</a:t>
            </a:fld>
            <a:endParaRPr lang="es-MX"/>
          </a:p>
        </p:txBody>
      </p:sp>
    </p:spTree>
    <p:extLst>
      <p:ext uri="{BB962C8B-B14F-4D97-AF65-F5344CB8AC3E}">
        <p14:creationId xmlns:p14="http://schemas.microsoft.com/office/powerpoint/2010/main" val="1502188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D5BB371-1387-4BAA-BACB-DE370B9C36CF}" type="datetimeFigureOut">
              <a:rPr lang="es-MX" smtClean="0"/>
              <a:t>08/08/2021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C957523-1D36-4696-A168-D3578A44181F}" type="slidenum">
              <a:rPr lang="es-MX" smtClean="0"/>
              <a:t>‹Nº›</a:t>
            </a:fld>
            <a:endParaRPr lang="es-MX"/>
          </a:p>
        </p:txBody>
      </p:sp>
    </p:spTree>
    <p:extLst>
      <p:ext uri="{BB962C8B-B14F-4D97-AF65-F5344CB8AC3E}">
        <p14:creationId xmlns:p14="http://schemas.microsoft.com/office/powerpoint/2010/main" val="214142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D5BB371-1387-4BAA-BACB-DE370B9C36CF}" type="datetimeFigureOut">
              <a:rPr lang="es-MX" smtClean="0"/>
              <a:t>08/08/2021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C957523-1D36-4696-A168-D3578A44181F}" type="slidenum">
              <a:rPr lang="es-MX" smtClean="0"/>
              <a:t>‹Nº›</a:t>
            </a:fld>
            <a:endParaRPr lang="es-MX"/>
          </a:p>
        </p:txBody>
      </p:sp>
    </p:spTree>
    <p:extLst>
      <p:ext uri="{BB962C8B-B14F-4D97-AF65-F5344CB8AC3E}">
        <p14:creationId xmlns:p14="http://schemas.microsoft.com/office/powerpoint/2010/main" val="1304208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BD5BB371-1387-4BAA-BACB-DE370B9C36CF}" type="datetimeFigureOut">
              <a:rPr lang="es-MX" smtClean="0"/>
              <a:t>08/08/2021</a:t>
            </a:fld>
            <a:endParaRPr lang="es-MX"/>
          </a:p>
        </p:txBody>
      </p:sp>
      <p:sp>
        <p:nvSpPr>
          <p:cNvPr id="9" name="Footer Placeholder 8"/>
          <p:cNvSpPr>
            <a:spLocks noGrp="1"/>
          </p:cNvSpPr>
          <p:nvPr>
            <p:ph type="ftr" sz="quarter" idx="11"/>
          </p:nvPr>
        </p:nvSpPr>
        <p:spPr/>
        <p:txBody>
          <a:bodyPr/>
          <a:lstStyle/>
          <a:p>
            <a:endParaRPr lang="es-MX"/>
          </a:p>
        </p:txBody>
      </p:sp>
      <p:sp>
        <p:nvSpPr>
          <p:cNvPr id="10" name="Slide Number Placeholder 9"/>
          <p:cNvSpPr>
            <a:spLocks noGrp="1"/>
          </p:cNvSpPr>
          <p:nvPr>
            <p:ph type="sldNum" sz="quarter" idx="12"/>
          </p:nvPr>
        </p:nvSpPr>
        <p:spPr/>
        <p:txBody>
          <a:bodyPr/>
          <a:lstStyle/>
          <a:p>
            <a:fld id="{BC957523-1D36-4696-A168-D3578A44181F}" type="slidenum">
              <a:rPr lang="es-MX" smtClean="0"/>
              <a:t>‹Nº›</a:t>
            </a:fld>
            <a:endParaRPr lang="es-MX"/>
          </a:p>
        </p:txBody>
      </p:sp>
    </p:spTree>
    <p:extLst>
      <p:ext uri="{BB962C8B-B14F-4D97-AF65-F5344CB8AC3E}">
        <p14:creationId xmlns:p14="http://schemas.microsoft.com/office/powerpoint/2010/main" val="1396371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 name="Date Placeholder 1"/>
          <p:cNvSpPr>
            <a:spLocks noGrp="1"/>
          </p:cNvSpPr>
          <p:nvPr>
            <p:ph type="dt" sz="half" idx="10"/>
          </p:nvPr>
        </p:nvSpPr>
        <p:spPr/>
        <p:txBody>
          <a:bodyPr/>
          <a:lstStyle/>
          <a:p>
            <a:fld id="{BD5BB371-1387-4BAA-BACB-DE370B9C36CF}" type="datetimeFigureOut">
              <a:rPr lang="es-MX" smtClean="0"/>
              <a:t>08/08/2021</a:t>
            </a:fld>
            <a:endParaRPr lang="es-MX"/>
          </a:p>
        </p:txBody>
      </p:sp>
      <p:sp>
        <p:nvSpPr>
          <p:cNvPr id="11" name="Footer Placeholder 10"/>
          <p:cNvSpPr>
            <a:spLocks noGrp="1"/>
          </p:cNvSpPr>
          <p:nvPr>
            <p:ph type="ftr" sz="quarter" idx="11"/>
          </p:nvPr>
        </p:nvSpPr>
        <p:spPr/>
        <p:txBody>
          <a:bodyPr/>
          <a:lstStyle/>
          <a:p>
            <a:endParaRPr lang="es-MX"/>
          </a:p>
        </p:txBody>
      </p:sp>
      <p:sp>
        <p:nvSpPr>
          <p:cNvPr id="12" name="Slide Number Placeholder 11"/>
          <p:cNvSpPr>
            <a:spLocks noGrp="1"/>
          </p:cNvSpPr>
          <p:nvPr>
            <p:ph type="sldNum" sz="quarter" idx="12"/>
          </p:nvPr>
        </p:nvSpPr>
        <p:spPr/>
        <p:txBody>
          <a:bodyPr/>
          <a:lstStyle/>
          <a:p>
            <a:fld id="{BC957523-1D36-4696-A168-D3578A44181F}" type="slidenum">
              <a:rPr lang="es-MX" smtClean="0"/>
              <a:t>‹Nº›</a:t>
            </a:fld>
            <a:endParaRPr lang="es-MX"/>
          </a:p>
        </p:txBody>
      </p:sp>
    </p:spTree>
    <p:extLst>
      <p:ext uri="{BB962C8B-B14F-4D97-AF65-F5344CB8AC3E}">
        <p14:creationId xmlns:p14="http://schemas.microsoft.com/office/powerpoint/2010/main" val="1675157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2" name="Date Placeholder 1"/>
          <p:cNvSpPr>
            <a:spLocks noGrp="1"/>
          </p:cNvSpPr>
          <p:nvPr>
            <p:ph type="dt" sz="half" idx="10"/>
          </p:nvPr>
        </p:nvSpPr>
        <p:spPr/>
        <p:txBody>
          <a:bodyPr/>
          <a:lstStyle/>
          <a:p>
            <a:fld id="{BD5BB371-1387-4BAA-BACB-DE370B9C36CF}" type="datetimeFigureOut">
              <a:rPr lang="es-MX" smtClean="0"/>
              <a:t>08/08/2021</a:t>
            </a:fld>
            <a:endParaRPr lang="es-MX"/>
          </a:p>
        </p:txBody>
      </p:sp>
      <p:sp>
        <p:nvSpPr>
          <p:cNvPr id="7" name="Footer Placeholder 6"/>
          <p:cNvSpPr>
            <a:spLocks noGrp="1"/>
          </p:cNvSpPr>
          <p:nvPr>
            <p:ph type="ftr" sz="quarter" idx="11"/>
          </p:nvPr>
        </p:nvSpPr>
        <p:spPr/>
        <p:txBody>
          <a:bodyPr/>
          <a:lstStyle/>
          <a:p>
            <a:endParaRPr lang="es-MX"/>
          </a:p>
        </p:txBody>
      </p:sp>
      <p:sp>
        <p:nvSpPr>
          <p:cNvPr id="8" name="Slide Number Placeholder 7"/>
          <p:cNvSpPr>
            <a:spLocks noGrp="1"/>
          </p:cNvSpPr>
          <p:nvPr>
            <p:ph type="sldNum" sz="quarter" idx="12"/>
          </p:nvPr>
        </p:nvSpPr>
        <p:spPr/>
        <p:txBody>
          <a:bodyPr/>
          <a:lstStyle/>
          <a:p>
            <a:fld id="{BC957523-1D36-4696-A168-D3578A44181F}" type="slidenum">
              <a:rPr lang="es-MX" smtClean="0"/>
              <a:t>‹Nº›</a:t>
            </a:fld>
            <a:endParaRPr lang="es-MX"/>
          </a:p>
        </p:txBody>
      </p:sp>
    </p:spTree>
    <p:extLst>
      <p:ext uri="{BB962C8B-B14F-4D97-AF65-F5344CB8AC3E}">
        <p14:creationId xmlns:p14="http://schemas.microsoft.com/office/powerpoint/2010/main" val="398754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D5BB371-1387-4BAA-BACB-DE370B9C36CF}" type="datetimeFigureOut">
              <a:rPr lang="es-MX" smtClean="0"/>
              <a:t>08/08/2021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C957523-1D36-4696-A168-D3578A44181F}" type="slidenum">
              <a:rPr lang="es-MX" smtClean="0"/>
              <a:t>‹Nº›</a:t>
            </a:fld>
            <a:endParaRPr lang="es-MX"/>
          </a:p>
        </p:txBody>
      </p:sp>
    </p:spTree>
    <p:extLst>
      <p:ext uri="{BB962C8B-B14F-4D97-AF65-F5344CB8AC3E}">
        <p14:creationId xmlns:p14="http://schemas.microsoft.com/office/powerpoint/2010/main" val="3446027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8" name="Date Placeholder 7"/>
          <p:cNvSpPr>
            <a:spLocks noGrp="1"/>
          </p:cNvSpPr>
          <p:nvPr>
            <p:ph type="dt" sz="half" idx="10"/>
          </p:nvPr>
        </p:nvSpPr>
        <p:spPr/>
        <p:txBody>
          <a:bodyPr/>
          <a:lstStyle/>
          <a:p>
            <a:fld id="{BD5BB371-1387-4BAA-BACB-DE370B9C36CF}" type="datetimeFigureOut">
              <a:rPr lang="es-MX" smtClean="0"/>
              <a:t>08/08/2021</a:t>
            </a:fld>
            <a:endParaRPr lang="es-MX"/>
          </a:p>
        </p:txBody>
      </p:sp>
      <p:sp>
        <p:nvSpPr>
          <p:cNvPr id="9" name="Footer Placeholder 8"/>
          <p:cNvSpPr>
            <a:spLocks noGrp="1"/>
          </p:cNvSpPr>
          <p:nvPr>
            <p:ph type="ftr" sz="quarter" idx="11"/>
          </p:nvPr>
        </p:nvSpPr>
        <p:spPr/>
        <p:txBody>
          <a:bodyPr/>
          <a:lstStyle/>
          <a:p>
            <a:endParaRPr lang="es-MX"/>
          </a:p>
        </p:txBody>
      </p:sp>
      <p:sp>
        <p:nvSpPr>
          <p:cNvPr id="10" name="Slide Number Placeholder 9"/>
          <p:cNvSpPr>
            <a:spLocks noGrp="1"/>
          </p:cNvSpPr>
          <p:nvPr>
            <p:ph type="sldNum" sz="quarter" idx="12"/>
          </p:nvPr>
        </p:nvSpPr>
        <p:spPr/>
        <p:txBody>
          <a:bodyPr/>
          <a:lstStyle/>
          <a:p>
            <a:fld id="{BC957523-1D36-4696-A168-D3578A44181F}" type="slidenum">
              <a:rPr lang="es-MX" smtClean="0"/>
              <a:t>‹Nº›</a:t>
            </a:fld>
            <a:endParaRPr lang="es-MX"/>
          </a:p>
        </p:txBody>
      </p:sp>
    </p:spTree>
    <p:extLst>
      <p:ext uri="{BB962C8B-B14F-4D97-AF65-F5344CB8AC3E}">
        <p14:creationId xmlns:p14="http://schemas.microsoft.com/office/powerpoint/2010/main" val="363889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8" name="Date Placeholder 7"/>
          <p:cNvSpPr>
            <a:spLocks noGrp="1"/>
          </p:cNvSpPr>
          <p:nvPr>
            <p:ph type="dt" sz="half" idx="10"/>
          </p:nvPr>
        </p:nvSpPr>
        <p:spPr/>
        <p:txBody>
          <a:bodyPr/>
          <a:lstStyle/>
          <a:p>
            <a:fld id="{BD5BB371-1387-4BAA-BACB-DE370B9C36CF}" type="datetimeFigureOut">
              <a:rPr lang="es-MX" smtClean="0"/>
              <a:t>08/08/2021</a:t>
            </a:fld>
            <a:endParaRPr lang="es-MX"/>
          </a:p>
        </p:txBody>
      </p:sp>
      <p:sp>
        <p:nvSpPr>
          <p:cNvPr id="9" name="Footer Placeholder 8"/>
          <p:cNvSpPr>
            <a:spLocks noGrp="1"/>
          </p:cNvSpPr>
          <p:nvPr>
            <p:ph type="ftr" sz="quarter" idx="11"/>
          </p:nvPr>
        </p:nvSpPr>
        <p:spPr>
          <a:xfrm>
            <a:off x="3499101" y="6356350"/>
            <a:ext cx="5911517" cy="365125"/>
          </a:xfrm>
        </p:spPr>
        <p:txBody>
          <a:bodyPr/>
          <a:lstStyle/>
          <a:p>
            <a:endParaRPr lang="es-MX"/>
          </a:p>
        </p:txBody>
      </p:sp>
      <p:sp>
        <p:nvSpPr>
          <p:cNvPr id="10" name="Slide Number Placeholder 9"/>
          <p:cNvSpPr>
            <a:spLocks noGrp="1"/>
          </p:cNvSpPr>
          <p:nvPr>
            <p:ph type="sldNum" sz="quarter" idx="12"/>
          </p:nvPr>
        </p:nvSpPr>
        <p:spPr/>
        <p:txBody>
          <a:bodyPr/>
          <a:lstStyle/>
          <a:p>
            <a:fld id="{BC957523-1D36-4696-A168-D3578A44181F}" type="slidenum">
              <a:rPr lang="es-MX" smtClean="0"/>
              <a:t>‹Nº›</a:t>
            </a:fld>
            <a:endParaRPr lang="es-MX"/>
          </a:p>
        </p:txBody>
      </p:sp>
    </p:spTree>
    <p:extLst>
      <p:ext uri="{BB962C8B-B14F-4D97-AF65-F5344CB8AC3E}">
        <p14:creationId xmlns:p14="http://schemas.microsoft.com/office/powerpoint/2010/main" val="3699249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BD5BB371-1387-4BAA-BACB-DE370B9C36CF}" type="datetimeFigureOut">
              <a:rPr lang="es-MX" smtClean="0"/>
              <a:t>08/08/2021</a:t>
            </a:fld>
            <a:endParaRPr lang="es-MX"/>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s-MX"/>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BC957523-1D36-4696-A168-D3578A44181F}" type="slidenum">
              <a:rPr lang="es-MX" smtClean="0"/>
              <a:t>‹Nº›</a:t>
            </a:fld>
            <a:endParaRPr lang="es-MX"/>
          </a:p>
        </p:txBody>
      </p:sp>
    </p:spTree>
    <p:extLst>
      <p:ext uri="{BB962C8B-B14F-4D97-AF65-F5344CB8AC3E}">
        <p14:creationId xmlns:p14="http://schemas.microsoft.com/office/powerpoint/2010/main" val="28032707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tartbootstrap.com/snippets/full-image-background" TargetMode="External"/><Relationship Id="rId2" Type="http://schemas.openxmlformats.org/officeDocument/2006/relationships/hyperlink" Target="https://bootsnipp.com/snippets/X2bG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a:t>Sistema de mesa de ayuda o </a:t>
            </a:r>
            <a:r>
              <a:rPr lang="es-MX" dirty="0" err="1"/>
              <a:t>help-desk</a:t>
            </a:r>
            <a:endParaRPr lang="es-MX" dirty="0"/>
          </a:p>
        </p:txBody>
      </p:sp>
      <p:sp>
        <p:nvSpPr>
          <p:cNvPr id="3" name="Subtítulo 2"/>
          <p:cNvSpPr>
            <a:spLocks noGrp="1"/>
          </p:cNvSpPr>
          <p:nvPr>
            <p:ph type="subTitle" idx="1"/>
          </p:nvPr>
        </p:nvSpPr>
        <p:spPr/>
        <p:txBody>
          <a:bodyPr/>
          <a:lstStyle/>
          <a:p>
            <a:r>
              <a:rPr lang="es-MX" dirty="0"/>
              <a:t>Desarrollo con PHP, </a:t>
            </a:r>
            <a:r>
              <a:rPr lang="es-MX" dirty="0" err="1"/>
              <a:t>Bootstrap</a:t>
            </a:r>
            <a:r>
              <a:rPr lang="es-MX" dirty="0"/>
              <a:t> 4, </a:t>
            </a:r>
            <a:r>
              <a:rPr lang="es-MX" dirty="0" err="1"/>
              <a:t>jQuery</a:t>
            </a:r>
            <a:r>
              <a:rPr lang="es-MX" dirty="0"/>
              <a:t> y </a:t>
            </a:r>
            <a:r>
              <a:rPr lang="es-MX" dirty="0" err="1"/>
              <a:t>MySQL</a:t>
            </a:r>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5817" y="1873447"/>
            <a:ext cx="3253999" cy="3253999"/>
          </a:xfrm>
          <a:prstGeom prst="rect">
            <a:avLst/>
          </a:prstGeom>
        </p:spPr>
      </p:pic>
    </p:spTree>
    <p:extLst>
      <p:ext uri="{BB962C8B-B14F-4D97-AF65-F5344CB8AC3E}">
        <p14:creationId xmlns:p14="http://schemas.microsoft.com/office/powerpoint/2010/main" val="2734932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6E6818-852C-47B3-9A85-9E59B615C79D}"/>
              </a:ext>
            </a:extLst>
          </p:cNvPr>
          <p:cNvSpPr>
            <a:spLocks noGrp="1"/>
          </p:cNvSpPr>
          <p:nvPr>
            <p:ph type="title"/>
          </p:nvPr>
        </p:nvSpPr>
        <p:spPr/>
        <p:txBody>
          <a:bodyPr/>
          <a:lstStyle/>
          <a:p>
            <a:r>
              <a:rPr lang="es-MX" dirty="0"/>
              <a:t>Cliente </a:t>
            </a:r>
            <a:br>
              <a:rPr lang="es-MX" dirty="0"/>
            </a:br>
            <a:r>
              <a:rPr lang="es-MX" dirty="0"/>
              <a:t>- Inicio </a:t>
            </a:r>
          </a:p>
        </p:txBody>
      </p:sp>
      <p:sp>
        <p:nvSpPr>
          <p:cNvPr id="3" name="Marcador de contenido 2">
            <a:extLst>
              <a:ext uri="{FF2B5EF4-FFF2-40B4-BE49-F238E27FC236}">
                <a16:creationId xmlns:a16="http://schemas.microsoft.com/office/drawing/2014/main" id="{72CA8DB8-5D2F-424A-91FB-E1EA9DD6A11B}"/>
              </a:ext>
            </a:extLst>
          </p:cNvPr>
          <p:cNvSpPr>
            <a:spLocks noGrp="1"/>
          </p:cNvSpPr>
          <p:nvPr>
            <p:ph idx="1"/>
          </p:nvPr>
        </p:nvSpPr>
        <p:spPr/>
        <p:txBody>
          <a:bodyPr/>
          <a:lstStyle/>
          <a:p>
            <a:r>
              <a:rPr lang="es-MX" dirty="0"/>
              <a:t>En el inicio de sesión del usuario , se agregara una vista de sus datos, su imagen si existe y un mensaje de bienvenida, con el tiempo se puede </a:t>
            </a:r>
            <a:r>
              <a:rPr lang="es-MX" dirty="0" err="1"/>
              <a:t>cuztumizar</a:t>
            </a:r>
            <a:r>
              <a:rPr lang="es-MX" dirty="0"/>
              <a:t> si es necesario.</a:t>
            </a:r>
          </a:p>
        </p:txBody>
      </p:sp>
    </p:spTree>
    <p:extLst>
      <p:ext uri="{BB962C8B-B14F-4D97-AF65-F5344CB8AC3E}">
        <p14:creationId xmlns:p14="http://schemas.microsoft.com/office/powerpoint/2010/main" val="3883700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630201-4668-406F-A000-AA51F154064A}"/>
              </a:ext>
            </a:extLst>
          </p:cNvPr>
          <p:cNvSpPr>
            <a:spLocks noGrp="1"/>
          </p:cNvSpPr>
          <p:nvPr>
            <p:ph type="title"/>
          </p:nvPr>
        </p:nvSpPr>
        <p:spPr/>
        <p:txBody>
          <a:bodyPr/>
          <a:lstStyle/>
          <a:p>
            <a:pPr algn="ctr"/>
            <a:r>
              <a:rPr lang="es-MX" dirty="0"/>
              <a:t>Cliente </a:t>
            </a:r>
            <a:br>
              <a:rPr lang="es-MX" dirty="0"/>
            </a:br>
            <a:r>
              <a:rPr lang="es-MX" dirty="0"/>
              <a:t>- Datos personales</a:t>
            </a:r>
          </a:p>
        </p:txBody>
      </p:sp>
      <p:sp>
        <p:nvSpPr>
          <p:cNvPr id="5" name="Rectángulo 4">
            <a:extLst>
              <a:ext uri="{FF2B5EF4-FFF2-40B4-BE49-F238E27FC236}">
                <a16:creationId xmlns:a16="http://schemas.microsoft.com/office/drawing/2014/main" id="{06DEC5FD-6066-45EE-9D9F-E6C794FFDC89}"/>
              </a:ext>
            </a:extLst>
          </p:cNvPr>
          <p:cNvSpPr/>
          <p:nvPr/>
        </p:nvSpPr>
        <p:spPr>
          <a:xfrm>
            <a:off x="4093827" y="1283516"/>
            <a:ext cx="6753138" cy="42280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MX"/>
          </a:p>
        </p:txBody>
      </p:sp>
      <p:sp>
        <p:nvSpPr>
          <p:cNvPr id="6" name="CuadroTexto 5">
            <a:extLst>
              <a:ext uri="{FF2B5EF4-FFF2-40B4-BE49-F238E27FC236}">
                <a16:creationId xmlns:a16="http://schemas.microsoft.com/office/drawing/2014/main" id="{A771FBAC-0183-4015-80C4-25833C0DBCB3}"/>
              </a:ext>
            </a:extLst>
          </p:cNvPr>
          <p:cNvSpPr txBox="1"/>
          <p:nvPr/>
        </p:nvSpPr>
        <p:spPr>
          <a:xfrm>
            <a:off x="6070814" y="914184"/>
            <a:ext cx="2799164" cy="369332"/>
          </a:xfrm>
          <a:prstGeom prst="rect">
            <a:avLst/>
          </a:prstGeom>
          <a:noFill/>
        </p:spPr>
        <p:txBody>
          <a:bodyPr wrap="none" rtlCol="0">
            <a:spAutoFit/>
          </a:bodyPr>
          <a:lstStyle/>
          <a:p>
            <a:r>
              <a:rPr lang="es-MX" dirty="0"/>
              <a:t>Actualizar datos personales</a:t>
            </a:r>
          </a:p>
        </p:txBody>
      </p:sp>
      <p:sp>
        <p:nvSpPr>
          <p:cNvPr id="7" name="Rectángulo: esquinas redondeadas 6">
            <a:extLst>
              <a:ext uri="{FF2B5EF4-FFF2-40B4-BE49-F238E27FC236}">
                <a16:creationId xmlns:a16="http://schemas.microsoft.com/office/drawing/2014/main" id="{671DC5BA-0D68-40C5-8220-EFDE1D98F49D}"/>
              </a:ext>
            </a:extLst>
          </p:cNvPr>
          <p:cNvSpPr/>
          <p:nvPr/>
        </p:nvSpPr>
        <p:spPr>
          <a:xfrm>
            <a:off x="4739312" y="1820621"/>
            <a:ext cx="1608667"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Paterno</a:t>
            </a:r>
          </a:p>
        </p:txBody>
      </p:sp>
      <p:sp>
        <p:nvSpPr>
          <p:cNvPr id="8" name="Rectángulo: esquinas redondeadas 7">
            <a:extLst>
              <a:ext uri="{FF2B5EF4-FFF2-40B4-BE49-F238E27FC236}">
                <a16:creationId xmlns:a16="http://schemas.microsoft.com/office/drawing/2014/main" id="{D1E27EF9-4C8F-423A-B7BF-36CCE50230EF}"/>
              </a:ext>
            </a:extLst>
          </p:cNvPr>
          <p:cNvSpPr/>
          <p:nvPr/>
        </p:nvSpPr>
        <p:spPr>
          <a:xfrm>
            <a:off x="6697132" y="1820621"/>
            <a:ext cx="1608667"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Materno</a:t>
            </a:r>
          </a:p>
        </p:txBody>
      </p:sp>
      <p:sp>
        <p:nvSpPr>
          <p:cNvPr id="9" name="Rectángulo: esquinas redondeadas 8">
            <a:extLst>
              <a:ext uri="{FF2B5EF4-FFF2-40B4-BE49-F238E27FC236}">
                <a16:creationId xmlns:a16="http://schemas.microsoft.com/office/drawing/2014/main" id="{B5D5D277-22A4-4320-BF00-13B6436FCF86}"/>
              </a:ext>
            </a:extLst>
          </p:cNvPr>
          <p:cNvSpPr/>
          <p:nvPr/>
        </p:nvSpPr>
        <p:spPr>
          <a:xfrm>
            <a:off x="8602132" y="1821371"/>
            <a:ext cx="1608667"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Nombre</a:t>
            </a:r>
          </a:p>
        </p:txBody>
      </p:sp>
      <p:sp>
        <p:nvSpPr>
          <p:cNvPr id="10" name="Rectángulo redondeado 8">
            <a:extLst>
              <a:ext uri="{FF2B5EF4-FFF2-40B4-BE49-F238E27FC236}">
                <a16:creationId xmlns:a16="http://schemas.microsoft.com/office/drawing/2014/main" id="{AB1520A7-8046-4DE7-90B6-253D77A2FDC1}"/>
              </a:ext>
            </a:extLst>
          </p:cNvPr>
          <p:cNvSpPr/>
          <p:nvPr/>
        </p:nvSpPr>
        <p:spPr>
          <a:xfrm>
            <a:off x="4792134" y="2353735"/>
            <a:ext cx="1608666" cy="38946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Fecha </a:t>
            </a:r>
            <a:r>
              <a:rPr lang="es-MX" dirty="0" err="1"/>
              <a:t>Nac</a:t>
            </a:r>
            <a:endParaRPr lang="es-MX" dirty="0"/>
          </a:p>
        </p:txBody>
      </p:sp>
      <p:sp>
        <p:nvSpPr>
          <p:cNvPr id="11" name="Rectángulo redondeado 9">
            <a:extLst>
              <a:ext uri="{FF2B5EF4-FFF2-40B4-BE49-F238E27FC236}">
                <a16:creationId xmlns:a16="http://schemas.microsoft.com/office/drawing/2014/main" id="{94F6A713-C6DF-4437-BBED-998F3EF93706}"/>
              </a:ext>
            </a:extLst>
          </p:cNvPr>
          <p:cNvSpPr/>
          <p:nvPr/>
        </p:nvSpPr>
        <p:spPr>
          <a:xfrm>
            <a:off x="6697133" y="2353735"/>
            <a:ext cx="1608666" cy="38946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Sexo</a:t>
            </a:r>
          </a:p>
        </p:txBody>
      </p:sp>
      <p:sp>
        <p:nvSpPr>
          <p:cNvPr id="12" name="Rectángulo redondeado 10">
            <a:extLst>
              <a:ext uri="{FF2B5EF4-FFF2-40B4-BE49-F238E27FC236}">
                <a16:creationId xmlns:a16="http://schemas.microsoft.com/office/drawing/2014/main" id="{EA0E4AC2-D9E6-4DA4-8F8E-66603393A804}"/>
              </a:ext>
            </a:extLst>
          </p:cNvPr>
          <p:cNvSpPr/>
          <p:nvPr/>
        </p:nvSpPr>
        <p:spPr>
          <a:xfrm>
            <a:off x="8602132" y="2353735"/>
            <a:ext cx="1608666" cy="38946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Teléfono</a:t>
            </a:r>
          </a:p>
        </p:txBody>
      </p:sp>
      <p:sp>
        <p:nvSpPr>
          <p:cNvPr id="13" name="Rectángulo redondeado 11">
            <a:extLst>
              <a:ext uri="{FF2B5EF4-FFF2-40B4-BE49-F238E27FC236}">
                <a16:creationId xmlns:a16="http://schemas.microsoft.com/office/drawing/2014/main" id="{E3AE7996-E007-47C6-AAD8-B76AABCE955F}"/>
              </a:ext>
            </a:extLst>
          </p:cNvPr>
          <p:cNvSpPr/>
          <p:nvPr/>
        </p:nvSpPr>
        <p:spPr>
          <a:xfrm>
            <a:off x="4792134" y="2904069"/>
            <a:ext cx="1608666" cy="38946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Correo</a:t>
            </a:r>
          </a:p>
        </p:txBody>
      </p:sp>
      <p:sp>
        <p:nvSpPr>
          <p:cNvPr id="15" name="Rectángulo redondeado 13">
            <a:extLst>
              <a:ext uri="{FF2B5EF4-FFF2-40B4-BE49-F238E27FC236}">
                <a16:creationId xmlns:a16="http://schemas.microsoft.com/office/drawing/2014/main" id="{65B18CE1-4901-414D-8E69-21A1326C9018}"/>
              </a:ext>
            </a:extLst>
          </p:cNvPr>
          <p:cNvSpPr/>
          <p:nvPr/>
        </p:nvSpPr>
        <p:spPr>
          <a:xfrm>
            <a:off x="6697133" y="2912474"/>
            <a:ext cx="1608666" cy="38946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err="1"/>
              <a:t>Password</a:t>
            </a:r>
            <a:endParaRPr lang="es-MX" dirty="0"/>
          </a:p>
        </p:txBody>
      </p:sp>
      <p:sp>
        <p:nvSpPr>
          <p:cNvPr id="16" name="Rectángulo redondeado 14">
            <a:extLst>
              <a:ext uri="{FF2B5EF4-FFF2-40B4-BE49-F238E27FC236}">
                <a16:creationId xmlns:a16="http://schemas.microsoft.com/office/drawing/2014/main" id="{930B3AFA-FF08-49D7-80C4-BA11377B78EE}"/>
              </a:ext>
            </a:extLst>
          </p:cNvPr>
          <p:cNvSpPr/>
          <p:nvPr/>
        </p:nvSpPr>
        <p:spPr>
          <a:xfrm>
            <a:off x="4792134" y="3465722"/>
            <a:ext cx="5418664" cy="5630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Describir ubicación – Oficina, Piso, Cuarto, Dirección </a:t>
            </a:r>
            <a:r>
              <a:rPr lang="es-MX" dirty="0" err="1"/>
              <a:t>ect</a:t>
            </a:r>
            <a:r>
              <a:rPr lang="es-MX" dirty="0"/>
              <a:t> …</a:t>
            </a:r>
          </a:p>
        </p:txBody>
      </p:sp>
      <p:sp>
        <p:nvSpPr>
          <p:cNvPr id="17" name="Rectángulo: esquinas redondeadas 16">
            <a:extLst>
              <a:ext uri="{FF2B5EF4-FFF2-40B4-BE49-F238E27FC236}">
                <a16:creationId xmlns:a16="http://schemas.microsoft.com/office/drawing/2014/main" id="{A79C0E07-A421-4FD8-A408-A8613652A1C8}"/>
              </a:ext>
            </a:extLst>
          </p:cNvPr>
          <p:cNvSpPr/>
          <p:nvPr/>
        </p:nvSpPr>
        <p:spPr>
          <a:xfrm>
            <a:off x="4792134" y="4253217"/>
            <a:ext cx="5418664" cy="3775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s-MX" dirty="0"/>
              <a:t>Adjuntar imagen</a:t>
            </a:r>
          </a:p>
        </p:txBody>
      </p:sp>
      <p:sp>
        <p:nvSpPr>
          <p:cNvPr id="18" name="Rectángulo: esquinas redondeadas 17">
            <a:extLst>
              <a:ext uri="{FF2B5EF4-FFF2-40B4-BE49-F238E27FC236}">
                <a16:creationId xmlns:a16="http://schemas.microsoft.com/office/drawing/2014/main" id="{0ACE0CF9-1BB8-4ADF-B385-077121ABFB87}"/>
              </a:ext>
            </a:extLst>
          </p:cNvPr>
          <p:cNvSpPr/>
          <p:nvPr/>
        </p:nvSpPr>
        <p:spPr>
          <a:xfrm>
            <a:off x="4890782" y="4915949"/>
            <a:ext cx="2130803" cy="3878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Actualizar</a:t>
            </a:r>
          </a:p>
        </p:txBody>
      </p:sp>
      <p:sp>
        <p:nvSpPr>
          <p:cNvPr id="19" name="CuadroTexto 18">
            <a:extLst>
              <a:ext uri="{FF2B5EF4-FFF2-40B4-BE49-F238E27FC236}">
                <a16:creationId xmlns:a16="http://schemas.microsoft.com/office/drawing/2014/main" id="{FF772131-2EC1-4D51-9618-EFB6B129B5A5}"/>
              </a:ext>
            </a:extLst>
          </p:cNvPr>
          <p:cNvSpPr txBox="1"/>
          <p:nvPr/>
        </p:nvSpPr>
        <p:spPr>
          <a:xfrm>
            <a:off x="3640510" y="5698720"/>
            <a:ext cx="7676240" cy="107721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MX" sz="1600" dirty="0"/>
              <a:t>El usuario podrá actualizar sus datos personales si es necesario </a:t>
            </a:r>
          </a:p>
          <a:p>
            <a:r>
              <a:rPr lang="es-MX" sz="1600" dirty="0"/>
              <a:t>o existe equivocación en algún dato, esto con el fin de tener mejor actualizado el sistema, el usuario no podrá ser cambiado, solo por el </a:t>
            </a:r>
            <a:r>
              <a:rPr lang="es-MX" sz="1600" dirty="0" err="1"/>
              <a:t>admin</a:t>
            </a:r>
            <a:r>
              <a:rPr lang="es-MX" sz="1600" dirty="0"/>
              <a:t>, con el fin de que se pueda encontrar fácilmente aunque no tenga el mismo nombre de persona</a:t>
            </a:r>
          </a:p>
        </p:txBody>
      </p:sp>
    </p:spTree>
    <p:extLst>
      <p:ext uri="{BB962C8B-B14F-4D97-AF65-F5344CB8AC3E}">
        <p14:creationId xmlns:p14="http://schemas.microsoft.com/office/powerpoint/2010/main" val="3973450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E24106-4C20-457F-A57D-72DDF2D78A08}"/>
              </a:ext>
            </a:extLst>
          </p:cNvPr>
          <p:cNvSpPr>
            <a:spLocks noGrp="1"/>
          </p:cNvSpPr>
          <p:nvPr>
            <p:ph type="title"/>
          </p:nvPr>
        </p:nvSpPr>
        <p:spPr/>
        <p:txBody>
          <a:bodyPr/>
          <a:lstStyle/>
          <a:p>
            <a:r>
              <a:rPr lang="es-MX" dirty="0"/>
              <a:t>Cliente</a:t>
            </a:r>
            <a:br>
              <a:rPr lang="es-MX" dirty="0"/>
            </a:br>
            <a:r>
              <a:rPr lang="es-MX" dirty="0"/>
              <a:t>- Vista de los dispositivos </a:t>
            </a:r>
          </a:p>
        </p:txBody>
      </p:sp>
      <p:sp>
        <p:nvSpPr>
          <p:cNvPr id="3" name="Marcador de contenido 2">
            <a:extLst>
              <a:ext uri="{FF2B5EF4-FFF2-40B4-BE49-F238E27FC236}">
                <a16:creationId xmlns:a16="http://schemas.microsoft.com/office/drawing/2014/main" id="{0EF7CAC7-A86A-45E6-8902-10976598A53C}"/>
              </a:ext>
            </a:extLst>
          </p:cNvPr>
          <p:cNvSpPr>
            <a:spLocks noGrp="1"/>
          </p:cNvSpPr>
          <p:nvPr>
            <p:ph idx="1"/>
          </p:nvPr>
        </p:nvSpPr>
        <p:spPr/>
        <p:txBody>
          <a:bodyPr/>
          <a:lstStyle/>
          <a:p>
            <a:r>
              <a:rPr lang="es-MX" dirty="0"/>
              <a:t>Simplemente se mostrara una lista con los detalles de los dispositivos asignados (PC, LAPTOP </a:t>
            </a:r>
            <a:r>
              <a:rPr lang="es-MX" dirty="0" err="1"/>
              <a:t>etc</a:t>
            </a:r>
            <a:r>
              <a:rPr lang="es-MX" dirty="0"/>
              <a:t> …)</a:t>
            </a:r>
          </a:p>
        </p:txBody>
      </p:sp>
    </p:spTree>
    <p:extLst>
      <p:ext uri="{BB962C8B-B14F-4D97-AF65-F5344CB8AC3E}">
        <p14:creationId xmlns:p14="http://schemas.microsoft.com/office/powerpoint/2010/main" val="3833791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2A68D9-C224-467B-B066-6BA1A0E6D9FA}"/>
              </a:ext>
            </a:extLst>
          </p:cNvPr>
          <p:cNvSpPr>
            <a:spLocks noGrp="1"/>
          </p:cNvSpPr>
          <p:nvPr>
            <p:ph type="title"/>
          </p:nvPr>
        </p:nvSpPr>
        <p:spPr/>
        <p:txBody>
          <a:bodyPr/>
          <a:lstStyle/>
          <a:p>
            <a:r>
              <a:rPr lang="es-MX" dirty="0"/>
              <a:t>Cliente </a:t>
            </a:r>
            <a:br>
              <a:rPr lang="es-MX" dirty="0"/>
            </a:br>
            <a:r>
              <a:rPr lang="es-MX" dirty="0"/>
              <a:t>- Levantar reportes</a:t>
            </a:r>
          </a:p>
        </p:txBody>
      </p:sp>
      <p:sp>
        <p:nvSpPr>
          <p:cNvPr id="4" name="Rectángulo 3">
            <a:extLst>
              <a:ext uri="{FF2B5EF4-FFF2-40B4-BE49-F238E27FC236}">
                <a16:creationId xmlns:a16="http://schemas.microsoft.com/office/drawing/2014/main" id="{9513AE84-9433-42C4-9C4F-234AA6213127}"/>
              </a:ext>
            </a:extLst>
          </p:cNvPr>
          <p:cNvSpPr/>
          <p:nvPr/>
        </p:nvSpPr>
        <p:spPr>
          <a:xfrm>
            <a:off x="3993161" y="1320509"/>
            <a:ext cx="7130642" cy="41994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5" name="Rectángulo: esquinas redondeadas 4">
            <a:extLst>
              <a:ext uri="{FF2B5EF4-FFF2-40B4-BE49-F238E27FC236}">
                <a16:creationId xmlns:a16="http://schemas.microsoft.com/office/drawing/2014/main" id="{BE370CD7-57FA-4ABE-B7BB-4F4F0B11136D}"/>
              </a:ext>
            </a:extLst>
          </p:cNvPr>
          <p:cNvSpPr/>
          <p:nvPr/>
        </p:nvSpPr>
        <p:spPr>
          <a:xfrm>
            <a:off x="4639113" y="1686187"/>
            <a:ext cx="6073628" cy="48656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Seleccionar dispositivo / otro </a:t>
            </a:r>
          </a:p>
        </p:txBody>
      </p:sp>
      <p:sp>
        <p:nvSpPr>
          <p:cNvPr id="6" name="Rectángulo: esquinas redondeadas 5">
            <a:extLst>
              <a:ext uri="{FF2B5EF4-FFF2-40B4-BE49-F238E27FC236}">
                <a16:creationId xmlns:a16="http://schemas.microsoft.com/office/drawing/2014/main" id="{DF79FD0F-D610-4AB1-8437-8F65BE2F1FD7}"/>
              </a:ext>
            </a:extLst>
          </p:cNvPr>
          <p:cNvSpPr/>
          <p:nvPr/>
        </p:nvSpPr>
        <p:spPr>
          <a:xfrm>
            <a:off x="4639113" y="2367558"/>
            <a:ext cx="6073628" cy="174491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Describir el problema que tienes, petición o sugerencia si seleccionaste otro</a:t>
            </a:r>
          </a:p>
        </p:txBody>
      </p:sp>
      <p:sp>
        <p:nvSpPr>
          <p:cNvPr id="7" name="Rectángulo: esquinas redondeadas 6">
            <a:extLst>
              <a:ext uri="{FF2B5EF4-FFF2-40B4-BE49-F238E27FC236}">
                <a16:creationId xmlns:a16="http://schemas.microsoft.com/office/drawing/2014/main" id="{52B6395A-9C62-434D-ADBC-C1507E0D1FD4}"/>
              </a:ext>
            </a:extLst>
          </p:cNvPr>
          <p:cNvSpPr/>
          <p:nvPr/>
        </p:nvSpPr>
        <p:spPr>
          <a:xfrm>
            <a:off x="4639112" y="4379053"/>
            <a:ext cx="1610685" cy="4977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Agregar</a:t>
            </a:r>
          </a:p>
        </p:txBody>
      </p:sp>
      <p:sp>
        <p:nvSpPr>
          <p:cNvPr id="8" name="CuadroTexto 7">
            <a:extLst>
              <a:ext uri="{FF2B5EF4-FFF2-40B4-BE49-F238E27FC236}">
                <a16:creationId xmlns:a16="http://schemas.microsoft.com/office/drawing/2014/main" id="{C761DAFE-858F-4C44-A84B-6A5A9B8939CE}"/>
              </a:ext>
            </a:extLst>
          </p:cNvPr>
          <p:cNvSpPr txBox="1"/>
          <p:nvPr/>
        </p:nvSpPr>
        <p:spPr>
          <a:xfrm>
            <a:off x="4529223" y="805811"/>
            <a:ext cx="6058518" cy="369332"/>
          </a:xfrm>
          <a:prstGeom prst="rect">
            <a:avLst/>
          </a:prstGeom>
          <a:noFill/>
        </p:spPr>
        <p:txBody>
          <a:bodyPr wrap="none" rtlCol="0">
            <a:spAutoFit/>
          </a:bodyPr>
          <a:lstStyle/>
          <a:p>
            <a:r>
              <a:rPr lang="es-MX" dirty="0"/>
              <a:t>Agregar nuevo reporte o problema con mi equipo de computo</a:t>
            </a:r>
          </a:p>
        </p:txBody>
      </p:sp>
    </p:spTree>
    <p:extLst>
      <p:ext uri="{BB962C8B-B14F-4D97-AF65-F5344CB8AC3E}">
        <p14:creationId xmlns:p14="http://schemas.microsoft.com/office/powerpoint/2010/main" val="2193355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88226A-B761-42DD-84C0-792CCE03DD81}"/>
              </a:ext>
            </a:extLst>
          </p:cNvPr>
          <p:cNvSpPr>
            <a:spLocks noGrp="1"/>
          </p:cNvSpPr>
          <p:nvPr>
            <p:ph type="title"/>
          </p:nvPr>
        </p:nvSpPr>
        <p:spPr/>
        <p:txBody>
          <a:bodyPr/>
          <a:lstStyle/>
          <a:p>
            <a:r>
              <a:rPr lang="es-MX" dirty="0"/>
              <a:t>Cliente </a:t>
            </a:r>
            <a:br>
              <a:rPr lang="es-MX" dirty="0"/>
            </a:br>
            <a:r>
              <a:rPr lang="es-MX" dirty="0"/>
              <a:t>- Levantar reportes</a:t>
            </a:r>
          </a:p>
        </p:txBody>
      </p:sp>
      <p:graphicFrame>
        <p:nvGraphicFramePr>
          <p:cNvPr id="4" name="Tabla 4">
            <a:extLst>
              <a:ext uri="{FF2B5EF4-FFF2-40B4-BE49-F238E27FC236}">
                <a16:creationId xmlns:a16="http://schemas.microsoft.com/office/drawing/2014/main" id="{23CC96C8-7846-45AE-98D9-7A9974E32843}"/>
              </a:ext>
            </a:extLst>
          </p:cNvPr>
          <p:cNvGraphicFramePr>
            <a:graphicFrameLocks noGrp="1"/>
          </p:cNvGraphicFramePr>
          <p:nvPr>
            <p:extLst>
              <p:ext uri="{D42A27DB-BD31-4B8C-83A1-F6EECF244321}">
                <p14:modId xmlns:p14="http://schemas.microsoft.com/office/powerpoint/2010/main" val="2391317954"/>
              </p:ext>
            </p:extLst>
          </p:nvPr>
        </p:nvGraphicFramePr>
        <p:xfrm>
          <a:off x="3583963" y="1709567"/>
          <a:ext cx="8128001" cy="128016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3391996640"/>
                    </a:ext>
                  </a:extLst>
                </a:gridCol>
                <a:gridCol w="1161143">
                  <a:extLst>
                    <a:ext uri="{9D8B030D-6E8A-4147-A177-3AD203B41FA5}">
                      <a16:colId xmlns:a16="http://schemas.microsoft.com/office/drawing/2014/main" val="1582395546"/>
                    </a:ext>
                  </a:extLst>
                </a:gridCol>
                <a:gridCol w="1161143">
                  <a:extLst>
                    <a:ext uri="{9D8B030D-6E8A-4147-A177-3AD203B41FA5}">
                      <a16:colId xmlns:a16="http://schemas.microsoft.com/office/drawing/2014/main" val="284557211"/>
                    </a:ext>
                  </a:extLst>
                </a:gridCol>
                <a:gridCol w="1161143">
                  <a:extLst>
                    <a:ext uri="{9D8B030D-6E8A-4147-A177-3AD203B41FA5}">
                      <a16:colId xmlns:a16="http://schemas.microsoft.com/office/drawing/2014/main" val="607702675"/>
                    </a:ext>
                  </a:extLst>
                </a:gridCol>
                <a:gridCol w="1161143">
                  <a:extLst>
                    <a:ext uri="{9D8B030D-6E8A-4147-A177-3AD203B41FA5}">
                      <a16:colId xmlns:a16="http://schemas.microsoft.com/office/drawing/2014/main" val="129696976"/>
                    </a:ext>
                  </a:extLst>
                </a:gridCol>
                <a:gridCol w="1161143">
                  <a:extLst>
                    <a:ext uri="{9D8B030D-6E8A-4147-A177-3AD203B41FA5}">
                      <a16:colId xmlns:a16="http://schemas.microsoft.com/office/drawing/2014/main" val="1357484437"/>
                    </a:ext>
                  </a:extLst>
                </a:gridCol>
                <a:gridCol w="1161143">
                  <a:extLst>
                    <a:ext uri="{9D8B030D-6E8A-4147-A177-3AD203B41FA5}">
                      <a16:colId xmlns:a16="http://schemas.microsoft.com/office/drawing/2014/main" val="615698461"/>
                    </a:ext>
                  </a:extLst>
                </a:gridCol>
              </a:tblGrid>
              <a:tr h="370840">
                <a:tc>
                  <a:txBody>
                    <a:bodyPr/>
                    <a:lstStyle/>
                    <a:p>
                      <a:r>
                        <a:rPr lang="es-MX" dirty="0"/>
                        <a:t>#</a:t>
                      </a:r>
                    </a:p>
                  </a:txBody>
                  <a:tcPr/>
                </a:tc>
                <a:tc>
                  <a:txBody>
                    <a:bodyPr/>
                    <a:lstStyle/>
                    <a:p>
                      <a:r>
                        <a:rPr lang="es-MX" dirty="0"/>
                        <a:t>Fecha</a:t>
                      </a:r>
                    </a:p>
                  </a:txBody>
                  <a:tcPr/>
                </a:tc>
                <a:tc>
                  <a:txBody>
                    <a:bodyPr/>
                    <a:lstStyle/>
                    <a:p>
                      <a:r>
                        <a:rPr lang="es-MX" dirty="0"/>
                        <a:t>Dispositivo</a:t>
                      </a:r>
                    </a:p>
                  </a:txBody>
                  <a:tcPr/>
                </a:tc>
                <a:tc>
                  <a:txBody>
                    <a:bodyPr/>
                    <a:lstStyle/>
                    <a:p>
                      <a:r>
                        <a:rPr lang="es-MX" dirty="0"/>
                        <a:t>Estado</a:t>
                      </a:r>
                    </a:p>
                  </a:txBody>
                  <a:tcPr/>
                </a:tc>
                <a:tc>
                  <a:txBody>
                    <a:bodyPr/>
                    <a:lstStyle/>
                    <a:p>
                      <a:r>
                        <a:rPr lang="es-MX" dirty="0"/>
                        <a:t>Solución</a:t>
                      </a:r>
                    </a:p>
                  </a:txBody>
                  <a:tcPr/>
                </a:tc>
                <a:tc>
                  <a:txBody>
                    <a:bodyPr/>
                    <a:lstStyle/>
                    <a:p>
                      <a:r>
                        <a:rPr lang="es-MX" dirty="0"/>
                        <a:t>Editar</a:t>
                      </a:r>
                    </a:p>
                  </a:txBody>
                  <a:tcPr/>
                </a:tc>
                <a:tc>
                  <a:txBody>
                    <a:bodyPr/>
                    <a:lstStyle/>
                    <a:p>
                      <a:r>
                        <a:rPr lang="es-MX" dirty="0"/>
                        <a:t>Eliminar</a:t>
                      </a:r>
                    </a:p>
                  </a:txBody>
                  <a:tcPr/>
                </a:tc>
                <a:extLst>
                  <a:ext uri="{0D108BD9-81ED-4DB2-BD59-A6C34878D82A}">
                    <a16:rowId xmlns:a16="http://schemas.microsoft.com/office/drawing/2014/main" val="3341755247"/>
                  </a:ext>
                </a:extLst>
              </a:tr>
              <a:tr h="370840">
                <a:tc>
                  <a:txBody>
                    <a:bodyPr/>
                    <a:lstStyle/>
                    <a:p>
                      <a:endParaRPr lang="es-MX"/>
                    </a:p>
                  </a:txBody>
                  <a:tcPr/>
                </a:tc>
                <a:tc>
                  <a:txBody>
                    <a:bodyPr/>
                    <a:lstStyle/>
                    <a:p>
                      <a:endParaRPr lang="es-MX"/>
                    </a:p>
                  </a:txBody>
                  <a:tcPr/>
                </a:tc>
                <a:tc>
                  <a:txBody>
                    <a:bodyPr/>
                    <a:lstStyle/>
                    <a:p>
                      <a:endParaRPr lang="es-MX"/>
                    </a:p>
                  </a:txBody>
                  <a:tcPr/>
                </a:tc>
                <a:tc>
                  <a:txBody>
                    <a:bodyPr/>
                    <a:lstStyle/>
                    <a:p>
                      <a:r>
                        <a:rPr lang="es-MX" dirty="0"/>
                        <a:t>Abierto/cerrado</a:t>
                      </a:r>
                    </a:p>
                  </a:txBody>
                  <a:tcPr/>
                </a:tc>
                <a:tc>
                  <a:txBody>
                    <a:bodyPr/>
                    <a:lstStyle/>
                    <a:p>
                      <a:endParaRPr lang="es-MX" dirty="0"/>
                    </a:p>
                  </a:txBody>
                  <a:tcPr/>
                </a:tc>
                <a:tc>
                  <a:txBody>
                    <a:bodyPr/>
                    <a:lstStyle/>
                    <a:p>
                      <a:endParaRPr lang="es-MX" dirty="0"/>
                    </a:p>
                  </a:txBody>
                  <a:tcPr/>
                </a:tc>
                <a:tc>
                  <a:txBody>
                    <a:bodyPr/>
                    <a:lstStyle/>
                    <a:p>
                      <a:endParaRPr lang="es-MX" dirty="0"/>
                    </a:p>
                  </a:txBody>
                  <a:tcPr/>
                </a:tc>
                <a:extLst>
                  <a:ext uri="{0D108BD9-81ED-4DB2-BD59-A6C34878D82A}">
                    <a16:rowId xmlns:a16="http://schemas.microsoft.com/office/drawing/2014/main" val="2730918675"/>
                  </a:ext>
                </a:extLst>
              </a:tr>
            </a:tbl>
          </a:graphicData>
        </a:graphic>
      </p:graphicFrame>
      <p:sp>
        <p:nvSpPr>
          <p:cNvPr id="5" name="CuadroTexto 4">
            <a:extLst>
              <a:ext uri="{FF2B5EF4-FFF2-40B4-BE49-F238E27FC236}">
                <a16:creationId xmlns:a16="http://schemas.microsoft.com/office/drawing/2014/main" id="{553FAFB4-5E8E-4916-A82D-DBC26FA4A520}"/>
              </a:ext>
            </a:extLst>
          </p:cNvPr>
          <p:cNvSpPr txBox="1"/>
          <p:nvPr/>
        </p:nvSpPr>
        <p:spPr>
          <a:xfrm>
            <a:off x="6210357" y="1140327"/>
            <a:ext cx="2875211" cy="369332"/>
          </a:xfrm>
          <a:prstGeom prst="rect">
            <a:avLst/>
          </a:prstGeom>
          <a:noFill/>
        </p:spPr>
        <p:txBody>
          <a:bodyPr wrap="none" rtlCol="0">
            <a:spAutoFit/>
          </a:bodyPr>
          <a:lstStyle/>
          <a:p>
            <a:r>
              <a:rPr lang="es-MX" dirty="0">
                <a:ln w="0"/>
                <a:effectLst>
                  <a:outerShdw blurRad="38100" dist="19050" dir="2700000" algn="tl" rotWithShape="0">
                    <a:schemeClr val="dk1">
                      <a:alpha val="40000"/>
                    </a:schemeClr>
                  </a:outerShdw>
                </a:effectLst>
              </a:rPr>
              <a:t>Tabla de gestión de reportes</a:t>
            </a:r>
          </a:p>
        </p:txBody>
      </p:sp>
      <p:sp>
        <p:nvSpPr>
          <p:cNvPr id="6" name="CuadroTexto 5">
            <a:extLst>
              <a:ext uri="{FF2B5EF4-FFF2-40B4-BE49-F238E27FC236}">
                <a16:creationId xmlns:a16="http://schemas.microsoft.com/office/drawing/2014/main" id="{1552CA65-8D85-4548-BB14-D8FC54DE3DB2}"/>
              </a:ext>
            </a:extLst>
          </p:cNvPr>
          <p:cNvSpPr txBox="1"/>
          <p:nvPr/>
        </p:nvSpPr>
        <p:spPr>
          <a:xfrm>
            <a:off x="3800213" y="3424427"/>
            <a:ext cx="7810150" cy="1200329"/>
          </a:xfrm>
          <a:prstGeom prst="rect">
            <a:avLst/>
          </a:prstGeom>
          <a:noFill/>
        </p:spPr>
        <p:txBody>
          <a:bodyPr wrap="square" rtlCol="0">
            <a:spAutoFit/>
          </a:bodyPr>
          <a:lstStyle/>
          <a:p>
            <a:r>
              <a:rPr lang="es-MX" dirty="0"/>
              <a:t>Editar y eliminar estarán vigentes mientras este reporte no haya sido atendido por el técnico, una vez que el técnico lo ha atendido ya no se podrá utilizar ninguna de las opciones, esta tabla contara con las opciones necesarias para obtener datos de reportes como son Excel, y PDF</a:t>
            </a:r>
          </a:p>
        </p:txBody>
      </p:sp>
    </p:spTree>
    <p:extLst>
      <p:ext uri="{BB962C8B-B14F-4D97-AF65-F5344CB8AC3E}">
        <p14:creationId xmlns:p14="http://schemas.microsoft.com/office/powerpoint/2010/main" val="1629568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Recursos</a:t>
            </a:r>
          </a:p>
        </p:txBody>
      </p:sp>
      <p:sp>
        <p:nvSpPr>
          <p:cNvPr id="3" name="Marcador de contenido 2"/>
          <p:cNvSpPr>
            <a:spLocks noGrp="1"/>
          </p:cNvSpPr>
          <p:nvPr>
            <p:ph idx="1"/>
          </p:nvPr>
        </p:nvSpPr>
        <p:spPr/>
        <p:txBody>
          <a:bodyPr/>
          <a:lstStyle/>
          <a:p>
            <a:r>
              <a:rPr lang="es-MX" dirty="0" err="1"/>
              <a:t>Login</a:t>
            </a:r>
            <a:r>
              <a:rPr lang="es-MX" dirty="0"/>
              <a:t> de usuario:</a:t>
            </a:r>
          </a:p>
          <a:p>
            <a:pPr lvl="1"/>
            <a:r>
              <a:rPr lang="es-MX" dirty="0">
                <a:hlinkClick r:id="rId2"/>
              </a:rPr>
              <a:t>https://bootsnipp.com/snippets/X2bG0</a:t>
            </a:r>
            <a:endParaRPr lang="es-MX" dirty="0"/>
          </a:p>
          <a:p>
            <a:r>
              <a:rPr lang="es-MX" dirty="0" err="1"/>
              <a:t>Menu</a:t>
            </a:r>
            <a:r>
              <a:rPr lang="es-MX" dirty="0"/>
              <a:t> y plantilla</a:t>
            </a:r>
          </a:p>
          <a:p>
            <a:pPr lvl="1"/>
            <a:r>
              <a:rPr lang="es-MX" dirty="0">
                <a:hlinkClick r:id="rId3"/>
              </a:rPr>
              <a:t>https://startbootstrap.com/snippets/full-image-background</a:t>
            </a:r>
            <a:endParaRPr lang="es-MX" dirty="0"/>
          </a:p>
          <a:p>
            <a:pPr marL="502920" lvl="1" indent="0">
              <a:buNone/>
            </a:pPr>
            <a:endParaRPr lang="es-MX" dirty="0"/>
          </a:p>
        </p:txBody>
      </p:sp>
    </p:spTree>
    <p:extLst>
      <p:ext uri="{BB962C8B-B14F-4D97-AF65-F5344CB8AC3E}">
        <p14:creationId xmlns:p14="http://schemas.microsoft.com/office/powerpoint/2010/main" val="1305608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¿Cuál es la necesidad?</a:t>
            </a:r>
            <a:br>
              <a:rPr lang="es-MX" dirty="0"/>
            </a:br>
            <a:br>
              <a:rPr lang="es-MX" dirty="0"/>
            </a:br>
            <a:endParaRPr lang="es-MX" dirty="0"/>
          </a:p>
        </p:txBody>
      </p:sp>
      <p:sp>
        <p:nvSpPr>
          <p:cNvPr id="3" name="Marcador de contenido 2"/>
          <p:cNvSpPr>
            <a:spLocks noGrp="1"/>
          </p:cNvSpPr>
          <p:nvPr>
            <p:ph idx="1"/>
          </p:nvPr>
        </p:nvSpPr>
        <p:spPr/>
        <p:txBody>
          <a:bodyPr/>
          <a:lstStyle/>
          <a:p>
            <a:pPr algn="just"/>
            <a:r>
              <a:rPr lang="es-MX" dirty="0"/>
              <a:t>Este sistema se centra en negocios donde los usuarios requieren de soporte técnico constante como suele ser una oficina u otro negocio donde el uso de la computadora o dispositivos digitales sea cotidiano.</a:t>
            </a:r>
          </a:p>
          <a:p>
            <a:pPr algn="just"/>
            <a:r>
              <a:rPr lang="es-MX" dirty="0"/>
              <a:t>Se requiere crear un sistema que nos ayude a gestionar los reportes de soporte técnico o sistemas, ya que el uso de papel ha ocasionado perdida de reportes y a veces olvido de tareas.</a:t>
            </a:r>
          </a:p>
          <a:p>
            <a:pPr algn="just"/>
            <a:r>
              <a:rPr lang="es-MX" dirty="0"/>
              <a:t>Se requiere una comunicación con el cliente mas ordenada y que al mismo tiempo el cliente se sienta confiado de que tendrá el apoyo necesario, con un sistema se podrá justificar fácilmente el porque se requiere de tiempo para atender ciertas tareas.</a:t>
            </a:r>
          </a:p>
          <a:p>
            <a:pPr algn="just"/>
            <a:r>
              <a:rPr lang="es-MX" dirty="0"/>
              <a:t>Aunado al soporte técnico, también podremos tener en observación los dispositivos que el cliente o trabajador tiene a cargo o que se les han asignado.</a:t>
            </a:r>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499" y="3689410"/>
            <a:ext cx="2182322" cy="14537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46929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¿Qué puede hacer un usuario del </a:t>
            </a:r>
            <a:r>
              <a:rPr lang="es-MX" dirty="0" err="1"/>
              <a:t>help-desk</a:t>
            </a:r>
            <a:r>
              <a:rPr lang="es-MX" dirty="0"/>
              <a:t>?</a:t>
            </a:r>
            <a:br>
              <a:rPr lang="es-MX" dirty="0"/>
            </a:br>
            <a:br>
              <a:rPr lang="es-MX" dirty="0"/>
            </a:br>
            <a:endParaRPr lang="es-MX" dirty="0"/>
          </a:p>
        </p:txBody>
      </p:sp>
      <p:pic>
        <p:nvPicPr>
          <p:cNvPr id="9" name="Marcador de contenido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46746" y="4408787"/>
            <a:ext cx="2759827" cy="1037328"/>
          </a:xfrm>
          <a:prstGeom prst="rect">
            <a:avLst/>
          </a:prstGeom>
          <a:ln>
            <a:noFill/>
          </a:ln>
          <a:effectLst>
            <a:outerShdw blurRad="292100" dist="139700" dir="2700000" algn="tl" rotWithShape="0">
              <a:srgbClr val="333333">
                <a:alpha val="65000"/>
              </a:srgbClr>
            </a:outerShdw>
          </a:effectLst>
        </p:spPr>
      </p:pic>
      <p:sp>
        <p:nvSpPr>
          <p:cNvPr id="10" name="Marcador de contenido 2"/>
          <p:cNvSpPr txBox="1">
            <a:spLocks/>
          </p:cNvSpPr>
          <p:nvPr/>
        </p:nvSpPr>
        <p:spPr>
          <a:xfrm>
            <a:off x="3869268" y="864108"/>
            <a:ext cx="7315200" cy="5120640"/>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just"/>
            <a:r>
              <a:rPr lang="es-MX" dirty="0"/>
              <a:t>El sistema tendrá dos tipos de usuarios:</a:t>
            </a:r>
          </a:p>
          <a:p>
            <a:pPr marL="457200" indent="-457200" algn="just">
              <a:buFont typeface="+mj-lt"/>
              <a:buAutoNum type="arabicPeriod"/>
            </a:pPr>
            <a:r>
              <a:rPr lang="es-MX" dirty="0"/>
              <a:t>Cliente:</a:t>
            </a:r>
          </a:p>
          <a:p>
            <a:pPr marL="845820" lvl="1" indent="-342900" algn="just">
              <a:buFont typeface="+mj-lt"/>
              <a:buAutoNum type="alphaUcPeriod"/>
            </a:pPr>
            <a:r>
              <a:rPr lang="es-MX" dirty="0"/>
              <a:t>Iniciar sesión en sistema.</a:t>
            </a:r>
          </a:p>
          <a:p>
            <a:pPr marL="845820" lvl="1" indent="-342900" algn="just">
              <a:buFont typeface="+mj-lt"/>
              <a:buAutoNum type="alphaUcPeriod"/>
            </a:pPr>
            <a:r>
              <a:rPr lang="es-MX" dirty="0"/>
              <a:t>Puede ver sus datos personales y editarlos.</a:t>
            </a:r>
          </a:p>
          <a:p>
            <a:pPr marL="845820" lvl="1" indent="-342900" algn="just">
              <a:buFont typeface="+mj-lt"/>
              <a:buAutoNum type="alphaUcPeriod"/>
            </a:pPr>
            <a:r>
              <a:rPr lang="es-MX" dirty="0"/>
              <a:t>Puede ver los dispositivos que le fueron asignados.</a:t>
            </a:r>
          </a:p>
          <a:p>
            <a:pPr marL="845820" lvl="1" indent="-342900" algn="just">
              <a:buFont typeface="+mj-lt"/>
              <a:buAutoNum type="alphaUcPeriod"/>
            </a:pPr>
            <a:r>
              <a:rPr lang="es-MX" dirty="0"/>
              <a:t>Puede levantar reportes a soporte técnico, a partir de la lista de dispositivos asignados.</a:t>
            </a:r>
          </a:p>
          <a:p>
            <a:pPr marL="845820" lvl="1" indent="-342900" algn="just">
              <a:buFont typeface="+mj-lt"/>
              <a:buAutoNum type="alphaUcPeriod"/>
            </a:pPr>
            <a:r>
              <a:rPr lang="es-MX" dirty="0"/>
              <a:t>Puede obtener reportes de su histórico de reportes a soporte técnico.</a:t>
            </a:r>
          </a:p>
          <a:p>
            <a:pPr marL="457200" indent="-457200" algn="just">
              <a:buFont typeface="+mj-lt"/>
              <a:buAutoNum type="arabicPeriod"/>
            </a:pPr>
            <a:r>
              <a:rPr lang="es-MX" dirty="0"/>
              <a:t>Administrador:</a:t>
            </a:r>
          </a:p>
          <a:p>
            <a:pPr marL="845820" lvl="1" indent="-342900" algn="just">
              <a:buFont typeface="+mj-lt"/>
              <a:buAutoNum type="alphaUcPeriod"/>
            </a:pPr>
            <a:r>
              <a:rPr lang="es-MX" dirty="0"/>
              <a:t>Iniciar sesión en sistema.</a:t>
            </a:r>
          </a:p>
          <a:p>
            <a:pPr marL="845820" lvl="1" indent="-342900" algn="just">
              <a:buFont typeface="+mj-lt"/>
              <a:buAutoNum type="alphaUcPeriod"/>
            </a:pPr>
            <a:r>
              <a:rPr lang="es-MX" dirty="0"/>
              <a:t>Puede gestionar usuarios.</a:t>
            </a:r>
          </a:p>
          <a:p>
            <a:pPr marL="845820" lvl="1" indent="-342900" algn="just">
              <a:buFont typeface="+mj-lt"/>
              <a:buAutoNum type="alphaUcPeriod"/>
            </a:pPr>
            <a:r>
              <a:rPr lang="es-MX" dirty="0"/>
              <a:t>Puede asignar dispositivos a usuarios.</a:t>
            </a:r>
          </a:p>
          <a:p>
            <a:pPr marL="845820" lvl="1" indent="-342900" algn="just">
              <a:buFont typeface="+mj-lt"/>
              <a:buAutoNum type="alphaUcPeriod"/>
            </a:pPr>
            <a:r>
              <a:rPr lang="es-MX" dirty="0"/>
              <a:t>Puede revisar y responder reportes generados por los usuarios.</a:t>
            </a:r>
          </a:p>
        </p:txBody>
      </p:sp>
    </p:spTree>
    <p:extLst>
      <p:ext uri="{BB962C8B-B14F-4D97-AF65-F5344CB8AC3E}">
        <p14:creationId xmlns:p14="http://schemas.microsoft.com/office/powerpoint/2010/main" val="2893167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Inicio de sesión del sistema.</a:t>
            </a:r>
          </a:p>
        </p:txBody>
      </p:sp>
      <p:sp>
        <p:nvSpPr>
          <p:cNvPr id="4" name="Rectángulo 3"/>
          <p:cNvSpPr/>
          <p:nvPr/>
        </p:nvSpPr>
        <p:spPr>
          <a:xfrm>
            <a:off x="4588625" y="1681041"/>
            <a:ext cx="2826327" cy="388848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MX"/>
          </a:p>
        </p:txBody>
      </p:sp>
      <p:sp>
        <p:nvSpPr>
          <p:cNvPr id="5" name="Rectángulo redondeado 4"/>
          <p:cNvSpPr/>
          <p:nvPr/>
        </p:nvSpPr>
        <p:spPr>
          <a:xfrm>
            <a:off x="4925290" y="2950602"/>
            <a:ext cx="2152996" cy="44888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Usuario</a:t>
            </a:r>
          </a:p>
        </p:txBody>
      </p:sp>
      <p:sp>
        <p:nvSpPr>
          <p:cNvPr id="6" name="Rectángulo redondeado 5"/>
          <p:cNvSpPr/>
          <p:nvPr/>
        </p:nvSpPr>
        <p:spPr>
          <a:xfrm>
            <a:off x="4925290" y="3585383"/>
            <a:ext cx="2152996" cy="44888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err="1"/>
              <a:t>Password</a:t>
            </a:r>
            <a:endParaRPr lang="es-MX" dirty="0"/>
          </a:p>
        </p:txBody>
      </p:sp>
      <p:sp>
        <p:nvSpPr>
          <p:cNvPr id="7" name="Rectángulo redondeado 6"/>
          <p:cNvSpPr/>
          <p:nvPr/>
        </p:nvSpPr>
        <p:spPr>
          <a:xfrm>
            <a:off x="4948150" y="4351660"/>
            <a:ext cx="2152996" cy="4488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Entrar</a:t>
            </a:r>
          </a:p>
        </p:txBody>
      </p:sp>
      <p:pic>
        <p:nvPicPr>
          <p:cNvPr id="8" name="Imagen 7"/>
          <p:cNvPicPr>
            <a:picLocks noChangeAspect="1"/>
          </p:cNvPicPr>
          <p:nvPr/>
        </p:nvPicPr>
        <p:blipFill rotWithShape="1">
          <a:blip r:embed="rId2" cstate="print">
            <a:extLst>
              <a:ext uri="{28A0092B-C50C-407E-A947-70E740481C1C}">
                <a14:useLocalDpi xmlns:a14="http://schemas.microsoft.com/office/drawing/2010/main" val="0"/>
              </a:ext>
            </a:extLst>
          </a:blip>
          <a:srcRect l="14767" t="25203" r="10417" b="22031"/>
          <a:stretch/>
        </p:blipFill>
        <p:spPr>
          <a:xfrm>
            <a:off x="5234939" y="1766012"/>
            <a:ext cx="1579418" cy="1113906"/>
          </a:xfrm>
          <a:prstGeom prst="rect">
            <a:avLst/>
          </a:prstGeom>
        </p:spPr>
      </p:pic>
      <p:sp>
        <p:nvSpPr>
          <p:cNvPr id="9" name="CuadroTexto 8"/>
          <p:cNvSpPr txBox="1"/>
          <p:nvPr/>
        </p:nvSpPr>
        <p:spPr>
          <a:xfrm>
            <a:off x="4786168" y="5200809"/>
            <a:ext cx="2476960" cy="307777"/>
          </a:xfrm>
          <a:prstGeom prst="rect">
            <a:avLst/>
          </a:prstGeom>
          <a:noFill/>
        </p:spPr>
        <p:txBody>
          <a:bodyPr wrap="none" rtlCol="0">
            <a:spAutoFit/>
          </a:bodyPr>
          <a:lstStyle/>
          <a:p>
            <a:r>
              <a:rPr lang="es-MX" sz="1400" u="sng" dirty="0">
                <a:solidFill>
                  <a:srgbClr val="00B0F0"/>
                </a:solidFill>
              </a:rPr>
              <a:t>Contactar con el administrador</a:t>
            </a:r>
          </a:p>
        </p:txBody>
      </p:sp>
      <p:sp>
        <p:nvSpPr>
          <p:cNvPr id="10" name="CuadroTexto 9"/>
          <p:cNvSpPr txBox="1"/>
          <p:nvPr/>
        </p:nvSpPr>
        <p:spPr>
          <a:xfrm>
            <a:off x="8136467" y="1681041"/>
            <a:ext cx="3380047"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s-MX" dirty="0"/>
              <a:t>Cualquier usuario sin importar el rol podrá hacer </a:t>
            </a:r>
            <a:r>
              <a:rPr lang="es-MX" dirty="0" err="1"/>
              <a:t>login</a:t>
            </a:r>
            <a:r>
              <a:rPr lang="es-MX" dirty="0"/>
              <a:t> desde el mismo lugar, cliente y administrador.</a:t>
            </a:r>
          </a:p>
        </p:txBody>
      </p:sp>
      <p:sp>
        <p:nvSpPr>
          <p:cNvPr id="11" name="CuadroTexto 10"/>
          <p:cNvSpPr txBox="1"/>
          <p:nvPr/>
        </p:nvSpPr>
        <p:spPr>
          <a:xfrm>
            <a:off x="8136467" y="3226247"/>
            <a:ext cx="3335866"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s-MX" dirty="0"/>
              <a:t>El link de contactar con el administrador sirve para llamar al administrador que me puede agregar al sistema si aun no existe la credencial.</a:t>
            </a:r>
          </a:p>
        </p:txBody>
      </p:sp>
    </p:spTree>
    <p:extLst>
      <p:ext uri="{BB962C8B-B14F-4D97-AF65-F5344CB8AC3E}">
        <p14:creationId xmlns:p14="http://schemas.microsoft.com/office/powerpoint/2010/main" val="2162253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Administrador- Gestión de usuarios</a:t>
            </a:r>
          </a:p>
        </p:txBody>
      </p:sp>
      <p:sp>
        <p:nvSpPr>
          <p:cNvPr id="5" name="Rectángulo 4"/>
          <p:cNvSpPr/>
          <p:nvPr/>
        </p:nvSpPr>
        <p:spPr>
          <a:xfrm>
            <a:off x="4580466" y="1574799"/>
            <a:ext cx="5791200" cy="374462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MX"/>
          </a:p>
        </p:txBody>
      </p:sp>
      <p:sp>
        <p:nvSpPr>
          <p:cNvPr id="4" name="Rectángulo redondeado 3"/>
          <p:cNvSpPr/>
          <p:nvPr/>
        </p:nvSpPr>
        <p:spPr>
          <a:xfrm>
            <a:off x="8305799" y="4764855"/>
            <a:ext cx="1710266" cy="4233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Agregar nuevo</a:t>
            </a:r>
          </a:p>
        </p:txBody>
      </p:sp>
      <p:sp>
        <p:nvSpPr>
          <p:cNvPr id="6" name="Rectángulo redondeado 5"/>
          <p:cNvSpPr/>
          <p:nvPr/>
        </p:nvSpPr>
        <p:spPr>
          <a:xfrm>
            <a:off x="4792134" y="1803401"/>
            <a:ext cx="1608666" cy="38946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Paterno</a:t>
            </a:r>
          </a:p>
        </p:txBody>
      </p:sp>
      <p:sp>
        <p:nvSpPr>
          <p:cNvPr id="7" name="Rectángulo redondeado 6"/>
          <p:cNvSpPr/>
          <p:nvPr/>
        </p:nvSpPr>
        <p:spPr>
          <a:xfrm>
            <a:off x="6697133" y="1803401"/>
            <a:ext cx="1608666" cy="38946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Materno</a:t>
            </a:r>
          </a:p>
        </p:txBody>
      </p:sp>
      <p:sp>
        <p:nvSpPr>
          <p:cNvPr id="8" name="Rectángulo redondeado 7"/>
          <p:cNvSpPr/>
          <p:nvPr/>
        </p:nvSpPr>
        <p:spPr>
          <a:xfrm>
            <a:off x="8602132" y="1803401"/>
            <a:ext cx="1608666" cy="38946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Nombre</a:t>
            </a:r>
          </a:p>
        </p:txBody>
      </p:sp>
      <p:sp>
        <p:nvSpPr>
          <p:cNvPr id="9" name="Rectángulo redondeado 8"/>
          <p:cNvSpPr/>
          <p:nvPr/>
        </p:nvSpPr>
        <p:spPr>
          <a:xfrm>
            <a:off x="4792134" y="2353735"/>
            <a:ext cx="1608666" cy="38946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Fecha </a:t>
            </a:r>
            <a:r>
              <a:rPr lang="es-MX" dirty="0" err="1"/>
              <a:t>Nac</a:t>
            </a:r>
            <a:endParaRPr lang="es-MX" dirty="0"/>
          </a:p>
        </p:txBody>
      </p:sp>
      <p:sp>
        <p:nvSpPr>
          <p:cNvPr id="10" name="Rectángulo redondeado 9"/>
          <p:cNvSpPr/>
          <p:nvPr/>
        </p:nvSpPr>
        <p:spPr>
          <a:xfrm>
            <a:off x="6697133" y="2353735"/>
            <a:ext cx="1608666" cy="38946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Sexo</a:t>
            </a:r>
          </a:p>
        </p:txBody>
      </p:sp>
      <p:sp>
        <p:nvSpPr>
          <p:cNvPr id="11" name="Rectángulo redondeado 10"/>
          <p:cNvSpPr/>
          <p:nvPr/>
        </p:nvSpPr>
        <p:spPr>
          <a:xfrm>
            <a:off x="8602132" y="2353735"/>
            <a:ext cx="1608666" cy="38946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Teléfono</a:t>
            </a:r>
          </a:p>
        </p:txBody>
      </p:sp>
      <p:sp>
        <p:nvSpPr>
          <p:cNvPr id="12" name="Rectángulo redondeado 11"/>
          <p:cNvSpPr/>
          <p:nvPr/>
        </p:nvSpPr>
        <p:spPr>
          <a:xfrm>
            <a:off x="4792134" y="2904069"/>
            <a:ext cx="1608666" cy="38946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Correo</a:t>
            </a:r>
          </a:p>
        </p:txBody>
      </p:sp>
      <p:sp>
        <p:nvSpPr>
          <p:cNvPr id="13" name="Rectángulo redondeado 12"/>
          <p:cNvSpPr/>
          <p:nvPr/>
        </p:nvSpPr>
        <p:spPr>
          <a:xfrm>
            <a:off x="6697133" y="2904069"/>
            <a:ext cx="1608666" cy="38946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Usuario</a:t>
            </a:r>
          </a:p>
        </p:txBody>
      </p:sp>
      <p:sp>
        <p:nvSpPr>
          <p:cNvPr id="14" name="Rectángulo redondeado 13"/>
          <p:cNvSpPr/>
          <p:nvPr/>
        </p:nvSpPr>
        <p:spPr>
          <a:xfrm>
            <a:off x="8602132" y="2904069"/>
            <a:ext cx="1608666" cy="38946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err="1"/>
              <a:t>Password</a:t>
            </a:r>
            <a:endParaRPr lang="es-MX" dirty="0"/>
          </a:p>
        </p:txBody>
      </p:sp>
      <p:sp>
        <p:nvSpPr>
          <p:cNvPr id="15" name="Rectángulo redondeado 14"/>
          <p:cNvSpPr/>
          <p:nvPr/>
        </p:nvSpPr>
        <p:spPr>
          <a:xfrm>
            <a:off x="4792134" y="3964652"/>
            <a:ext cx="5418664" cy="5630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Describir ubicación – Oficina, Piso, Cuarto, Dirección </a:t>
            </a:r>
            <a:r>
              <a:rPr lang="es-MX" dirty="0" err="1"/>
              <a:t>ect</a:t>
            </a:r>
            <a:r>
              <a:rPr lang="es-MX" dirty="0"/>
              <a:t> …</a:t>
            </a:r>
          </a:p>
        </p:txBody>
      </p:sp>
      <p:sp>
        <p:nvSpPr>
          <p:cNvPr id="16" name="CuadroTexto 15"/>
          <p:cNvSpPr txBox="1"/>
          <p:nvPr/>
        </p:nvSpPr>
        <p:spPr>
          <a:xfrm>
            <a:off x="6273589" y="1121360"/>
            <a:ext cx="2404954" cy="369332"/>
          </a:xfrm>
          <a:prstGeom prst="rect">
            <a:avLst/>
          </a:prstGeom>
          <a:noFill/>
        </p:spPr>
        <p:txBody>
          <a:bodyPr wrap="none" rtlCol="0">
            <a:spAutoFit/>
          </a:bodyPr>
          <a:lstStyle/>
          <a:p>
            <a:r>
              <a:rPr lang="es-MX" dirty="0">
                <a:ln w="0"/>
                <a:effectLst>
                  <a:outerShdw blurRad="38100" dist="19050" dir="2700000" algn="tl" rotWithShape="0">
                    <a:schemeClr val="dk1">
                      <a:alpha val="40000"/>
                    </a:schemeClr>
                  </a:outerShdw>
                </a:effectLst>
              </a:rPr>
              <a:t>Agregar Nuevo Usuario</a:t>
            </a:r>
          </a:p>
        </p:txBody>
      </p:sp>
      <p:sp>
        <p:nvSpPr>
          <p:cNvPr id="17" name="Rectángulo redondeado 16"/>
          <p:cNvSpPr/>
          <p:nvPr/>
        </p:nvSpPr>
        <p:spPr>
          <a:xfrm>
            <a:off x="4792133" y="3445656"/>
            <a:ext cx="5418665" cy="38946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Rol de usuario</a:t>
            </a:r>
          </a:p>
        </p:txBody>
      </p:sp>
      <p:sp>
        <p:nvSpPr>
          <p:cNvPr id="18" name="Triángulo isósceles 17"/>
          <p:cNvSpPr/>
          <p:nvPr/>
        </p:nvSpPr>
        <p:spPr>
          <a:xfrm rot="10800000">
            <a:off x="9783307" y="3546808"/>
            <a:ext cx="232758" cy="199506"/>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MX"/>
          </a:p>
        </p:txBody>
      </p:sp>
    </p:spTree>
    <p:extLst>
      <p:ext uri="{BB962C8B-B14F-4D97-AF65-F5344CB8AC3E}">
        <p14:creationId xmlns:p14="http://schemas.microsoft.com/office/powerpoint/2010/main" val="1408120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Administrador- Gestión de usuarios</a:t>
            </a:r>
          </a:p>
        </p:txBody>
      </p:sp>
      <p:graphicFrame>
        <p:nvGraphicFramePr>
          <p:cNvPr id="4" name="Tabla 3"/>
          <p:cNvGraphicFramePr>
            <a:graphicFrameLocks noGrp="1"/>
          </p:cNvGraphicFramePr>
          <p:nvPr>
            <p:extLst>
              <p:ext uri="{D42A27DB-BD31-4B8C-83A1-F6EECF244321}">
                <p14:modId xmlns:p14="http://schemas.microsoft.com/office/powerpoint/2010/main" val="180778744"/>
              </p:ext>
            </p:extLst>
          </p:nvPr>
        </p:nvGraphicFramePr>
        <p:xfrm>
          <a:off x="3594793" y="1941637"/>
          <a:ext cx="8128001" cy="1010920"/>
        </p:xfrm>
        <a:graphic>
          <a:graphicData uri="http://schemas.openxmlformats.org/drawingml/2006/table">
            <a:tbl>
              <a:tblPr firstRow="1" bandRow="1">
                <a:tableStyleId>{616DA210-FB5B-4158-B5E0-FEB733F419BA}</a:tableStyleId>
              </a:tblPr>
              <a:tblGrid>
                <a:gridCol w="1161143">
                  <a:extLst>
                    <a:ext uri="{9D8B030D-6E8A-4147-A177-3AD203B41FA5}">
                      <a16:colId xmlns:a16="http://schemas.microsoft.com/office/drawing/2014/main" val="2365794465"/>
                    </a:ext>
                  </a:extLst>
                </a:gridCol>
                <a:gridCol w="1161143">
                  <a:extLst>
                    <a:ext uri="{9D8B030D-6E8A-4147-A177-3AD203B41FA5}">
                      <a16:colId xmlns:a16="http://schemas.microsoft.com/office/drawing/2014/main" val="3776938507"/>
                    </a:ext>
                  </a:extLst>
                </a:gridCol>
                <a:gridCol w="1161143">
                  <a:extLst>
                    <a:ext uri="{9D8B030D-6E8A-4147-A177-3AD203B41FA5}">
                      <a16:colId xmlns:a16="http://schemas.microsoft.com/office/drawing/2014/main" val="3082031654"/>
                    </a:ext>
                  </a:extLst>
                </a:gridCol>
                <a:gridCol w="1161143">
                  <a:extLst>
                    <a:ext uri="{9D8B030D-6E8A-4147-A177-3AD203B41FA5}">
                      <a16:colId xmlns:a16="http://schemas.microsoft.com/office/drawing/2014/main" val="1536188219"/>
                    </a:ext>
                  </a:extLst>
                </a:gridCol>
                <a:gridCol w="1161143">
                  <a:extLst>
                    <a:ext uri="{9D8B030D-6E8A-4147-A177-3AD203B41FA5}">
                      <a16:colId xmlns:a16="http://schemas.microsoft.com/office/drawing/2014/main" val="3169960777"/>
                    </a:ext>
                  </a:extLst>
                </a:gridCol>
                <a:gridCol w="1161143">
                  <a:extLst>
                    <a:ext uri="{9D8B030D-6E8A-4147-A177-3AD203B41FA5}">
                      <a16:colId xmlns:a16="http://schemas.microsoft.com/office/drawing/2014/main" val="51700810"/>
                    </a:ext>
                  </a:extLst>
                </a:gridCol>
                <a:gridCol w="1161143">
                  <a:extLst>
                    <a:ext uri="{9D8B030D-6E8A-4147-A177-3AD203B41FA5}">
                      <a16:colId xmlns:a16="http://schemas.microsoft.com/office/drawing/2014/main" val="1629829973"/>
                    </a:ext>
                  </a:extLst>
                </a:gridCol>
              </a:tblGrid>
              <a:tr h="370840">
                <a:tc>
                  <a:txBody>
                    <a:bodyPr/>
                    <a:lstStyle/>
                    <a:p>
                      <a:r>
                        <a:rPr lang="es-MX" dirty="0"/>
                        <a:t>Paterno</a:t>
                      </a:r>
                    </a:p>
                  </a:txBody>
                  <a:tcPr/>
                </a:tc>
                <a:tc>
                  <a:txBody>
                    <a:bodyPr/>
                    <a:lstStyle/>
                    <a:p>
                      <a:r>
                        <a:rPr lang="es-MX" dirty="0"/>
                        <a:t>Materno</a:t>
                      </a:r>
                    </a:p>
                  </a:txBody>
                  <a:tcPr/>
                </a:tc>
                <a:tc>
                  <a:txBody>
                    <a:bodyPr/>
                    <a:lstStyle/>
                    <a:p>
                      <a:r>
                        <a:rPr lang="es-MX" dirty="0"/>
                        <a:t>Nombre</a:t>
                      </a:r>
                    </a:p>
                  </a:txBody>
                  <a:tcPr/>
                </a:tc>
                <a:tc>
                  <a:txBody>
                    <a:bodyPr/>
                    <a:lstStyle/>
                    <a:p>
                      <a:r>
                        <a:rPr lang="es-MX" dirty="0"/>
                        <a:t>Usuario</a:t>
                      </a:r>
                    </a:p>
                  </a:txBody>
                  <a:tcPr/>
                </a:tc>
                <a:tc>
                  <a:txBody>
                    <a:bodyPr/>
                    <a:lstStyle/>
                    <a:p>
                      <a:r>
                        <a:rPr lang="es-MX" dirty="0"/>
                        <a:t>Habilitar</a:t>
                      </a:r>
                    </a:p>
                  </a:txBody>
                  <a:tcPr/>
                </a:tc>
                <a:tc>
                  <a:txBody>
                    <a:bodyPr/>
                    <a:lstStyle/>
                    <a:p>
                      <a:r>
                        <a:rPr lang="es-MX" dirty="0"/>
                        <a:t>Editar</a:t>
                      </a:r>
                    </a:p>
                  </a:txBody>
                  <a:tcPr/>
                </a:tc>
                <a:tc>
                  <a:txBody>
                    <a:bodyPr/>
                    <a:lstStyle/>
                    <a:p>
                      <a:r>
                        <a:rPr lang="es-MX" dirty="0"/>
                        <a:t>Eliminar</a:t>
                      </a:r>
                    </a:p>
                  </a:txBody>
                  <a:tcPr/>
                </a:tc>
                <a:extLst>
                  <a:ext uri="{0D108BD9-81ED-4DB2-BD59-A6C34878D82A}">
                    <a16:rowId xmlns:a16="http://schemas.microsoft.com/office/drawing/2014/main" val="4243477525"/>
                  </a:ext>
                </a:extLst>
              </a:tr>
              <a:tr h="370840">
                <a:tc>
                  <a:txBody>
                    <a:bodyPr/>
                    <a:lstStyle/>
                    <a:p>
                      <a:endParaRPr lang="es-MX" dirty="0"/>
                    </a:p>
                  </a:txBody>
                  <a:tcPr/>
                </a:tc>
                <a:tc>
                  <a:txBody>
                    <a:bodyPr/>
                    <a:lstStyle/>
                    <a:p>
                      <a:endParaRPr lang="es-MX" dirty="0"/>
                    </a:p>
                  </a:txBody>
                  <a:tcPr/>
                </a:tc>
                <a:tc>
                  <a:txBody>
                    <a:bodyPr/>
                    <a:lstStyle/>
                    <a:p>
                      <a:endParaRPr lang="es-MX" dirty="0"/>
                    </a:p>
                  </a:txBody>
                  <a:tcPr/>
                </a:tc>
                <a:tc>
                  <a:txBody>
                    <a:bodyPr/>
                    <a:lstStyle/>
                    <a:p>
                      <a:endParaRPr lang="es-MX" dirty="0"/>
                    </a:p>
                  </a:txBody>
                  <a:tcPr/>
                </a:tc>
                <a:tc>
                  <a:txBody>
                    <a:bodyPr/>
                    <a:lstStyle/>
                    <a:p>
                      <a:r>
                        <a:rPr lang="es-MX" dirty="0" err="1"/>
                        <a:t>Hab</a:t>
                      </a:r>
                      <a:r>
                        <a:rPr lang="es-MX" dirty="0"/>
                        <a:t>/No habilitado</a:t>
                      </a:r>
                    </a:p>
                  </a:txBody>
                  <a:tcPr/>
                </a:tc>
                <a:tc>
                  <a:txBody>
                    <a:bodyPr/>
                    <a:lstStyle/>
                    <a:p>
                      <a:endParaRPr lang="es-MX" dirty="0"/>
                    </a:p>
                  </a:txBody>
                  <a:tcPr/>
                </a:tc>
                <a:tc>
                  <a:txBody>
                    <a:bodyPr/>
                    <a:lstStyle/>
                    <a:p>
                      <a:endParaRPr lang="es-MX" dirty="0"/>
                    </a:p>
                  </a:txBody>
                  <a:tcPr/>
                </a:tc>
                <a:extLst>
                  <a:ext uri="{0D108BD9-81ED-4DB2-BD59-A6C34878D82A}">
                    <a16:rowId xmlns:a16="http://schemas.microsoft.com/office/drawing/2014/main" val="1761641166"/>
                  </a:ext>
                </a:extLst>
              </a:tr>
            </a:tbl>
          </a:graphicData>
        </a:graphic>
      </p:graphicFrame>
      <p:sp>
        <p:nvSpPr>
          <p:cNvPr id="5" name="CuadroTexto 4"/>
          <p:cNvSpPr txBox="1"/>
          <p:nvPr/>
        </p:nvSpPr>
        <p:spPr>
          <a:xfrm>
            <a:off x="6683433" y="1396538"/>
            <a:ext cx="2865593" cy="369332"/>
          </a:xfrm>
          <a:prstGeom prst="rect">
            <a:avLst/>
          </a:prstGeom>
          <a:noFill/>
        </p:spPr>
        <p:txBody>
          <a:bodyPr wrap="none" rtlCol="0">
            <a:spAutoFit/>
          </a:bodyPr>
          <a:lstStyle/>
          <a:p>
            <a:r>
              <a:rPr lang="es-MX" dirty="0">
                <a:ln w="0"/>
                <a:effectLst>
                  <a:outerShdw blurRad="38100" dist="19050" dir="2700000" algn="tl" rotWithShape="0">
                    <a:schemeClr val="dk1">
                      <a:alpha val="40000"/>
                    </a:schemeClr>
                  </a:outerShdw>
                </a:effectLst>
              </a:rPr>
              <a:t>Tabla de gestión de usuarios</a:t>
            </a:r>
          </a:p>
        </p:txBody>
      </p:sp>
      <p:sp>
        <p:nvSpPr>
          <p:cNvPr id="6" name="CuadroTexto 5"/>
          <p:cNvSpPr txBox="1"/>
          <p:nvPr/>
        </p:nvSpPr>
        <p:spPr>
          <a:xfrm>
            <a:off x="8936182" y="3391593"/>
            <a:ext cx="2593571"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MX" dirty="0"/>
              <a:t>Solo se puede eliminar en caso de que no tenga datos</a:t>
            </a:r>
          </a:p>
        </p:txBody>
      </p:sp>
      <p:sp>
        <p:nvSpPr>
          <p:cNvPr id="7" name="CuadroTexto 6"/>
          <p:cNvSpPr txBox="1"/>
          <p:nvPr/>
        </p:nvSpPr>
        <p:spPr>
          <a:xfrm>
            <a:off x="4081549" y="3391593"/>
            <a:ext cx="4330931"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MX" dirty="0"/>
              <a:t>Se hará un </a:t>
            </a:r>
            <a:r>
              <a:rPr lang="es-MX" dirty="0" err="1"/>
              <a:t>datatable</a:t>
            </a:r>
            <a:r>
              <a:rPr lang="es-MX" dirty="0"/>
              <a:t> </a:t>
            </a:r>
            <a:r>
              <a:rPr lang="es-MX" dirty="0" err="1"/>
              <a:t>responsive</a:t>
            </a:r>
            <a:r>
              <a:rPr lang="es-MX" dirty="0"/>
              <a:t> para poder agregar todos los datos del usuario que sean necesarios.</a:t>
            </a:r>
          </a:p>
        </p:txBody>
      </p:sp>
    </p:spTree>
    <p:extLst>
      <p:ext uri="{BB962C8B-B14F-4D97-AF65-F5344CB8AC3E}">
        <p14:creationId xmlns:p14="http://schemas.microsoft.com/office/powerpoint/2010/main" val="3321532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Administrador – Asignación de dispositivos</a:t>
            </a:r>
          </a:p>
        </p:txBody>
      </p:sp>
      <p:sp>
        <p:nvSpPr>
          <p:cNvPr id="4" name="Rectángulo 3"/>
          <p:cNvSpPr/>
          <p:nvPr/>
        </p:nvSpPr>
        <p:spPr>
          <a:xfrm>
            <a:off x="4821381" y="1496290"/>
            <a:ext cx="6093229" cy="460118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MX"/>
          </a:p>
        </p:txBody>
      </p:sp>
      <p:sp>
        <p:nvSpPr>
          <p:cNvPr id="5" name="CuadroTexto 4"/>
          <p:cNvSpPr txBox="1"/>
          <p:nvPr/>
        </p:nvSpPr>
        <p:spPr>
          <a:xfrm>
            <a:off x="6026726" y="939171"/>
            <a:ext cx="3682537" cy="369332"/>
          </a:xfrm>
          <a:prstGeom prst="rect">
            <a:avLst/>
          </a:prstGeom>
          <a:noFill/>
        </p:spPr>
        <p:txBody>
          <a:bodyPr wrap="square" rtlCol="0">
            <a:spAutoFit/>
          </a:bodyPr>
          <a:lstStyle/>
          <a:p>
            <a:r>
              <a:rPr lang="es-MX" dirty="0"/>
              <a:t>Asignación de dispositivos a usuarios </a:t>
            </a:r>
          </a:p>
        </p:txBody>
      </p:sp>
      <p:sp>
        <p:nvSpPr>
          <p:cNvPr id="7" name="Rectángulo redondeado 6"/>
          <p:cNvSpPr/>
          <p:nvPr/>
        </p:nvSpPr>
        <p:spPr>
          <a:xfrm>
            <a:off x="8140237" y="1762298"/>
            <a:ext cx="2549930" cy="40732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Tipo de dispositivo</a:t>
            </a:r>
          </a:p>
        </p:txBody>
      </p:sp>
      <p:sp>
        <p:nvSpPr>
          <p:cNvPr id="8" name="Rectángulo redondeado 7"/>
          <p:cNvSpPr/>
          <p:nvPr/>
        </p:nvSpPr>
        <p:spPr>
          <a:xfrm>
            <a:off x="5244292" y="1762298"/>
            <a:ext cx="2549930" cy="40732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Persona</a:t>
            </a:r>
          </a:p>
        </p:txBody>
      </p:sp>
      <p:sp>
        <p:nvSpPr>
          <p:cNvPr id="10" name="Triángulo isósceles 9"/>
          <p:cNvSpPr/>
          <p:nvPr/>
        </p:nvSpPr>
        <p:spPr>
          <a:xfrm rot="10800000">
            <a:off x="10407531" y="1866207"/>
            <a:ext cx="232758" cy="199506"/>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MX"/>
          </a:p>
        </p:txBody>
      </p:sp>
      <p:sp>
        <p:nvSpPr>
          <p:cNvPr id="11" name="Triángulo isósceles 10"/>
          <p:cNvSpPr/>
          <p:nvPr/>
        </p:nvSpPr>
        <p:spPr>
          <a:xfrm rot="10800000">
            <a:off x="7470024" y="1876597"/>
            <a:ext cx="232758" cy="199506"/>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MX"/>
          </a:p>
        </p:txBody>
      </p:sp>
      <p:sp>
        <p:nvSpPr>
          <p:cNvPr id="12" name="Rectángulo redondeado 11"/>
          <p:cNvSpPr/>
          <p:nvPr/>
        </p:nvSpPr>
        <p:spPr>
          <a:xfrm>
            <a:off x="4994909" y="2596975"/>
            <a:ext cx="1886989" cy="3906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Marca</a:t>
            </a:r>
          </a:p>
        </p:txBody>
      </p:sp>
      <p:sp>
        <p:nvSpPr>
          <p:cNvPr id="13" name="Rectángulo redondeado 12"/>
          <p:cNvSpPr/>
          <p:nvPr/>
        </p:nvSpPr>
        <p:spPr>
          <a:xfrm>
            <a:off x="6966584" y="2596975"/>
            <a:ext cx="1886989" cy="3906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Modelo</a:t>
            </a:r>
          </a:p>
        </p:txBody>
      </p:sp>
      <p:sp>
        <p:nvSpPr>
          <p:cNvPr id="14" name="Rectángulo redondeado 13"/>
          <p:cNvSpPr/>
          <p:nvPr/>
        </p:nvSpPr>
        <p:spPr>
          <a:xfrm>
            <a:off x="8938259" y="2596975"/>
            <a:ext cx="1886989" cy="3906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Color</a:t>
            </a:r>
          </a:p>
        </p:txBody>
      </p:sp>
      <p:sp>
        <p:nvSpPr>
          <p:cNvPr id="15" name="Rectángulo redondeado 14"/>
          <p:cNvSpPr/>
          <p:nvPr/>
        </p:nvSpPr>
        <p:spPr>
          <a:xfrm>
            <a:off x="4994908" y="3219677"/>
            <a:ext cx="5830340" cy="69561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err="1"/>
              <a:t>Descripcion</a:t>
            </a:r>
            <a:r>
              <a:rPr lang="es-MX" dirty="0"/>
              <a:t> </a:t>
            </a:r>
          </a:p>
        </p:txBody>
      </p:sp>
      <p:cxnSp>
        <p:nvCxnSpPr>
          <p:cNvPr id="17" name="Conector recto 16"/>
          <p:cNvCxnSpPr/>
          <p:nvPr/>
        </p:nvCxnSpPr>
        <p:spPr>
          <a:xfrm>
            <a:off x="5244292" y="4103082"/>
            <a:ext cx="5299883" cy="6956"/>
          </a:xfrm>
          <a:prstGeom prst="line">
            <a:avLst/>
          </a:prstGeom>
        </p:spPr>
        <p:style>
          <a:lnRef idx="1">
            <a:schemeClr val="dk1"/>
          </a:lnRef>
          <a:fillRef idx="0">
            <a:schemeClr val="dk1"/>
          </a:fillRef>
          <a:effectRef idx="0">
            <a:schemeClr val="dk1"/>
          </a:effectRef>
          <a:fontRef idx="minor">
            <a:schemeClr val="tx1"/>
          </a:fontRef>
        </p:style>
      </p:cxnSp>
      <p:sp>
        <p:nvSpPr>
          <p:cNvPr id="22" name="Rectángulo redondeado 21"/>
          <p:cNvSpPr/>
          <p:nvPr/>
        </p:nvSpPr>
        <p:spPr>
          <a:xfrm>
            <a:off x="4994909" y="4287580"/>
            <a:ext cx="1886989" cy="3906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Memoria</a:t>
            </a:r>
          </a:p>
        </p:txBody>
      </p:sp>
      <p:sp>
        <p:nvSpPr>
          <p:cNvPr id="23" name="Rectángulo redondeado 22"/>
          <p:cNvSpPr/>
          <p:nvPr/>
        </p:nvSpPr>
        <p:spPr>
          <a:xfrm>
            <a:off x="6966584" y="4287580"/>
            <a:ext cx="1886989" cy="3906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Disco duro</a:t>
            </a:r>
          </a:p>
        </p:txBody>
      </p:sp>
      <p:sp>
        <p:nvSpPr>
          <p:cNvPr id="24" name="Rectángulo redondeado 23"/>
          <p:cNvSpPr/>
          <p:nvPr/>
        </p:nvSpPr>
        <p:spPr>
          <a:xfrm>
            <a:off x="8938259" y="4287580"/>
            <a:ext cx="1886989" cy="3906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Procesador</a:t>
            </a:r>
          </a:p>
        </p:txBody>
      </p:sp>
      <p:sp>
        <p:nvSpPr>
          <p:cNvPr id="25" name="Rectángulo redondeado 24"/>
          <p:cNvSpPr/>
          <p:nvPr/>
        </p:nvSpPr>
        <p:spPr>
          <a:xfrm>
            <a:off x="5083231" y="5528131"/>
            <a:ext cx="1886989" cy="390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Agregar nuevo</a:t>
            </a:r>
          </a:p>
        </p:txBody>
      </p:sp>
      <p:sp>
        <p:nvSpPr>
          <p:cNvPr id="3" name="Rectángulo: esquinas redondeadas 2">
            <a:extLst>
              <a:ext uri="{FF2B5EF4-FFF2-40B4-BE49-F238E27FC236}">
                <a16:creationId xmlns:a16="http://schemas.microsoft.com/office/drawing/2014/main" id="{D4A80118-8B8A-4176-B703-598C30B1B005}"/>
              </a:ext>
            </a:extLst>
          </p:cNvPr>
          <p:cNvSpPr/>
          <p:nvPr/>
        </p:nvSpPr>
        <p:spPr>
          <a:xfrm>
            <a:off x="4994909" y="4924338"/>
            <a:ext cx="5830340" cy="37678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Adjuntar imagen / opcional</a:t>
            </a:r>
          </a:p>
        </p:txBody>
      </p:sp>
    </p:spTree>
    <p:extLst>
      <p:ext uri="{BB962C8B-B14F-4D97-AF65-F5344CB8AC3E}">
        <p14:creationId xmlns:p14="http://schemas.microsoft.com/office/powerpoint/2010/main" val="2193101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Administrador – Asignación de dispositivos</a:t>
            </a:r>
          </a:p>
        </p:txBody>
      </p:sp>
      <p:sp>
        <p:nvSpPr>
          <p:cNvPr id="5" name="CuadroTexto 4"/>
          <p:cNvSpPr txBox="1"/>
          <p:nvPr/>
        </p:nvSpPr>
        <p:spPr>
          <a:xfrm>
            <a:off x="5390984" y="754505"/>
            <a:ext cx="4380430" cy="369332"/>
          </a:xfrm>
          <a:prstGeom prst="rect">
            <a:avLst/>
          </a:prstGeom>
          <a:noFill/>
        </p:spPr>
        <p:txBody>
          <a:bodyPr wrap="none" rtlCol="0">
            <a:spAutoFit/>
          </a:bodyPr>
          <a:lstStyle/>
          <a:p>
            <a:r>
              <a:rPr lang="es-MX" dirty="0">
                <a:ln w="0"/>
                <a:effectLst>
                  <a:outerShdw blurRad="38100" dist="19050" dir="2700000" algn="tl" rotWithShape="0">
                    <a:schemeClr val="dk1">
                      <a:alpha val="40000"/>
                    </a:schemeClr>
                  </a:outerShdw>
                </a:effectLst>
              </a:rPr>
              <a:t>Tabla de gestión de dispositivos de personas</a:t>
            </a:r>
          </a:p>
        </p:txBody>
      </p:sp>
      <p:graphicFrame>
        <p:nvGraphicFramePr>
          <p:cNvPr id="6" name="Tabla 5"/>
          <p:cNvGraphicFramePr>
            <a:graphicFrameLocks noGrp="1"/>
          </p:cNvGraphicFramePr>
          <p:nvPr>
            <p:extLst>
              <p:ext uri="{D42A27DB-BD31-4B8C-83A1-F6EECF244321}">
                <p14:modId xmlns:p14="http://schemas.microsoft.com/office/powerpoint/2010/main" val="1937216118"/>
              </p:ext>
            </p:extLst>
          </p:nvPr>
        </p:nvGraphicFramePr>
        <p:xfrm>
          <a:off x="3630212" y="1371673"/>
          <a:ext cx="8128000" cy="741680"/>
        </p:xfrm>
        <a:graphic>
          <a:graphicData uri="http://schemas.openxmlformats.org/drawingml/2006/table">
            <a:tbl>
              <a:tblPr firstRow="1" bandRow="1">
                <a:tableStyleId>{616DA210-FB5B-4158-B5E0-FEB733F419BA}</a:tableStyleId>
              </a:tblPr>
              <a:tblGrid>
                <a:gridCol w="1625600">
                  <a:extLst>
                    <a:ext uri="{9D8B030D-6E8A-4147-A177-3AD203B41FA5}">
                      <a16:colId xmlns:a16="http://schemas.microsoft.com/office/drawing/2014/main" val="1788918262"/>
                    </a:ext>
                  </a:extLst>
                </a:gridCol>
                <a:gridCol w="1625600">
                  <a:extLst>
                    <a:ext uri="{9D8B030D-6E8A-4147-A177-3AD203B41FA5}">
                      <a16:colId xmlns:a16="http://schemas.microsoft.com/office/drawing/2014/main" val="1411285596"/>
                    </a:ext>
                  </a:extLst>
                </a:gridCol>
                <a:gridCol w="1625600">
                  <a:extLst>
                    <a:ext uri="{9D8B030D-6E8A-4147-A177-3AD203B41FA5}">
                      <a16:colId xmlns:a16="http://schemas.microsoft.com/office/drawing/2014/main" val="3895856578"/>
                    </a:ext>
                  </a:extLst>
                </a:gridCol>
                <a:gridCol w="1625600">
                  <a:extLst>
                    <a:ext uri="{9D8B030D-6E8A-4147-A177-3AD203B41FA5}">
                      <a16:colId xmlns:a16="http://schemas.microsoft.com/office/drawing/2014/main" val="3011324878"/>
                    </a:ext>
                  </a:extLst>
                </a:gridCol>
                <a:gridCol w="1625600">
                  <a:extLst>
                    <a:ext uri="{9D8B030D-6E8A-4147-A177-3AD203B41FA5}">
                      <a16:colId xmlns:a16="http://schemas.microsoft.com/office/drawing/2014/main" val="1222669471"/>
                    </a:ext>
                  </a:extLst>
                </a:gridCol>
              </a:tblGrid>
              <a:tr h="370840">
                <a:tc>
                  <a:txBody>
                    <a:bodyPr/>
                    <a:lstStyle/>
                    <a:p>
                      <a:r>
                        <a:rPr lang="es-MX" dirty="0"/>
                        <a:t>Paterno</a:t>
                      </a:r>
                    </a:p>
                  </a:txBody>
                  <a:tcPr/>
                </a:tc>
                <a:tc>
                  <a:txBody>
                    <a:bodyPr/>
                    <a:lstStyle/>
                    <a:p>
                      <a:r>
                        <a:rPr lang="es-MX" dirty="0"/>
                        <a:t>Materno</a:t>
                      </a:r>
                    </a:p>
                  </a:txBody>
                  <a:tcPr/>
                </a:tc>
                <a:tc>
                  <a:txBody>
                    <a:bodyPr/>
                    <a:lstStyle/>
                    <a:p>
                      <a:r>
                        <a:rPr lang="es-MX" dirty="0"/>
                        <a:t>Nombre</a:t>
                      </a:r>
                    </a:p>
                  </a:txBody>
                  <a:tcPr/>
                </a:tc>
                <a:tc>
                  <a:txBody>
                    <a:bodyPr/>
                    <a:lstStyle/>
                    <a:p>
                      <a:r>
                        <a:rPr lang="es-MX" dirty="0"/>
                        <a:t>Dispositivo</a:t>
                      </a:r>
                    </a:p>
                  </a:txBody>
                  <a:tcPr/>
                </a:tc>
                <a:tc>
                  <a:txBody>
                    <a:bodyPr/>
                    <a:lstStyle/>
                    <a:p>
                      <a:r>
                        <a:rPr lang="es-MX" dirty="0"/>
                        <a:t>Eliminar</a:t>
                      </a:r>
                    </a:p>
                  </a:txBody>
                  <a:tcPr/>
                </a:tc>
                <a:extLst>
                  <a:ext uri="{0D108BD9-81ED-4DB2-BD59-A6C34878D82A}">
                    <a16:rowId xmlns:a16="http://schemas.microsoft.com/office/drawing/2014/main" val="3757726511"/>
                  </a:ext>
                </a:extLst>
              </a:tr>
              <a:tr h="370840">
                <a:tc>
                  <a:txBody>
                    <a:bodyPr/>
                    <a:lstStyle/>
                    <a:p>
                      <a:endParaRPr lang="es-MX" dirty="0"/>
                    </a:p>
                  </a:txBody>
                  <a:tcPr/>
                </a:tc>
                <a:tc>
                  <a:txBody>
                    <a:bodyPr/>
                    <a:lstStyle/>
                    <a:p>
                      <a:endParaRPr lang="es-MX" dirty="0"/>
                    </a:p>
                  </a:txBody>
                  <a:tcPr/>
                </a:tc>
                <a:tc>
                  <a:txBody>
                    <a:bodyPr/>
                    <a:lstStyle/>
                    <a:p>
                      <a:endParaRPr lang="es-MX" dirty="0"/>
                    </a:p>
                  </a:txBody>
                  <a:tcPr/>
                </a:tc>
                <a:tc>
                  <a:txBody>
                    <a:bodyPr/>
                    <a:lstStyle/>
                    <a:p>
                      <a:endParaRPr lang="es-MX" dirty="0"/>
                    </a:p>
                  </a:txBody>
                  <a:tcPr/>
                </a:tc>
                <a:tc>
                  <a:txBody>
                    <a:bodyPr/>
                    <a:lstStyle/>
                    <a:p>
                      <a:endParaRPr lang="es-MX" dirty="0"/>
                    </a:p>
                  </a:txBody>
                  <a:tcPr/>
                </a:tc>
                <a:extLst>
                  <a:ext uri="{0D108BD9-81ED-4DB2-BD59-A6C34878D82A}">
                    <a16:rowId xmlns:a16="http://schemas.microsoft.com/office/drawing/2014/main" val="3085609103"/>
                  </a:ext>
                </a:extLst>
              </a:tr>
            </a:tbl>
          </a:graphicData>
        </a:graphic>
      </p:graphicFrame>
      <p:sp>
        <p:nvSpPr>
          <p:cNvPr id="9" name="CuadroTexto 8"/>
          <p:cNvSpPr txBox="1"/>
          <p:nvPr/>
        </p:nvSpPr>
        <p:spPr>
          <a:xfrm>
            <a:off x="3864335" y="2639833"/>
            <a:ext cx="7816132"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MX" dirty="0"/>
              <a:t>Solo dejamos la opción de eliminar, porque agregar la opción de editar haría mas tardado el desarrollo y con el botón de eliminar funcionaria perfectamente para su fin.</a:t>
            </a:r>
          </a:p>
        </p:txBody>
      </p:sp>
    </p:spTree>
    <p:extLst>
      <p:ext uri="{BB962C8B-B14F-4D97-AF65-F5344CB8AC3E}">
        <p14:creationId xmlns:p14="http://schemas.microsoft.com/office/powerpoint/2010/main" val="46846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Administrador – Reportes soporte técnico</a:t>
            </a:r>
          </a:p>
        </p:txBody>
      </p:sp>
      <p:sp>
        <p:nvSpPr>
          <p:cNvPr id="4" name="CuadroTexto 3">
            <a:extLst>
              <a:ext uri="{FF2B5EF4-FFF2-40B4-BE49-F238E27FC236}">
                <a16:creationId xmlns:a16="http://schemas.microsoft.com/office/drawing/2014/main" id="{0C7CD8E4-4862-49C1-BCEA-172E22C722BB}"/>
              </a:ext>
            </a:extLst>
          </p:cNvPr>
          <p:cNvSpPr txBox="1"/>
          <p:nvPr/>
        </p:nvSpPr>
        <p:spPr>
          <a:xfrm>
            <a:off x="6031684" y="754505"/>
            <a:ext cx="3242362" cy="369332"/>
          </a:xfrm>
          <a:prstGeom prst="rect">
            <a:avLst/>
          </a:prstGeom>
          <a:noFill/>
        </p:spPr>
        <p:txBody>
          <a:bodyPr wrap="none" rtlCol="0">
            <a:spAutoFit/>
          </a:bodyPr>
          <a:lstStyle/>
          <a:p>
            <a:r>
              <a:rPr lang="es-MX" dirty="0">
                <a:ln w="0"/>
                <a:effectLst>
                  <a:outerShdw blurRad="38100" dist="19050" dir="2700000" algn="tl" rotWithShape="0">
                    <a:schemeClr val="dk1">
                      <a:alpha val="40000"/>
                    </a:schemeClr>
                  </a:outerShdw>
                </a:effectLst>
              </a:rPr>
              <a:t>Revisión de reportes de usuarios</a:t>
            </a:r>
          </a:p>
        </p:txBody>
      </p:sp>
      <p:graphicFrame>
        <p:nvGraphicFramePr>
          <p:cNvPr id="6" name="Tabla 6">
            <a:extLst>
              <a:ext uri="{FF2B5EF4-FFF2-40B4-BE49-F238E27FC236}">
                <a16:creationId xmlns:a16="http://schemas.microsoft.com/office/drawing/2014/main" id="{67039E69-99BD-4546-8B23-CFE2C2CB04BD}"/>
              </a:ext>
            </a:extLst>
          </p:cNvPr>
          <p:cNvGraphicFramePr>
            <a:graphicFrameLocks noGrp="1"/>
          </p:cNvGraphicFramePr>
          <p:nvPr>
            <p:extLst>
              <p:ext uri="{D42A27DB-BD31-4B8C-83A1-F6EECF244321}">
                <p14:modId xmlns:p14="http://schemas.microsoft.com/office/powerpoint/2010/main" val="477702731"/>
              </p:ext>
            </p:extLst>
          </p:nvPr>
        </p:nvGraphicFramePr>
        <p:xfrm>
          <a:off x="3588864" y="1431981"/>
          <a:ext cx="8128001" cy="124968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4131704958"/>
                    </a:ext>
                  </a:extLst>
                </a:gridCol>
                <a:gridCol w="1161143">
                  <a:extLst>
                    <a:ext uri="{9D8B030D-6E8A-4147-A177-3AD203B41FA5}">
                      <a16:colId xmlns:a16="http://schemas.microsoft.com/office/drawing/2014/main" val="795825264"/>
                    </a:ext>
                  </a:extLst>
                </a:gridCol>
                <a:gridCol w="1161143">
                  <a:extLst>
                    <a:ext uri="{9D8B030D-6E8A-4147-A177-3AD203B41FA5}">
                      <a16:colId xmlns:a16="http://schemas.microsoft.com/office/drawing/2014/main" val="913680043"/>
                    </a:ext>
                  </a:extLst>
                </a:gridCol>
                <a:gridCol w="1161143">
                  <a:extLst>
                    <a:ext uri="{9D8B030D-6E8A-4147-A177-3AD203B41FA5}">
                      <a16:colId xmlns:a16="http://schemas.microsoft.com/office/drawing/2014/main" val="676198340"/>
                    </a:ext>
                  </a:extLst>
                </a:gridCol>
                <a:gridCol w="1161143">
                  <a:extLst>
                    <a:ext uri="{9D8B030D-6E8A-4147-A177-3AD203B41FA5}">
                      <a16:colId xmlns:a16="http://schemas.microsoft.com/office/drawing/2014/main" val="358832056"/>
                    </a:ext>
                  </a:extLst>
                </a:gridCol>
                <a:gridCol w="1161143">
                  <a:extLst>
                    <a:ext uri="{9D8B030D-6E8A-4147-A177-3AD203B41FA5}">
                      <a16:colId xmlns:a16="http://schemas.microsoft.com/office/drawing/2014/main" val="480121418"/>
                    </a:ext>
                  </a:extLst>
                </a:gridCol>
                <a:gridCol w="1161143">
                  <a:extLst>
                    <a:ext uri="{9D8B030D-6E8A-4147-A177-3AD203B41FA5}">
                      <a16:colId xmlns:a16="http://schemas.microsoft.com/office/drawing/2014/main" val="3327303841"/>
                    </a:ext>
                  </a:extLst>
                </a:gridCol>
              </a:tblGrid>
              <a:tr h="370840">
                <a:tc>
                  <a:txBody>
                    <a:bodyPr/>
                    <a:lstStyle/>
                    <a:p>
                      <a:r>
                        <a:rPr lang="es-MX" sz="1400" dirty="0"/>
                        <a:t>Paterno</a:t>
                      </a:r>
                    </a:p>
                  </a:txBody>
                  <a:tcPr/>
                </a:tc>
                <a:tc>
                  <a:txBody>
                    <a:bodyPr/>
                    <a:lstStyle/>
                    <a:p>
                      <a:r>
                        <a:rPr lang="es-MX" sz="1400" dirty="0"/>
                        <a:t>Materno</a:t>
                      </a:r>
                    </a:p>
                  </a:txBody>
                  <a:tcPr/>
                </a:tc>
                <a:tc>
                  <a:txBody>
                    <a:bodyPr/>
                    <a:lstStyle/>
                    <a:p>
                      <a:r>
                        <a:rPr lang="es-MX" sz="1400" dirty="0"/>
                        <a:t>Nombre</a:t>
                      </a:r>
                    </a:p>
                  </a:txBody>
                  <a:tcPr/>
                </a:tc>
                <a:tc>
                  <a:txBody>
                    <a:bodyPr/>
                    <a:lstStyle/>
                    <a:p>
                      <a:r>
                        <a:rPr lang="es-MX" sz="1400" dirty="0"/>
                        <a:t>Dispositivo </a:t>
                      </a:r>
                    </a:p>
                  </a:txBody>
                  <a:tcPr/>
                </a:tc>
                <a:tc>
                  <a:txBody>
                    <a:bodyPr/>
                    <a:lstStyle/>
                    <a:p>
                      <a:r>
                        <a:rPr lang="es-MX" sz="1400" dirty="0"/>
                        <a:t>Descripción</a:t>
                      </a:r>
                    </a:p>
                  </a:txBody>
                  <a:tcPr/>
                </a:tc>
                <a:tc>
                  <a:txBody>
                    <a:bodyPr/>
                    <a:lstStyle/>
                    <a:p>
                      <a:r>
                        <a:rPr lang="es-MX" sz="1400" dirty="0"/>
                        <a:t>Estado</a:t>
                      </a:r>
                    </a:p>
                  </a:txBody>
                  <a:tcPr/>
                </a:tc>
                <a:tc>
                  <a:txBody>
                    <a:bodyPr/>
                    <a:lstStyle/>
                    <a:p>
                      <a:r>
                        <a:rPr lang="es-MX" sz="1400" dirty="0"/>
                        <a:t>Terminar y agregar solución</a:t>
                      </a:r>
                    </a:p>
                  </a:txBody>
                  <a:tcPr/>
                </a:tc>
                <a:extLst>
                  <a:ext uri="{0D108BD9-81ED-4DB2-BD59-A6C34878D82A}">
                    <a16:rowId xmlns:a16="http://schemas.microsoft.com/office/drawing/2014/main" val="572544063"/>
                  </a:ext>
                </a:extLst>
              </a:tr>
              <a:tr h="370840">
                <a:tc>
                  <a:txBody>
                    <a:bodyPr/>
                    <a:lstStyle/>
                    <a:p>
                      <a:endParaRPr lang="es-MX" sz="1400" dirty="0"/>
                    </a:p>
                  </a:txBody>
                  <a:tcPr/>
                </a:tc>
                <a:tc>
                  <a:txBody>
                    <a:bodyPr/>
                    <a:lstStyle/>
                    <a:p>
                      <a:endParaRPr lang="es-MX" sz="1400" dirty="0"/>
                    </a:p>
                  </a:txBody>
                  <a:tcPr/>
                </a:tc>
                <a:tc>
                  <a:txBody>
                    <a:bodyPr/>
                    <a:lstStyle/>
                    <a:p>
                      <a:endParaRPr lang="es-MX" sz="1400" dirty="0"/>
                    </a:p>
                  </a:txBody>
                  <a:tcPr/>
                </a:tc>
                <a:tc>
                  <a:txBody>
                    <a:bodyPr/>
                    <a:lstStyle/>
                    <a:p>
                      <a:endParaRPr lang="es-MX" sz="1400" dirty="0"/>
                    </a:p>
                  </a:txBody>
                  <a:tcPr/>
                </a:tc>
                <a:tc>
                  <a:txBody>
                    <a:bodyPr/>
                    <a:lstStyle/>
                    <a:p>
                      <a:endParaRPr lang="es-MX" sz="1400" dirty="0"/>
                    </a:p>
                  </a:txBody>
                  <a:tcPr/>
                </a:tc>
                <a:tc>
                  <a:txBody>
                    <a:bodyPr/>
                    <a:lstStyle/>
                    <a:p>
                      <a:r>
                        <a:rPr lang="es-MX" sz="1400" dirty="0"/>
                        <a:t>Abierto / Cerrado</a:t>
                      </a:r>
                    </a:p>
                  </a:txBody>
                  <a:tcPr/>
                </a:tc>
                <a:tc>
                  <a:txBody>
                    <a:bodyPr/>
                    <a:lstStyle/>
                    <a:p>
                      <a:r>
                        <a:rPr lang="es-MX" sz="1400" u="sng" dirty="0">
                          <a:solidFill>
                            <a:srgbClr val="0070C0"/>
                          </a:solidFill>
                        </a:rPr>
                        <a:t>Agregar R</a:t>
                      </a:r>
                    </a:p>
                  </a:txBody>
                  <a:tcPr/>
                </a:tc>
                <a:extLst>
                  <a:ext uri="{0D108BD9-81ED-4DB2-BD59-A6C34878D82A}">
                    <a16:rowId xmlns:a16="http://schemas.microsoft.com/office/drawing/2014/main" val="1002946339"/>
                  </a:ext>
                </a:extLst>
              </a:tr>
            </a:tbl>
          </a:graphicData>
        </a:graphic>
      </p:graphicFrame>
      <p:cxnSp>
        <p:nvCxnSpPr>
          <p:cNvPr id="8" name="Conector recto de flecha 7">
            <a:extLst>
              <a:ext uri="{FF2B5EF4-FFF2-40B4-BE49-F238E27FC236}">
                <a16:creationId xmlns:a16="http://schemas.microsoft.com/office/drawing/2014/main" id="{8ED1B916-1870-493A-AFE0-EDF2B2779605}"/>
              </a:ext>
            </a:extLst>
          </p:cNvPr>
          <p:cNvCxnSpPr>
            <a:cxnSpLocks/>
            <a:stCxn id="10" idx="0"/>
          </p:cNvCxnSpPr>
          <p:nvPr/>
        </p:nvCxnSpPr>
        <p:spPr>
          <a:xfrm flipV="1">
            <a:off x="7756035" y="2449587"/>
            <a:ext cx="3241932" cy="505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A5A1A829-B91B-416A-BA98-4629C41D2E06}"/>
              </a:ext>
            </a:extLst>
          </p:cNvPr>
          <p:cNvSpPr txBox="1"/>
          <p:nvPr/>
        </p:nvSpPr>
        <p:spPr>
          <a:xfrm>
            <a:off x="3795205" y="2955173"/>
            <a:ext cx="7921659"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MX" sz="1600" dirty="0"/>
              <a:t>Agregamos un link que abrirá un formulario donde podremos agregar la solución y si hemos podido cerrar esta petición, una vez que se haya cerrado no podrá abrirse, el técnico debe estar seguro de que ha terminado, si es necesario el cliente debe abrir otro ticket o reporte</a:t>
            </a:r>
          </a:p>
        </p:txBody>
      </p:sp>
      <p:sp>
        <p:nvSpPr>
          <p:cNvPr id="12" name="Rectángulo 11">
            <a:extLst>
              <a:ext uri="{FF2B5EF4-FFF2-40B4-BE49-F238E27FC236}">
                <a16:creationId xmlns:a16="http://schemas.microsoft.com/office/drawing/2014/main" id="{5D8399F7-403B-44DD-8533-82363F9BE9C8}"/>
              </a:ext>
            </a:extLst>
          </p:cNvPr>
          <p:cNvSpPr/>
          <p:nvPr/>
        </p:nvSpPr>
        <p:spPr>
          <a:xfrm>
            <a:off x="3959604" y="3972779"/>
            <a:ext cx="4006156" cy="243047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9519FCFE-EA6D-433D-BFBE-87BF4F57B06B}"/>
              </a:ext>
            </a:extLst>
          </p:cNvPr>
          <p:cNvSpPr/>
          <p:nvPr/>
        </p:nvSpPr>
        <p:spPr>
          <a:xfrm>
            <a:off x="4208477" y="4139780"/>
            <a:ext cx="3475839" cy="10482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Agregamos la descripción de la solución o lo que se ha hecho </a:t>
            </a:r>
          </a:p>
        </p:txBody>
      </p:sp>
      <p:sp>
        <p:nvSpPr>
          <p:cNvPr id="15" name="Rectángulo: esquinas redondeadas 14">
            <a:extLst>
              <a:ext uri="{FF2B5EF4-FFF2-40B4-BE49-F238E27FC236}">
                <a16:creationId xmlns:a16="http://schemas.microsoft.com/office/drawing/2014/main" id="{27CBAF84-076A-41FB-8774-8C0B87B0E145}"/>
              </a:ext>
            </a:extLst>
          </p:cNvPr>
          <p:cNvSpPr/>
          <p:nvPr/>
        </p:nvSpPr>
        <p:spPr>
          <a:xfrm>
            <a:off x="4224762" y="5954239"/>
            <a:ext cx="1166070" cy="3439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Agregar</a:t>
            </a:r>
          </a:p>
        </p:txBody>
      </p:sp>
      <p:sp>
        <p:nvSpPr>
          <p:cNvPr id="16" name="Rectángulo: esquinas redondeadas 15">
            <a:extLst>
              <a:ext uri="{FF2B5EF4-FFF2-40B4-BE49-F238E27FC236}">
                <a16:creationId xmlns:a16="http://schemas.microsoft.com/office/drawing/2014/main" id="{17CDC410-76AF-4427-B82E-D852CAD6FD80}"/>
              </a:ext>
            </a:extLst>
          </p:cNvPr>
          <p:cNvSpPr/>
          <p:nvPr/>
        </p:nvSpPr>
        <p:spPr>
          <a:xfrm>
            <a:off x="4224762" y="5358743"/>
            <a:ext cx="3459554" cy="41825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dirty="0"/>
              <a:t>Abierto / Cerrado</a:t>
            </a:r>
          </a:p>
        </p:txBody>
      </p:sp>
      <p:sp>
        <p:nvSpPr>
          <p:cNvPr id="17" name="Triángulo isósceles 16">
            <a:extLst>
              <a:ext uri="{FF2B5EF4-FFF2-40B4-BE49-F238E27FC236}">
                <a16:creationId xmlns:a16="http://schemas.microsoft.com/office/drawing/2014/main" id="{286D4E34-922F-4BBE-8A8A-324A084199A7}"/>
              </a:ext>
            </a:extLst>
          </p:cNvPr>
          <p:cNvSpPr/>
          <p:nvPr/>
        </p:nvSpPr>
        <p:spPr>
          <a:xfrm rot="10800000">
            <a:off x="7351060" y="5481044"/>
            <a:ext cx="276836" cy="209725"/>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MX"/>
          </a:p>
        </p:txBody>
      </p:sp>
      <p:sp>
        <p:nvSpPr>
          <p:cNvPr id="18" name="CuadroTexto 17">
            <a:extLst>
              <a:ext uri="{FF2B5EF4-FFF2-40B4-BE49-F238E27FC236}">
                <a16:creationId xmlns:a16="http://schemas.microsoft.com/office/drawing/2014/main" id="{B7418E1E-9555-4768-A0EE-765CD044970D}"/>
              </a:ext>
            </a:extLst>
          </p:cNvPr>
          <p:cNvSpPr txBox="1"/>
          <p:nvPr/>
        </p:nvSpPr>
        <p:spPr>
          <a:xfrm>
            <a:off x="8621327" y="4080468"/>
            <a:ext cx="3095537" cy="132343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MX" sz="1600" dirty="0"/>
              <a:t>Podemos dejar abierto el estado si es que solo hemos dado una solución provisional o cerrar definitivamente si estamos seguros de que se ha terminado</a:t>
            </a:r>
          </a:p>
        </p:txBody>
      </p:sp>
      <p:cxnSp>
        <p:nvCxnSpPr>
          <p:cNvPr id="20" name="Conector recto de flecha 19">
            <a:extLst>
              <a:ext uri="{FF2B5EF4-FFF2-40B4-BE49-F238E27FC236}">
                <a16:creationId xmlns:a16="http://schemas.microsoft.com/office/drawing/2014/main" id="{8BB11A8B-7F1C-4765-AB22-6A968ECCB98C}"/>
              </a:ext>
            </a:extLst>
          </p:cNvPr>
          <p:cNvCxnSpPr>
            <a:stCxn id="12" idx="3"/>
            <a:endCxn id="18" idx="1"/>
          </p:cNvCxnSpPr>
          <p:nvPr/>
        </p:nvCxnSpPr>
        <p:spPr>
          <a:xfrm flipV="1">
            <a:off x="7965760" y="4742188"/>
            <a:ext cx="655567" cy="445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8574238"/>
      </p:ext>
    </p:extLst>
  </p:cSld>
  <p:clrMapOvr>
    <a:masterClrMapping/>
  </p:clrMapOvr>
</p:sld>
</file>

<file path=ppt/theme/theme1.xml><?xml version="1.0" encoding="utf-8"?>
<a:theme xmlns:a="http://schemas.openxmlformats.org/drawingml/2006/main" name="Marco">
  <a:themeElements>
    <a:clrScheme name="Marco">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Marco">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rco">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TM03457475[[fn=Marco]]</Template>
  <TotalTime>209</TotalTime>
  <Words>878</Words>
  <Application>Microsoft Office PowerPoint</Application>
  <PresentationFormat>Panorámica</PresentationFormat>
  <Paragraphs>130</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Calibri</vt:lpstr>
      <vt:lpstr>Corbel</vt:lpstr>
      <vt:lpstr>Wingdings 2</vt:lpstr>
      <vt:lpstr>Marco</vt:lpstr>
      <vt:lpstr>Sistema de mesa de ayuda o help-desk</vt:lpstr>
      <vt:lpstr>¿Cuál es la necesidad?  </vt:lpstr>
      <vt:lpstr>¿Qué puede hacer un usuario del help-desk?  </vt:lpstr>
      <vt:lpstr>Inicio de sesión del sistema.</vt:lpstr>
      <vt:lpstr>Administrador- Gestión de usuarios</vt:lpstr>
      <vt:lpstr>Administrador- Gestión de usuarios</vt:lpstr>
      <vt:lpstr>Administrador – Asignación de dispositivos</vt:lpstr>
      <vt:lpstr>Administrador – Asignación de dispositivos</vt:lpstr>
      <vt:lpstr>Administrador – Reportes soporte técnico</vt:lpstr>
      <vt:lpstr>Cliente  - Inicio </vt:lpstr>
      <vt:lpstr>Cliente  - Datos personales</vt:lpstr>
      <vt:lpstr>Cliente - Vista de los dispositivos </vt:lpstr>
      <vt:lpstr>Cliente  - Levantar reportes</vt:lpstr>
      <vt:lpstr>Cliente  - Levantar reportes</vt:lpstr>
      <vt:lpstr>Recursos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mesa de ayuda o help-desk</dc:title>
  <dc:creator>ROLDAN AQUINO SEGURA</dc:creator>
  <cp:lastModifiedBy>Carolina Ciciliano</cp:lastModifiedBy>
  <cp:revision>21</cp:revision>
  <dcterms:created xsi:type="dcterms:W3CDTF">2021-08-07T00:44:35Z</dcterms:created>
  <dcterms:modified xsi:type="dcterms:W3CDTF">2021-08-09T05:25:33Z</dcterms:modified>
</cp:coreProperties>
</file>