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Palanquin Dark"/>
      <p:regular r:id="rId16"/>
      <p:bold r:id="rId17"/>
    </p:embeddedFont>
    <p:embeddedFont>
      <p:font typeface="Abhaya Libre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PalanquinDark-bold.fntdata"/><Relationship Id="rId16" Type="http://schemas.openxmlformats.org/officeDocument/2006/relationships/font" Target="fonts/PalanquinDark-regular.fntdata"/><Relationship Id="rId19" Type="http://schemas.openxmlformats.org/officeDocument/2006/relationships/font" Target="fonts/AbhayaLibre-bold.fntdata"/><Relationship Id="rId18" Type="http://schemas.openxmlformats.org/officeDocument/2006/relationships/font" Target="fonts/AbhayaLibr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207a178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207a178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2a7caf94b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2a7caf94b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2a7caf94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2a7caf94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2a7caf94b_1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2a7caf94b_1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52a7caf94b_1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52a7caf94b_1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6f0fbc912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6f0fbc91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81700"/>
            <a:ext cx="7078500" cy="158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4055075"/>
            <a:ext cx="2304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883100" y="1087900"/>
            <a:ext cx="5377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883100" y="3134000"/>
            <a:ext cx="5377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/>
          <p:nvPr/>
        </p:nvSpPr>
        <p:spPr>
          <a:xfrm rot="-448633">
            <a:off x="417593" y="27892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11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6947125" y="2704652"/>
            <a:ext cx="2718000" cy="2717400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hasCustomPrompt="1" type="title"/>
          </p:nvPr>
        </p:nvSpPr>
        <p:spPr>
          <a:xfrm flipH="1">
            <a:off x="26442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 flipH="1">
            <a:off x="713224" y="1722725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subTitle"/>
          </p:nvPr>
        </p:nvSpPr>
        <p:spPr>
          <a:xfrm flipH="1">
            <a:off x="713225" y="2046325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3" type="title"/>
          </p:nvPr>
        </p:nvSpPr>
        <p:spPr>
          <a:xfrm flipH="1">
            <a:off x="264427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4" type="subTitle"/>
          </p:nvPr>
        </p:nvSpPr>
        <p:spPr>
          <a:xfrm flipH="1">
            <a:off x="713224" y="3249537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5" type="subTitle"/>
          </p:nvPr>
        </p:nvSpPr>
        <p:spPr>
          <a:xfrm flipH="1">
            <a:off x="713225" y="3555487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6" type="title"/>
          </p:nvPr>
        </p:nvSpPr>
        <p:spPr>
          <a:xfrm>
            <a:off x="48236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7" type="subTitle"/>
          </p:nvPr>
        </p:nvSpPr>
        <p:spPr>
          <a:xfrm>
            <a:off x="6028325" y="1722713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8" type="subTitle"/>
          </p:nvPr>
        </p:nvSpPr>
        <p:spPr>
          <a:xfrm>
            <a:off x="6028326" y="2046325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9" type="title"/>
          </p:nvPr>
        </p:nvSpPr>
        <p:spPr>
          <a:xfrm>
            <a:off x="482362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3" type="subTitle"/>
          </p:nvPr>
        </p:nvSpPr>
        <p:spPr>
          <a:xfrm>
            <a:off x="6028325" y="3249534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4" type="subTitle"/>
          </p:nvPr>
        </p:nvSpPr>
        <p:spPr>
          <a:xfrm>
            <a:off x="6028326" y="3555487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4" name="Google Shape;94;p13"/>
          <p:cNvSpPr txBox="1"/>
          <p:nvPr>
            <p:ph idx="15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95" name="Google Shape;95;p1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rot="-448633">
            <a:off x="343693" y="2395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>
            <p:ph idx="2" type="pic"/>
          </p:nvPr>
        </p:nvSpPr>
        <p:spPr>
          <a:xfrm>
            <a:off x="1785250" y="1545400"/>
            <a:ext cx="2886600" cy="27153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5619475" y="1722125"/>
            <a:ext cx="27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3" type="subTitle"/>
          </p:nvPr>
        </p:nvSpPr>
        <p:spPr>
          <a:xfrm>
            <a:off x="5619476" y="2028038"/>
            <a:ext cx="2778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4" type="subTitle"/>
          </p:nvPr>
        </p:nvSpPr>
        <p:spPr>
          <a:xfrm>
            <a:off x="5619475" y="3248946"/>
            <a:ext cx="27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5" type="subTitle"/>
          </p:nvPr>
        </p:nvSpPr>
        <p:spPr>
          <a:xfrm>
            <a:off x="5619476" y="3554899"/>
            <a:ext cx="2778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04" name="Google Shape;104;p1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767336" y="2221511"/>
            <a:ext cx="2958900" cy="17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10360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09" name="Google Shape;109;p15"/>
          <p:cNvCxnSpPr/>
          <p:nvPr/>
        </p:nvCxnSpPr>
        <p:spPr>
          <a:xfrm>
            <a:off x="11767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5512425" y="66894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5424925" y="2221499"/>
            <a:ext cx="29589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46936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5" name="Google Shape;115;p16"/>
          <p:cNvSpPr/>
          <p:nvPr/>
        </p:nvSpPr>
        <p:spPr>
          <a:xfrm rot="-448633">
            <a:off x="1111368" y="26093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6"/>
          <p:cNvCxnSpPr/>
          <p:nvPr/>
        </p:nvCxnSpPr>
        <p:spPr>
          <a:xfrm>
            <a:off x="48343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767325" y="2267575"/>
            <a:ext cx="29589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10360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21" name="Google Shape;121;p17"/>
          <p:cNvCxnSpPr/>
          <p:nvPr/>
        </p:nvCxnSpPr>
        <p:spPr>
          <a:xfrm>
            <a:off x="11767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-448633">
            <a:off x="5914118" y="19036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1851" y="1559751"/>
            <a:ext cx="2367749" cy="133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17"/>
          <p:cNvSpPr/>
          <p:nvPr>
            <p:ph idx="2" type="pic"/>
          </p:nvPr>
        </p:nvSpPr>
        <p:spPr>
          <a:xfrm>
            <a:off x="5351775" y="1550550"/>
            <a:ext cx="2367900" cy="134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1106223" y="3586210"/>
            <a:ext cx="4798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/>
            </a:lvl9pPr>
          </a:lstStyle>
          <a:p/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1106223" y="1540463"/>
            <a:ext cx="47982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9" name="Google Shape;129;p1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>
            <a:off x="1176700" y="1154988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1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9"/>
          <p:cNvSpPr/>
          <p:nvPr/>
        </p:nvSpPr>
        <p:spPr>
          <a:xfrm rot="-448633">
            <a:off x="6260693" y="2463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0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808175" y="1946513"/>
            <a:ext cx="4539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639150" y="348100"/>
            <a:ext cx="1812600" cy="17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2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808175" y="3485888"/>
            <a:ext cx="29649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" name="Google Shape;17;p3"/>
          <p:cNvSpPr txBox="1"/>
          <p:nvPr>
            <p:ph idx="3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3" name="Google Shape;143;p21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1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2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4"/>
          <p:cNvSpPr/>
          <p:nvPr/>
        </p:nvSpPr>
        <p:spPr>
          <a:xfrm rot="-448633">
            <a:off x="2159068" y="30973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5"/>
          <p:cNvSpPr/>
          <p:nvPr/>
        </p:nvSpPr>
        <p:spPr>
          <a:xfrm rot="-448633">
            <a:off x="7395843" y="26530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2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0025" y="1407000"/>
            <a:ext cx="50223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27"/>
          <p:cNvSpPr/>
          <p:nvPr/>
        </p:nvSpPr>
        <p:spPr>
          <a:xfrm>
            <a:off x="8270263" y="645063"/>
            <a:ext cx="302725" cy="301900"/>
          </a:xfrm>
          <a:custGeom>
            <a:rect b="b" l="l" r="r" t="t"/>
            <a:pathLst>
              <a:path extrusionOk="0" h="12076" w="12109">
                <a:moveTo>
                  <a:pt x="6071" y="1"/>
                </a:moveTo>
                <a:lnTo>
                  <a:pt x="5504" y="2336"/>
                </a:lnTo>
                <a:cubicBezTo>
                  <a:pt x="5137" y="3903"/>
                  <a:pt x="3903" y="5138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37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109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71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81" name="Google Shape;181;p2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7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748375" y="1397200"/>
            <a:ext cx="36756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28"/>
          <p:cNvSpPr txBox="1"/>
          <p:nvPr>
            <p:ph idx="2" type="body"/>
          </p:nvPr>
        </p:nvSpPr>
        <p:spPr>
          <a:xfrm>
            <a:off x="720025" y="1397201"/>
            <a:ext cx="36756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6" name="Google Shape;186;p28"/>
          <p:cNvSpPr/>
          <p:nvPr/>
        </p:nvSpPr>
        <p:spPr>
          <a:xfrm>
            <a:off x="7273350" y="673049"/>
            <a:ext cx="274662" cy="273914"/>
          </a:xfrm>
          <a:custGeom>
            <a:rect b="b" l="l" r="r" t="t"/>
            <a:pathLst>
              <a:path extrusionOk="0" h="12076" w="12109">
                <a:moveTo>
                  <a:pt x="6071" y="1"/>
                </a:moveTo>
                <a:lnTo>
                  <a:pt x="5504" y="2336"/>
                </a:lnTo>
                <a:cubicBezTo>
                  <a:pt x="5137" y="3903"/>
                  <a:pt x="3903" y="5138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37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109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71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88" name="Google Shape;188;p2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8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hasCustomPrompt="1" type="title"/>
          </p:nvPr>
        </p:nvSpPr>
        <p:spPr>
          <a:xfrm>
            <a:off x="3442950" y="3689500"/>
            <a:ext cx="2258100" cy="71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2" name="Google Shape;192;p29"/>
          <p:cNvSpPr txBox="1"/>
          <p:nvPr>
            <p:ph hasCustomPrompt="1" idx="2" type="title"/>
          </p:nvPr>
        </p:nvSpPr>
        <p:spPr>
          <a:xfrm>
            <a:off x="827225" y="3689500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827227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3" type="subTitle"/>
          </p:nvPr>
        </p:nvSpPr>
        <p:spPr>
          <a:xfrm>
            <a:off x="827225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5" name="Google Shape;195;p29"/>
          <p:cNvSpPr txBox="1"/>
          <p:nvPr>
            <p:ph idx="4" type="subTitle"/>
          </p:nvPr>
        </p:nvSpPr>
        <p:spPr>
          <a:xfrm>
            <a:off x="3442950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5" type="subTitle"/>
          </p:nvPr>
        </p:nvSpPr>
        <p:spPr>
          <a:xfrm>
            <a:off x="3442950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7" name="Google Shape;197;p29"/>
          <p:cNvSpPr txBox="1"/>
          <p:nvPr>
            <p:ph idx="6" type="subTitle"/>
          </p:nvPr>
        </p:nvSpPr>
        <p:spPr>
          <a:xfrm>
            <a:off x="6058673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7" type="subTitle"/>
          </p:nvPr>
        </p:nvSpPr>
        <p:spPr>
          <a:xfrm>
            <a:off x="6058674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9" name="Google Shape;199;p29"/>
          <p:cNvSpPr/>
          <p:nvPr/>
        </p:nvSpPr>
        <p:spPr>
          <a:xfrm>
            <a:off x="8296510" y="4331203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idx="8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01" name="Google Shape;201;p2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9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9"/>
          <p:cNvSpPr txBox="1"/>
          <p:nvPr>
            <p:ph hasCustomPrompt="1" idx="9" type="title"/>
          </p:nvPr>
        </p:nvSpPr>
        <p:spPr>
          <a:xfrm>
            <a:off x="6058674" y="3689500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827227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2" type="subTitle"/>
          </p:nvPr>
        </p:nvSpPr>
        <p:spPr>
          <a:xfrm>
            <a:off x="827225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7" name="Google Shape;207;p30"/>
          <p:cNvSpPr txBox="1"/>
          <p:nvPr>
            <p:ph idx="3" type="subTitle"/>
          </p:nvPr>
        </p:nvSpPr>
        <p:spPr>
          <a:xfrm>
            <a:off x="3442950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4" type="subTitle"/>
          </p:nvPr>
        </p:nvSpPr>
        <p:spPr>
          <a:xfrm>
            <a:off x="3442950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9" name="Google Shape;209;p30"/>
          <p:cNvSpPr txBox="1"/>
          <p:nvPr>
            <p:ph idx="5" type="subTitle"/>
          </p:nvPr>
        </p:nvSpPr>
        <p:spPr>
          <a:xfrm>
            <a:off x="6058673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6" type="subTitle"/>
          </p:nvPr>
        </p:nvSpPr>
        <p:spPr>
          <a:xfrm>
            <a:off x="6058674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1" name="Google Shape;211;p30"/>
          <p:cNvSpPr/>
          <p:nvPr/>
        </p:nvSpPr>
        <p:spPr>
          <a:xfrm>
            <a:off x="8296510" y="4331203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448633">
            <a:off x="3852018" y="29920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670575"/>
            <a:ext cx="42537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hivo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-448633">
            <a:off x="5982493" y="2395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4"/>
          <p:cNvSpPr/>
          <p:nvPr>
            <p:ph idx="2" type="pic"/>
          </p:nvPr>
        </p:nvSpPr>
        <p:spPr>
          <a:xfrm>
            <a:off x="5138050" y="1213950"/>
            <a:ext cx="2886600" cy="27156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hasCustomPrompt="1" type="title"/>
          </p:nvPr>
        </p:nvSpPr>
        <p:spPr>
          <a:xfrm>
            <a:off x="713225" y="3754100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31"/>
          <p:cNvSpPr txBox="1"/>
          <p:nvPr>
            <p:ph hasCustomPrompt="1" idx="2" type="title"/>
          </p:nvPr>
        </p:nvSpPr>
        <p:spPr>
          <a:xfrm>
            <a:off x="713225" y="1731625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31"/>
          <p:cNvSpPr txBox="1"/>
          <p:nvPr>
            <p:ph hasCustomPrompt="1" idx="3" type="title"/>
          </p:nvPr>
        </p:nvSpPr>
        <p:spPr>
          <a:xfrm>
            <a:off x="3935000" y="2742875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2708950" y="4061025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31"/>
          <p:cNvSpPr txBox="1"/>
          <p:nvPr>
            <p:ph idx="4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5" type="subTitle"/>
          </p:nvPr>
        </p:nvSpPr>
        <p:spPr>
          <a:xfrm>
            <a:off x="2708950" y="3754108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6" type="subTitle"/>
          </p:nvPr>
        </p:nvSpPr>
        <p:spPr>
          <a:xfrm>
            <a:off x="5955600" y="3049788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4" name="Google Shape;224;p31"/>
          <p:cNvSpPr txBox="1"/>
          <p:nvPr>
            <p:ph idx="7" type="subTitle"/>
          </p:nvPr>
        </p:nvSpPr>
        <p:spPr>
          <a:xfrm>
            <a:off x="5955601" y="2742871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25" name="Google Shape;225;p31"/>
          <p:cNvSpPr txBox="1"/>
          <p:nvPr>
            <p:ph idx="8" type="subTitle"/>
          </p:nvPr>
        </p:nvSpPr>
        <p:spPr>
          <a:xfrm>
            <a:off x="2708950" y="2038550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6" name="Google Shape;226;p31"/>
          <p:cNvSpPr txBox="1"/>
          <p:nvPr>
            <p:ph idx="9" type="subTitle"/>
          </p:nvPr>
        </p:nvSpPr>
        <p:spPr>
          <a:xfrm>
            <a:off x="2708950" y="1731633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13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 rot="-448633">
            <a:off x="6943268" y="156300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713226" y="17638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idx="2" type="subTitle"/>
          </p:nvPr>
        </p:nvSpPr>
        <p:spPr>
          <a:xfrm>
            <a:off x="713225" y="20680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2" name="Google Shape;232;p32"/>
          <p:cNvSpPr txBox="1"/>
          <p:nvPr>
            <p:ph idx="3" type="subTitle"/>
          </p:nvPr>
        </p:nvSpPr>
        <p:spPr>
          <a:xfrm>
            <a:off x="713226" y="32471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4" type="subTitle"/>
          </p:nvPr>
        </p:nvSpPr>
        <p:spPr>
          <a:xfrm>
            <a:off x="713225" y="35530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4" name="Google Shape;234;p32"/>
          <p:cNvSpPr txBox="1"/>
          <p:nvPr>
            <p:ph idx="5" type="subTitle"/>
          </p:nvPr>
        </p:nvSpPr>
        <p:spPr>
          <a:xfrm>
            <a:off x="6255650" y="17638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5" name="Google Shape;235;p32"/>
          <p:cNvSpPr txBox="1"/>
          <p:nvPr>
            <p:ph idx="6" type="subTitle"/>
          </p:nvPr>
        </p:nvSpPr>
        <p:spPr>
          <a:xfrm>
            <a:off x="6255650" y="20680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6" name="Google Shape;236;p32"/>
          <p:cNvSpPr txBox="1"/>
          <p:nvPr>
            <p:ph idx="7" type="subTitle"/>
          </p:nvPr>
        </p:nvSpPr>
        <p:spPr>
          <a:xfrm>
            <a:off x="6255650" y="32489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7" name="Google Shape;237;p32"/>
          <p:cNvSpPr txBox="1"/>
          <p:nvPr>
            <p:ph idx="8" type="subTitle"/>
          </p:nvPr>
        </p:nvSpPr>
        <p:spPr>
          <a:xfrm>
            <a:off x="6255650" y="35530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8" name="Google Shape;238;p32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40" name="Google Shape;240;p32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4_2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2349576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4" name="Google Shape;244;p33"/>
          <p:cNvSpPr txBox="1"/>
          <p:nvPr>
            <p:ph idx="2" type="subTitle"/>
          </p:nvPr>
        </p:nvSpPr>
        <p:spPr>
          <a:xfrm>
            <a:off x="2349575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5" name="Google Shape;245;p33"/>
          <p:cNvSpPr txBox="1"/>
          <p:nvPr>
            <p:ph idx="3" type="subTitle"/>
          </p:nvPr>
        </p:nvSpPr>
        <p:spPr>
          <a:xfrm>
            <a:off x="2349576" y="33995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6" name="Google Shape;246;p33"/>
          <p:cNvSpPr txBox="1"/>
          <p:nvPr>
            <p:ph idx="4" type="subTitle"/>
          </p:nvPr>
        </p:nvSpPr>
        <p:spPr>
          <a:xfrm>
            <a:off x="2349575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7" name="Google Shape;247;p33"/>
          <p:cNvSpPr txBox="1"/>
          <p:nvPr>
            <p:ph idx="5" type="subTitle"/>
          </p:nvPr>
        </p:nvSpPr>
        <p:spPr>
          <a:xfrm>
            <a:off x="6255650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8" name="Google Shape;248;p33"/>
          <p:cNvSpPr txBox="1"/>
          <p:nvPr>
            <p:ph idx="6" type="subTitle"/>
          </p:nvPr>
        </p:nvSpPr>
        <p:spPr>
          <a:xfrm>
            <a:off x="62556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9" name="Google Shape;249;p33"/>
          <p:cNvSpPr txBox="1"/>
          <p:nvPr>
            <p:ph idx="7" type="subTitle"/>
          </p:nvPr>
        </p:nvSpPr>
        <p:spPr>
          <a:xfrm>
            <a:off x="6255650" y="34013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0" name="Google Shape;250;p33"/>
          <p:cNvSpPr txBox="1"/>
          <p:nvPr>
            <p:ph idx="8" type="subTitle"/>
          </p:nvPr>
        </p:nvSpPr>
        <p:spPr>
          <a:xfrm>
            <a:off x="6255650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1" name="Google Shape;251;p33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53" name="Google Shape;253;p33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3_1_4_2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2000651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7" name="Google Shape;257;p34"/>
          <p:cNvSpPr txBox="1"/>
          <p:nvPr>
            <p:ph idx="2" type="subTitle"/>
          </p:nvPr>
        </p:nvSpPr>
        <p:spPr>
          <a:xfrm>
            <a:off x="20006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8" name="Google Shape;258;p34"/>
          <p:cNvSpPr txBox="1"/>
          <p:nvPr>
            <p:ph idx="3" type="subTitle"/>
          </p:nvPr>
        </p:nvSpPr>
        <p:spPr>
          <a:xfrm>
            <a:off x="3484439" y="340136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9" name="Google Shape;259;p34"/>
          <p:cNvSpPr txBox="1"/>
          <p:nvPr>
            <p:ph idx="4" type="subTitle"/>
          </p:nvPr>
        </p:nvSpPr>
        <p:spPr>
          <a:xfrm>
            <a:off x="3484438" y="37073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0" name="Google Shape;260;p34"/>
          <p:cNvSpPr txBox="1"/>
          <p:nvPr>
            <p:ph idx="5" type="subTitle"/>
          </p:nvPr>
        </p:nvSpPr>
        <p:spPr>
          <a:xfrm>
            <a:off x="4970150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1" name="Google Shape;261;p34"/>
          <p:cNvSpPr txBox="1"/>
          <p:nvPr>
            <p:ph idx="6" type="subTitle"/>
          </p:nvPr>
        </p:nvSpPr>
        <p:spPr>
          <a:xfrm>
            <a:off x="49701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2" name="Google Shape;262;p34"/>
          <p:cNvSpPr txBox="1"/>
          <p:nvPr>
            <p:ph idx="7" type="subTitle"/>
          </p:nvPr>
        </p:nvSpPr>
        <p:spPr>
          <a:xfrm>
            <a:off x="6255650" y="34013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3" name="Google Shape;263;p34"/>
          <p:cNvSpPr txBox="1"/>
          <p:nvPr>
            <p:ph idx="8" type="subTitle"/>
          </p:nvPr>
        </p:nvSpPr>
        <p:spPr>
          <a:xfrm>
            <a:off x="6255650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4" name="Google Shape;264;p34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6" name="Google Shape;266;p34"/>
          <p:cNvSpPr txBox="1"/>
          <p:nvPr>
            <p:ph idx="9" type="subTitle"/>
          </p:nvPr>
        </p:nvSpPr>
        <p:spPr>
          <a:xfrm>
            <a:off x="713226" y="340136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7" name="Google Shape;267;p34"/>
          <p:cNvSpPr txBox="1"/>
          <p:nvPr>
            <p:ph idx="13" type="subTitle"/>
          </p:nvPr>
        </p:nvSpPr>
        <p:spPr>
          <a:xfrm>
            <a:off x="713225" y="37073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cxnSp>
        <p:nvCxnSpPr>
          <p:cNvPr id="268" name="Google Shape;268;p3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 rot="-448633">
            <a:off x="3852018" y="29920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 txBox="1"/>
          <p:nvPr>
            <p:ph idx="1" type="subTitle"/>
          </p:nvPr>
        </p:nvSpPr>
        <p:spPr>
          <a:xfrm>
            <a:off x="5668750" y="2609261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4" name="Google Shape;274;p35"/>
          <p:cNvSpPr txBox="1"/>
          <p:nvPr>
            <p:ph idx="2" type="subTitle"/>
          </p:nvPr>
        </p:nvSpPr>
        <p:spPr>
          <a:xfrm>
            <a:off x="5668750" y="2924498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5" name="Google Shape;275;p35"/>
          <p:cNvSpPr txBox="1"/>
          <p:nvPr>
            <p:ph idx="3" type="subTitle"/>
          </p:nvPr>
        </p:nvSpPr>
        <p:spPr>
          <a:xfrm>
            <a:off x="5668750" y="1485449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6" name="Google Shape;276;p35"/>
          <p:cNvSpPr txBox="1"/>
          <p:nvPr>
            <p:ph idx="4" type="subTitle"/>
          </p:nvPr>
        </p:nvSpPr>
        <p:spPr>
          <a:xfrm>
            <a:off x="5668750" y="1800676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7" name="Google Shape;277;p35"/>
          <p:cNvSpPr txBox="1"/>
          <p:nvPr>
            <p:ph idx="5" type="subTitle"/>
          </p:nvPr>
        </p:nvSpPr>
        <p:spPr>
          <a:xfrm>
            <a:off x="5668750" y="3733073"/>
            <a:ext cx="26415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8" name="Google Shape;278;p35"/>
          <p:cNvSpPr txBox="1"/>
          <p:nvPr>
            <p:ph idx="6" type="subTitle"/>
          </p:nvPr>
        </p:nvSpPr>
        <p:spPr>
          <a:xfrm>
            <a:off x="5668750" y="4048300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9" name="Google Shape;279;p35"/>
          <p:cNvSpPr txBox="1"/>
          <p:nvPr>
            <p:ph idx="7" type="subTitle"/>
          </p:nvPr>
        </p:nvSpPr>
        <p:spPr>
          <a:xfrm>
            <a:off x="1739500" y="1485449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0" name="Google Shape;280;p35"/>
          <p:cNvSpPr txBox="1"/>
          <p:nvPr>
            <p:ph idx="8" type="subTitle"/>
          </p:nvPr>
        </p:nvSpPr>
        <p:spPr>
          <a:xfrm>
            <a:off x="1739500" y="1800676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1" name="Google Shape;281;p35"/>
          <p:cNvSpPr txBox="1"/>
          <p:nvPr>
            <p:ph idx="9" type="subTitle"/>
          </p:nvPr>
        </p:nvSpPr>
        <p:spPr>
          <a:xfrm>
            <a:off x="1739500" y="2609261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2" name="Google Shape;282;p35"/>
          <p:cNvSpPr txBox="1"/>
          <p:nvPr>
            <p:ph idx="13" type="subTitle"/>
          </p:nvPr>
        </p:nvSpPr>
        <p:spPr>
          <a:xfrm>
            <a:off x="1739500" y="2924498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3" name="Google Shape;283;p35"/>
          <p:cNvSpPr txBox="1"/>
          <p:nvPr>
            <p:ph idx="14" type="subTitle"/>
          </p:nvPr>
        </p:nvSpPr>
        <p:spPr>
          <a:xfrm>
            <a:off x="1739500" y="3733073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4" name="Google Shape;284;p35"/>
          <p:cNvSpPr txBox="1"/>
          <p:nvPr>
            <p:ph idx="15" type="subTitle"/>
          </p:nvPr>
        </p:nvSpPr>
        <p:spPr>
          <a:xfrm>
            <a:off x="1739500" y="4048300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5" name="Google Shape;285;p35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6" name="Google Shape;286;p3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722375" y="572425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1" type="subTitle"/>
          </p:nvPr>
        </p:nvSpPr>
        <p:spPr>
          <a:xfrm>
            <a:off x="2004400" y="1844672"/>
            <a:ext cx="3849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1" name="Google Shape;291;p36"/>
          <p:cNvSpPr txBox="1"/>
          <p:nvPr/>
        </p:nvSpPr>
        <p:spPr>
          <a:xfrm>
            <a:off x="2004400" y="3579175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36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93" name="Google Shape;293;p36"/>
          <p:cNvSpPr/>
          <p:nvPr/>
        </p:nvSpPr>
        <p:spPr>
          <a:xfrm rot="-448633">
            <a:off x="5743043" y="3249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597253" y="5623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8296503" y="43308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 rot="-448633">
            <a:off x="494218" y="-15420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597253" y="5623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8296503" y="43308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370038" y="2191300"/>
            <a:ext cx="27768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638288" y="2191305"/>
            <a:ext cx="27768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28913" y="1540466"/>
            <a:ext cx="27768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997163" y="1540466"/>
            <a:ext cx="27768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448633">
            <a:off x="765143" y="25118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994625" y="988750"/>
            <a:ext cx="2886600" cy="27153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5320875" y="2727563"/>
            <a:ext cx="31305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4228750" y="775375"/>
            <a:ext cx="36426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42" name="Google Shape;42;p7"/>
          <p:cNvCxnSpPr/>
          <p:nvPr/>
        </p:nvCxnSpPr>
        <p:spPr>
          <a:xfrm>
            <a:off x="4351575" y="2926863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957650" y="1478450"/>
            <a:ext cx="52287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747438" y="57359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>
            <a:off x="1013050" y="869375"/>
            <a:ext cx="510088" cy="449425"/>
            <a:chOff x="3155513" y="3003000"/>
            <a:chExt cx="510088" cy="449425"/>
          </a:xfrm>
        </p:grpSpPr>
        <p:sp>
          <p:nvSpPr>
            <p:cNvPr id="48" name="Google Shape;48;p8"/>
            <p:cNvSpPr/>
            <p:nvPr/>
          </p:nvSpPr>
          <p:spPr>
            <a:xfrm>
              <a:off x="3178275" y="3033775"/>
              <a:ext cx="487325" cy="418650"/>
            </a:xfrm>
            <a:custGeom>
              <a:rect b="b" l="l" r="r" t="t"/>
              <a:pathLst>
                <a:path extrusionOk="0" h="16746" w="19493">
                  <a:moveTo>
                    <a:pt x="785" y="1"/>
                  </a:moveTo>
                  <a:cubicBezTo>
                    <a:pt x="348" y="1"/>
                    <a:pt x="0" y="348"/>
                    <a:pt x="0" y="777"/>
                  </a:cubicBezTo>
                  <a:lnTo>
                    <a:pt x="0" y="3560"/>
                  </a:lnTo>
                  <a:lnTo>
                    <a:pt x="0" y="16388"/>
                  </a:lnTo>
                  <a:cubicBezTo>
                    <a:pt x="0" y="16585"/>
                    <a:pt x="161" y="16745"/>
                    <a:pt x="357" y="16745"/>
                  </a:cubicBezTo>
                  <a:lnTo>
                    <a:pt x="19136" y="16745"/>
                  </a:lnTo>
                  <a:cubicBezTo>
                    <a:pt x="19332" y="16745"/>
                    <a:pt x="19493" y="16585"/>
                    <a:pt x="19493" y="16388"/>
                  </a:cubicBezTo>
                  <a:lnTo>
                    <a:pt x="19493" y="3560"/>
                  </a:lnTo>
                  <a:lnTo>
                    <a:pt x="19493" y="777"/>
                  </a:lnTo>
                  <a:cubicBezTo>
                    <a:pt x="19493" y="348"/>
                    <a:pt x="19145" y="1"/>
                    <a:pt x="18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" name="Google Shape;49;p8"/>
            <p:cNvGrpSpPr/>
            <p:nvPr/>
          </p:nvGrpSpPr>
          <p:grpSpPr>
            <a:xfrm>
              <a:off x="3155513" y="3003000"/>
              <a:ext cx="476400" cy="411075"/>
              <a:chOff x="2341925" y="2855575"/>
              <a:chExt cx="476400" cy="411075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341925" y="2855575"/>
                <a:ext cx="476400" cy="411075"/>
              </a:xfrm>
              <a:custGeom>
                <a:rect b="b" l="l" r="r" t="t"/>
                <a:pathLst>
                  <a:path extrusionOk="0" h="16443" w="19056">
                    <a:moveTo>
                      <a:pt x="1017" y="1"/>
                    </a:moveTo>
                    <a:cubicBezTo>
                      <a:pt x="455" y="1"/>
                      <a:pt x="0" y="456"/>
                      <a:pt x="0" y="1018"/>
                    </a:cubicBezTo>
                    <a:lnTo>
                      <a:pt x="0" y="15827"/>
                    </a:lnTo>
                    <a:cubicBezTo>
                      <a:pt x="0" y="16166"/>
                      <a:pt x="277" y="16442"/>
                      <a:pt x="616" y="16442"/>
                    </a:cubicBezTo>
                    <a:lnTo>
                      <a:pt x="18431" y="16442"/>
                    </a:lnTo>
                    <a:cubicBezTo>
                      <a:pt x="18779" y="16442"/>
                      <a:pt x="19047" y="16166"/>
                      <a:pt x="19047" y="15827"/>
                    </a:cubicBezTo>
                    <a:lnTo>
                      <a:pt x="19047" y="1018"/>
                    </a:lnTo>
                    <a:cubicBezTo>
                      <a:pt x="19056" y="456"/>
                      <a:pt x="18592" y="1"/>
                      <a:pt x="18030" y="1"/>
                    </a:cubicBezTo>
                    <a:lnTo>
                      <a:pt x="5469" y="1"/>
                    </a:lnTo>
                    <a:cubicBezTo>
                      <a:pt x="5317" y="1"/>
                      <a:pt x="5192" y="126"/>
                      <a:pt x="5192" y="277"/>
                    </a:cubicBezTo>
                    <a:cubicBezTo>
                      <a:pt x="5192" y="429"/>
                      <a:pt x="5317" y="554"/>
                      <a:pt x="5469" y="554"/>
                    </a:cubicBezTo>
                    <a:lnTo>
                      <a:pt x="18030" y="554"/>
                    </a:lnTo>
                    <a:cubicBezTo>
                      <a:pt x="18288" y="554"/>
                      <a:pt x="18494" y="759"/>
                      <a:pt x="18494" y="1018"/>
                    </a:cubicBezTo>
                    <a:lnTo>
                      <a:pt x="18494" y="2775"/>
                    </a:lnTo>
                    <a:cubicBezTo>
                      <a:pt x="18352" y="2772"/>
                      <a:pt x="18212" y="2771"/>
                      <a:pt x="18073" y="2771"/>
                    </a:cubicBezTo>
                    <a:cubicBezTo>
                      <a:pt x="17736" y="2771"/>
                      <a:pt x="17406" y="2778"/>
                      <a:pt x="17084" y="2784"/>
                    </a:cubicBezTo>
                    <a:cubicBezTo>
                      <a:pt x="16932" y="2784"/>
                      <a:pt x="16807" y="2918"/>
                      <a:pt x="16816" y="3069"/>
                    </a:cubicBezTo>
                    <a:cubicBezTo>
                      <a:pt x="16816" y="3216"/>
                      <a:pt x="16941" y="3338"/>
                      <a:pt x="17087" y="3338"/>
                    </a:cubicBezTo>
                    <a:cubicBezTo>
                      <a:pt x="17092" y="3338"/>
                      <a:pt x="17097" y="3337"/>
                      <a:pt x="17102" y="3337"/>
                    </a:cubicBezTo>
                    <a:cubicBezTo>
                      <a:pt x="17325" y="3333"/>
                      <a:pt x="17555" y="3330"/>
                      <a:pt x="17788" y="3330"/>
                    </a:cubicBezTo>
                    <a:cubicBezTo>
                      <a:pt x="18021" y="3330"/>
                      <a:pt x="18257" y="3333"/>
                      <a:pt x="18494" y="3337"/>
                    </a:cubicBezTo>
                    <a:lnTo>
                      <a:pt x="18494" y="15827"/>
                    </a:lnTo>
                    <a:cubicBezTo>
                      <a:pt x="18494" y="15862"/>
                      <a:pt x="18467" y="15880"/>
                      <a:pt x="18431" y="15880"/>
                    </a:cubicBezTo>
                    <a:lnTo>
                      <a:pt x="616" y="15880"/>
                    </a:lnTo>
                    <a:cubicBezTo>
                      <a:pt x="589" y="15880"/>
                      <a:pt x="562" y="15862"/>
                      <a:pt x="562" y="15827"/>
                    </a:cubicBezTo>
                    <a:lnTo>
                      <a:pt x="562" y="3337"/>
                    </a:lnTo>
                    <a:cubicBezTo>
                      <a:pt x="3100" y="3333"/>
                      <a:pt x="5658" y="3330"/>
                      <a:pt x="8217" y="3330"/>
                    </a:cubicBezTo>
                    <a:cubicBezTo>
                      <a:pt x="10775" y="3330"/>
                      <a:pt x="13333" y="3333"/>
                      <a:pt x="15871" y="3337"/>
                    </a:cubicBezTo>
                    <a:cubicBezTo>
                      <a:pt x="16022" y="3337"/>
                      <a:pt x="16147" y="3221"/>
                      <a:pt x="16147" y="3061"/>
                    </a:cubicBezTo>
                    <a:cubicBezTo>
                      <a:pt x="16147" y="2909"/>
                      <a:pt x="16022" y="2784"/>
                      <a:pt x="15871" y="2784"/>
                    </a:cubicBezTo>
                    <a:cubicBezTo>
                      <a:pt x="13333" y="2775"/>
                      <a:pt x="10777" y="2771"/>
                      <a:pt x="8220" y="2771"/>
                    </a:cubicBezTo>
                    <a:cubicBezTo>
                      <a:pt x="5663" y="2771"/>
                      <a:pt x="3105" y="2775"/>
                      <a:pt x="562" y="2784"/>
                    </a:cubicBezTo>
                    <a:lnTo>
                      <a:pt x="562" y="1018"/>
                    </a:lnTo>
                    <a:cubicBezTo>
                      <a:pt x="562" y="759"/>
                      <a:pt x="767" y="554"/>
                      <a:pt x="1017" y="554"/>
                    </a:cubicBezTo>
                    <a:lnTo>
                      <a:pt x="4336" y="554"/>
                    </a:lnTo>
                    <a:cubicBezTo>
                      <a:pt x="4488" y="554"/>
                      <a:pt x="4612" y="429"/>
                      <a:pt x="4612" y="277"/>
                    </a:cubicBezTo>
                    <a:cubicBezTo>
                      <a:pt x="4612" y="126"/>
                      <a:pt x="4488" y="1"/>
                      <a:pt x="43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2403925" y="2891700"/>
                <a:ext cx="262975" cy="13850"/>
              </a:xfrm>
              <a:custGeom>
                <a:rect b="b" l="l" r="r" t="t"/>
                <a:pathLst>
                  <a:path extrusionOk="0" h="554" w="10519">
                    <a:moveTo>
                      <a:pt x="286" y="1"/>
                    </a:moveTo>
                    <a:cubicBezTo>
                      <a:pt x="125" y="1"/>
                      <a:pt x="0" y="117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0233" y="554"/>
                    </a:lnTo>
                    <a:cubicBezTo>
                      <a:pt x="10393" y="554"/>
                      <a:pt x="10518" y="429"/>
                      <a:pt x="10518" y="277"/>
                    </a:cubicBezTo>
                    <a:cubicBezTo>
                      <a:pt x="10518" y="117"/>
                      <a:pt x="10393" y="1"/>
                      <a:pt x="10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2686500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86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8"/>
              <p:cNvSpPr/>
              <p:nvPr/>
            </p:nvSpPr>
            <p:spPr>
              <a:xfrm>
                <a:off x="2714375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8"/>
              <p:cNvSpPr/>
              <p:nvPr/>
            </p:nvSpPr>
            <p:spPr>
              <a:xfrm>
                <a:off x="2742250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3" y="482"/>
                      <a:pt x="563" y="331"/>
                    </a:cubicBezTo>
                    <a:lnTo>
                      <a:pt x="563" y="277"/>
                    </a:lnTo>
                    <a:cubicBezTo>
                      <a:pt x="563" y="125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8"/>
              <p:cNvSpPr/>
              <p:nvPr/>
            </p:nvSpPr>
            <p:spPr>
              <a:xfrm>
                <a:off x="2446300" y="31546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2474175" y="31546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2515425" y="3013925"/>
                <a:ext cx="137425" cy="14075"/>
              </a:xfrm>
              <a:custGeom>
                <a:rect b="b" l="l" r="r" t="t"/>
                <a:pathLst>
                  <a:path extrusionOk="0" h="563" w="5497">
                    <a:moveTo>
                      <a:pt x="277" y="1"/>
                    </a:moveTo>
                    <a:cubicBezTo>
                      <a:pt x="126" y="1"/>
                      <a:pt x="1" y="125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5211" y="563"/>
                    </a:lnTo>
                    <a:cubicBezTo>
                      <a:pt x="5371" y="563"/>
                      <a:pt x="5496" y="438"/>
                      <a:pt x="5496" y="286"/>
                    </a:cubicBezTo>
                    <a:cubicBezTo>
                      <a:pt x="5496" y="125"/>
                      <a:pt x="5371" y="1"/>
                      <a:pt x="52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2549775" y="3044700"/>
                <a:ext cx="68725" cy="13850"/>
              </a:xfrm>
              <a:custGeom>
                <a:rect b="b" l="l" r="r" t="t"/>
                <a:pathLst>
                  <a:path extrusionOk="0" h="554" w="2749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472" y="554"/>
                    </a:lnTo>
                    <a:cubicBezTo>
                      <a:pt x="2623" y="554"/>
                      <a:pt x="2748" y="429"/>
                      <a:pt x="2748" y="277"/>
                    </a:cubicBezTo>
                    <a:cubicBezTo>
                      <a:pt x="2748" y="126"/>
                      <a:pt x="2623" y="1"/>
                      <a:pt x="24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2679350" y="3155325"/>
                <a:ext cx="33475" cy="13850"/>
              </a:xfrm>
              <a:custGeom>
                <a:rect b="b" l="l" r="r" t="t"/>
                <a:pathLst>
                  <a:path extrusionOk="0" h="554" w="1339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062" y="554"/>
                    </a:lnTo>
                    <a:cubicBezTo>
                      <a:pt x="1214" y="554"/>
                      <a:pt x="1339" y="429"/>
                      <a:pt x="1339" y="277"/>
                    </a:cubicBezTo>
                    <a:cubicBezTo>
                      <a:pt x="1339" y="125"/>
                      <a:pt x="1214" y="0"/>
                      <a:pt x="1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2428450" y="3085300"/>
                <a:ext cx="311375" cy="53325"/>
              </a:xfrm>
              <a:custGeom>
                <a:rect b="b" l="l" r="r" t="t"/>
                <a:pathLst>
                  <a:path extrusionOk="0" h="2133" w="12455">
                    <a:moveTo>
                      <a:pt x="1071" y="0"/>
                    </a:moveTo>
                    <a:cubicBezTo>
                      <a:pt x="482" y="0"/>
                      <a:pt x="1" y="482"/>
                      <a:pt x="1" y="1071"/>
                    </a:cubicBezTo>
                    <a:cubicBezTo>
                      <a:pt x="1" y="1660"/>
                      <a:pt x="482" y="2132"/>
                      <a:pt x="1071" y="2132"/>
                    </a:cubicBezTo>
                    <a:lnTo>
                      <a:pt x="4149" y="2132"/>
                    </a:lnTo>
                    <a:cubicBezTo>
                      <a:pt x="4301" y="2132"/>
                      <a:pt x="4425" y="2008"/>
                      <a:pt x="4425" y="1856"/>
                    </a:cubicBezTo>
                    <a:cubicBezTo>
                      <a:pt x="4425" y="1704"/>
                      <a:pt x="4301" y="1579"/>
                      <a:pt x="4149" y="1579"/>
                    </a:cubicBezTo>
                    <a:lnTo>
                      <a:pt x="1071" y="1579"/>
                    </a:lnTo>
                    <a:cubicBezTo>
                      <a:pt x="786" y="1579"/>
                      <a:pt x="563" y="1347"/>
                      <a:pt x="563" y="1071"/>
                    </a:cubicBezTo>
                    <a:cubicBezTo>
                      <a:pt x="563" y="785"/>
                      <a:pt x="786" y="562"/>
                      <a:pt x="1071" y="562"/>
                    </a:cubicBezTo>
                    <a:lnTo>
                      <a:pt x="11384" y="562"/>
                    </a:lnTo>
                    <a:cubicBezTo>
                      <a:pt x="11660" y="562"/>
                      <a:pt x="11892" y="785"/>
                      <a:pt x="11892" y="1071"/>
                    </a:cubicBezTo>
                    <a:cubicBezTo>
                      <a:pt x="11892" y="1347"/>
                      <a:pt x="11660" y="1579"/>
                      <a:pt x="11384" y="1579"/>
                    </a:cubicBezTo>
                    <a:lnTo>
                      <a:pt x="5282" y="1579"/>
                    </a:lnTo>
                    <a:cubicBezTo>
                      <a:pt x="5130" y="1579"/>
                      <a:pt x="5005" y="1704"/>
                      <a:pt x="5005" y="1856"/>
                    </a:cubicBezTo>
                    <a:cubicBezTo>
                      <a:pt x="5005" y="2008"/>
                      <a:pt x="5130" y="2132"/>
                      <a:pt x="5282" y="2132"/>
                    </a:cubicBezTo>
                    <a:lnTo>
                      <a:pt x="11384" y="2132"/>
                    </a:lnTo>
                    <a:cubicBezTo>
                      <a:pt x="11973" y="2132"/>
                      <a:pt x="12454" y="1660"/>
                      <a:pt x="12454" y="1071"/>
                    </a:cubicBezTo>
                    <a:cubicBezTo>
                      <a:pt x="12454" y="482"/>
                      <a:pt x="11973" y="0"/>
                      <a:pt x="113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" name="Google Shape;61;p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537700" y="1450125"/>
            <a:ext cx="40452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3595100" y="2363275"/>
            <a:ext cx="40452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9"/>
          <p:cNvSpPr/>
          <p:nvPr/>
        </p:nvSpPr>
        <p:spPr>
          <a:xfrm rot="-448633">
            <a:off x="6542918" y="27564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5817122" y="-124100"/>
            <a:ext cx="3188700" cy="3188100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6064725" y="539500"/>
            <a:ext cx="2366100" cy="18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1pPr>
          </a:lstStyle>
          <a:p/>
        </p:txBody>
      </p:sp>
      <p:sp>
        <p:nvSpPr>
          <p:cNvPr id="72" name="Google Shape;72;p1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ctrTitle"/>
          </p:nvPr>
        </p:nvSpPr>
        <p:spPr>
          <a:xfrm>
            <a:off x="713225" y="1430750"/>
            <a:ext cx="7078500" cy="158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Projeto Integrado de Software</a:t>
            </a:r>
            <a:endParaRPr sz="6100"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6808925" y="53949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"/>
          <p:cNvSpPr txBox="1"/>
          <p:nvPr/>
        </p:nvSpPr>
        <p:spPr>
          <a:xfrm>
            <a:off x="4768186" y="2915356"/>
            <a:ext cx="25614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Grupo 6</a:t>
            </a:r>
            <a:endParaRPr i="1" sz="4000">
              <a:solidFill>
                <a:schemeClr val="dk1"/>
              </a:solidFill>
            </a:endParaRPr>
          </a:p>
        </p:txBody>
      </p:sp>
      <p:cxnSp>
        <p:nvCxnSpPr>
          <p:cNvPr id="311" name="Google Shape;311;p39"/>
          <p:cNvCxnSpPr>
            <a:stCxn id="310" idx="1"/>
          </p:cNvCxnSpPr>
          <p:nvPr/>
        </p:nvCxnSpPr>
        <p:spPr>
          <a:xfrm rot="10800000">
            <a:off x="3161986" y="3261106"/>
            <a:ext cx="16062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95FFD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2" name="Google Shape;312;p39"/>
          <p:cNvGrpSpPr/>
          <p:nvPr/>
        </p:nvGrpSpPr>
        <p:grpSpPr>
          <a:xfrm>
            <a:off x="7005219" y="747465"/>
            <a:ext cx="648944" cy="649017"/>
            <a:chOff x="7513696" y="775342"/>
            <a:chExt cx="718733" cy="718814"/>
          </a:xfrm>
        </p:grpSpPr>
        <p:sp>
          <p:nvSpPr>
            <p:cNvPr id="313" name="Google Shape;313;p39"/>
            <p:cNvSpPr/>
            <p:nvPr/>
          </p:nvSpPr>
          <p:spPr>
            <a:xfrm rot="-1092566">
              <a:off x="7607939" y="869666"/>
              <a:ext cx="552057" cy="552057"/>
            </a:xfrm>
            <a:custGeom>
              <a:rect b="b" l="l" r="r" t="t"/>
              <a:pathLst>
                <a:path extrusionOk="0" h="19493" w="19493">
                  <a:moveTo>
                    <a:pt x="3265" y="0"/>
                  </a:moveTo>
                  <a:cubicBezTo>
                    <a:pt x="3069" y="0"/>
                    <a:pt x="2908" y="161"/>
                    <a:pt x="2908" y="357"/>
                  </a:cubicBezTo>
                  <a:lnTo>
                    <a:pt x="2908" y="848"/>
                  </a:lnTo>
                  <a:lnTo>
                    <a:pt x="2908" y="1508"/>
                  </a:lnTo>
                  <a:lnTo>
                    <a:pt x="2677" y="1508"/>
                  </a:lnTo>
                  <a:cubicBezTo>
                    <a:pt x="2025" y="1508"/>
                    <a:pt x="1508" y="2025"/>
                    <a:pt x="1508" y="2668"/>
                  </a:cubicBezTo>
                  <a:lnTo>
                    <a:pt x="1508" y="2909"/>
                  </a:lnTo>
                  <a:lnTo>
                    <a:pt x="357" y="2909"/>
                  </a:lnTo>
                  <a:cubicBezTo>
                    <a:pt x="161" y="2909"/>
                    <a:pt x="0" y="3069"/>
                    <a:pt x="0" y="3265"/>
                  </a:cubicBezTo>
                  <a:lnTo>
                    <a:pt x="0" y="5380"/>
                  </a:lnTo>
                  <a:cubicBezTo>
                    <a:pt x="0" y="5576"/>
                    <a:pt x="161" y="5737"/>
                    <a:pt x="357" y="5737"/>
                  </a:cubicBezTo>
                  <a:lnTo>
                    <a:pt x="1508" y="5737"/>
                  </a:lnTo>
                  <a:lnTo>
                    <a:pt x="1508" y="8333"/>
                  </a:lnTo>
                  <a:lnTo>
                    <a:pt x="357" y="8333"/>
                  </a:lnTo>
                  <a:cubicBezTo>
                    <a:pt x="161" y="8333"/>
                    <a:pt x="0" y="8493"/>
                    <a:pt x="0" y="8689"/>
                  </a:cubicBezTo>
                  <a:lnTo>
                    <a:pt x="0" y="10804"/>
                  </a:lnTo>
                  <a:cubicBezTo>
                    <a:pt x="0" y="11000"/>
                    <a:pt x="161" y="11160"/>
                    <a:pt x="357" y="11160"/>
                  </a:cubicBezTo>
                  <a:lnTo>
                    <a:pt x="1508" y="11160"/>
                  </a:lnTo>
                  <a:lnTo>
                    <a:pt x="1508" y="13756"/>
                  </a:lnTo>
                  <a:lnTo>
                    <a:pt x="357" y="13756"/>
                  </a:lnTo>
                  <a:cubicBezTo>
                    <a:pt x="161" y="13756"/>
                    <a:pt x="0" y="13917"/>
                    <a:pt x="0" y="14113"/>
                  </a:cubicBezTo>
                  <a:lnTo>
                    <a:pt x="0" y="16219"/>
                  </a:lnTo>
                  <a:cubicBezTo>
                    <a:pt x="0" y="16424"/>
                    <a:pt x="161" y="16576"/>
                    <a:pt x="357" y="16576"/>
                  </a:cubicBezTo>
                  <a:lnTo>
                    <a:pt x="1508" y="16576"/>
                  </a:lnTo>
                  <a:lnTo>
                    <a:pt x="1508" y="16816"/>
                  </a:lnTo>
                  <a:cubicBezTo>
                    <a:pt x="1508" y="17459"/>
                    <a:pt x="2025" y="17985"/>
                    <a:pt x="2677" y="17985"/>
                  </a:cubicBezTo>
                  <a:lnTo>
                    <a:pt x="2908" y="17985"/>
                  </a:lnTo>
                  <a:lnTo>
                    <a:pt x="2908" y="18636"/>
                  </a:lnTo>
                  <a:lnTo>
                    <a:pt x="2908" y="19136"/>
                  </a:lnTo>
                  <a:cubicBezTo>
                    <a:pt x="2908" y="19332"/>
                    <a:pt x="3069" y="19493"/>
                    <a:pt x="3265" y="19493"/>
                  </a:cubicBezTo>
                  <a:lnTo>
                    <a:pt x="5380" y="19493"/>
                  </a:lnTo>
                  <a:cubicBezTo>
                    <a:pt x="5576" y="19493"/>
                    <a:pt x="5736" y="19332"/>
                    <a:pt x="5736" y="19136"/>
                  </a:cubicBezTo>
                  <a:lnTo>
                    <a:pt x="5736" y="18636"/>
                  </a:lnTo>
                  <a:lnTo>
                    <a:pt x="5736" y="17985"/>
                  </a:lnTo>
                  <a:lnTo>
                    <a:pt x="8332" y="17985"/>
                  </a:lnTo>
                  <a:lnTo>
                    <a:pt x="8332" y="18636"/>
                  </a:lnTo>
                  <a:lnTo>
                    <a:pt x="8332" y="19136"/>
                  </a:lnTo>
                  <a:cubicBezTo>
                    <a:pt x="8332" y="19332"/>
                    <a:pt x="8493" y="19493"/>
                    <a:pt x="8689" y="19493"/>
                  </a:cubicBezTo>
                  <a:lnTo>
                    <a:pt x="10804" y="19493"/>
                  </a:lnTo>
                  <a:cubicBezTo>
                    <a:pt x="11000" y="19493"/>
                    <a:pt x="11160" y="19332"/>
                    <a:pt x="11160" y="19136"/>
                  </a:cubicBezTo>
                  <a:lnTo>
                    <a:pt x="11160" y="18636"/>
                  </a:lnTo>
                  <a:lnTo>
                    <a:pt x="11160" y="17985"/>
                  </a:lnTo>
                  <a:lnTo>
                    <a:pt x="13756" y="17985"/>
                  </a:lnTo>
                  <a:lnTo>
                    <a:pt x="13756" y="18636"/>
                  </a:lnTo>
                  <a:lnTo>
                    <a:pt x="13756" y="19136"/>
                  </a:lnTo>
                  <a:cubicBezTo>
                    <a:pt x="13756" y="19332"/>
                    <a:pt x="13917" y="19493"/>
                    <a:pt x="14113" y="19493"/>
                  </a:cubicBezTo>
                  <a:lnTo>
                    <a:pt x="16228" y="19493"/>
                  </a:lnTo>
                  <a:cubicBezTo>
                    <a:pt x="16424" y="19493"/>
                    <a:pt x="16584" y="19332"/>
                    <a:pt x="16584" y="19136"/>
                  </a:cubicBezTo>
                  <a:lnTo>
                    <a:pt x="16584" y="18636"/>
                  </a:lnTo>
                  <a:lnTo>
                    <a:pt x="16584" y="17985"/>
                  </a:lnTo>
                  <a:lnTo>
                    <a:pt x="16816" y="17985"/>
                  </a:lnTo>
                  <a:cubicBezTo>
                    <a:pt x="17459" y="17985"/>
                    <a:pt x="17985" y="17459"/>
                    <a:pt x="17985" y="16816"/>
                  </a:cubicBezTo>
                  <a:lnTo>
                    <a:pt x="17985" y="16576"/>
                  </a:lnTo>
                  <a:lnTo>
                    <a:pt x="19136" y="16576"/>
                  </a:lnTo>
                  <a:cubicBezTo>
                    <a:pt x="19332" y="16576"/>
                    <a:pt x="19493" y="16424"/>
                    <a:pt x="19493" y="16219"/>
                  </a:cubicBezTo>
                  <a:lnTo>
                    <a:pt x="19493" y="14113"/>
                  </a:lnTo>
                  <a:cubicBezTo>
                    <a:pt x="19493" y="13917"/>
                    <a:pt x="19332" y="13756"/>
                    <a:pt x="19136" y="13756"/>
                  </a:cubicBezTo>
                  <a:lnTo>
                    <a:pt x="17985" y="13756"/>
                  </a:lnTo>
                  <a:lnTo>
                    <a:pt x="17985" y="11160"/>
                  </a:lnTo>
                  <a:lnTo>
                    <a:pt x="19136" y="11160"/>
                  </a:lnTo>
                  <a:cubicBezTo>
                    <a:pt x="19332" y="11160"/>
                    <a:pt x="19493" y="11000"/>
                    <a:pt x="19493" y="10804"/>
                  </a:cubicBezTo>
                  <a:lnTo>
                    <a:pt x="19493" y="8689"/>
                  </a:lnTo>
                  <a:cubicBezTo>
                    <a:pt x="19493" y="8493"/>
                    <a:pt x="19332" y="8333"/>
                    <a:pt x="19136" y="8333"/>
                  </a:cubicBezTo>
                  <a:lnTo>
                    <a:pt x="17985" y="8333"/>
                  </a:lnTo>
                  <a:lnTo>
                    <a:pt x="17985" y="5737"/>
                  </a:lnTo>
                  <a:lnTo>
                    <a:pt x="19136" y="5737"/>
                  </a:lnTo>
                  <a:cubicBezTo>
                    <a:pt x="19332" y="5737"/>
                    <a:pt x="19493" y="5576"/>
                    <a:pt x="19493" y="5380"/>
                  </a:cubicBezTo>
                  <a:lnTo>
                    <a:pt x="19493" y="3265"/>
                  </a:lnTo>
                  <a:cubicBezTo>
                    <a:pt x="19493" y="3069"/>
                    <a:pt x="19332" y="2909"/>
                    <a:pt x="19136" y="2909"/>
                  </a:cubicBezTo>
                  <a:lnTo>
                    <a:pt x="17985" y="2909"/>
                  </a:lnTo>
                  <a:lnTo>
                    <a:pt x="17985" y="2668"/>
                  </a:lnTo>
                  <a:cubicBezTo>
                    <a:pt x="17985" y="2025"/>
                    <a:pt x="17459" y="1508"/>
                    <a:pt x="16816" y="1508"/>
                  </a:cubicBezTo>
                  <a:lnTo>
                    <a:pt x="16584" y="1508"/>
                  </a:lnTo>
                  <a:lnTo>
                    <a:pt x="16584" y="848"/>
                  </a:lnTo>
                  <a:lnTo>
                    <a:pt x="16584" y="357"/>
                  </a:lnTo>
                  <a:cubicBezTo>
                    <a:pt x="16584" y="161"/>
                    <a:pt x="16424" y="0"/>
                    <a:pt x="16228" y="0"/>
                  </a:cubicBezTo>
                  <a:lnTo>
                    <a:pt x="14113" y="0"/>
                  </a:lnTo>
                  <a:cubicBezTo>
                    <a:pt x="13917" y="0"/>
                    <a:pt x="13756" y="161"/>
                    <a:pt x="13756" y="357"/>
                  </a:cubicBezTo>
                  <a:lnTo>
                    <a:pt x="13756" y="848"/>
                  </a:lnTo>
                  <a:lnTo>
                    <a:pt x="13756" y="1508"/>
                  </a:lnTo>
                  <a:lnTo>
                    <a:pt x="11160" y="1508"/>
                  </a:lnTo>
                  <a:lnTo>
                    <a:pt x="11160" y="848"/>
                  </a:lnTo>
                  <a:lnTo>
                    <a:pt x="11160" y="357"/>
                  </a:lnTo>
                  <a:cubicBezTo>
                    <a:pt x="11160" y="161"/>
                    <a:pt x="11000" y="0"/>
                    <a:pt x="10804" y="0"/>
                  </a:cubicBezTo>
                  <a:lnTo>
                    <a:pt x="8689" y="0"/>
                  </a:lnTo>
                  <a:cubicBezTo>
                    <a:pt x="8493" y="0"/>
                    <a:pt x="8332" y="161"/>
                    <a:pt x="8332" y="357"/>
                  </a:cubicBezTo>
                  <a:lnTo>
                    <a:pt x="8332" y="848"/>
                  </a:lnTo>
                  <a:lnTo>
                    <a:pt x="8332" y="1508"/>
                  </a:lnTo>
                  <a:lnTo>
                    <a:pt x="5736" y="1508"/>
                  </a:lnTo>
                  <a:lnTo>
                    <a:pt x="5736" y="848"/>
                  </a:lnTo>
                  <a:lnTo>
                    <a:pt x="5736" y="357"/>
                  </a:lnTo>
                  <a:cubicBezTo>
                    <a:pt x="5736" y="161"/>
                    <a:pt x="5576" y="0"/>
                    <a:pt x="5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39"/>
            <p:cNvGrpSpPr/>
            <p:nvPr/>
          </p:nvGrpSpPr>
          <p:grpSpPr>
            <a:xfrm rot="-1092566">
              <a:off x="7584512" y="846112"/>
              <a:ext cx="539426" cy="539681"/>
              <a:chOff x="4178325" y="2207475"/>
              <a:chExt cx="476175" cy="476400"/>
            </a:xfrm>
          </p:grpSpPr>
          <p:sp>
            <p:nvSpPr>
              <p:cNvPr id="315" name="Google Shape;315;p39"/>
              <p:cNvSpPr/>
              <p:nvPr/>
            </p:nvSpPr>
            <p:spPr>
              <a:xfrm>
                <a:off x="4178325" y="2207475"/>
                <a:ext cx="476175" cy="476400"/>
              </a:xfrm>
              <a:custGeom>
                <a:rect b="b" l="l" r="r" t="t"/>
                <a:pathLst>
                  <a:path extrusionOk="0" h="19056" w="19047">
                    <a:moveTo>
                      <a:pt x="5380" y="562"/>
                    </a:moveTo>
                    <a:cubicBezTo>
                      <a:pt x="5406" y="562"/>
                      <a:pt x="5433" y="589"/>
                      <a:pt x="5433" y="625"/>
                    </a:cubicBezTo>
                    <a:lnTo>
                      <a:pt x="5433" y="1437"/>
                    </a:lnTo>
                    <a:lnTo>
                      <a:pt x="3319" y="1437"/>
                    </a:lnTo>
                    <a:lnTo>
                      <a:pt x="3319" y="625"/>
                    </a:lnTo>
                    <a:cubicBezTo>
                      <a:pt x="3319" y="589"/>
                      <a:pt x="3346" y="562"/>
                      <a:pt x="3372" y="562"/>
                    </a:cubicBezTo>
                    <a:close/>
                    <a:moveTo>
                      <a:pt x="10518" y="562"/>
                    </a:moveTo>
                    <a:cubicBezTo>
                      <a:pt x="10554" y="562"/>
                      <a:pt x="10580" y="589"/>
                      <a:pt x="10580" y="625"/>
                    </a:cubicBezTo>
                    <a:lnTo>
                      <a:pt x="10580" y="1437"/>
                    </a:lnTo>
                    <a:lnTo>
                      <a:pt x="8457" y="1437"/>
                    </a:lnTo>
                    <a:lnTo>
                      <a:pt x="8457" y="625"/>
                    </a:lnTo>
                    <a:cubicBezTo>
                      <a:pt x="8457" y="589"/>
                      <a:pt x="8484" y="562"/>
                      <a:pt x="8520" y="562"/>
                    </a:cubicBezTo>
                    <a:close/>
                    <a:moveTo>
                      <a:pt x="15665" y="562"/>
                    </a:moveTo>
                    <a:cubicBezTo>
                      <a:pt x="15701" y="562"/>
                      <a:pt x="15728" y="589"/>
                      <a:pt x="15728" y="625"/>
                    </a:cubicBezTo>
                    <a:lnTo>
                      <a:pt x="15728" y="1437"/>
                    </a:lnTo>
                    <a:lnTo>
                      <a:pt x="13605" y="1437"/>
                    </a:lnTo>
                    <a:lnTo>
                      <a:pt x="13605" y="625"/>
                    </a:lnTo>
                    <a:cubicBezTo>
                      <a:pt x="13605" y="589"/>
                      <a:pt x="13631" y="562"/>
                      <a:pt x="13667" y="562"/>
                    </a:cubicBezTo>
                    <a:close/>
                    <a:moveTo>
                      <a:pt x="1427" y="3319"/>
                    </a:moveTo>
                    <a:lnTo>
                      <a:pt x="1427" y="5442"/>
                    </a:lnTo>
                    <a:lnTo>
                      <a:pt x="616" y="5442"/>
                    </a:lnTo>
                    <a:cubicBezTo>
                      <a:pt x="580" y="5442"/>
                      <a:pt x="553" y="5415"/>
                      <a:pt x="553" y="5389"/>
                    </a:cubicBezTo>
                    <a:lnTo>
                      <a:pt x="553" y="3381"/>
                    </a:lnTo>
                    <a:cubicBezTo>
                      <a:pt x="553" y="3346"/>
                      <a:pt x="580" y="3319"/>
                      <a:pt x="616" y="3319"/>
                    </a:cubicBezTo>
                    <a:close/>
                    <a:moveTo>
                      <a:pt x="18431" y="3319"/>
                    </a:moveTo>
                    <a:cubicBezTo>
                      <a:pt x="18458" y="3319"/>
                      <a:pt x="18485" y="3346"/>
                      <a:pt x="18485" y="3381"/>
                    </a:cubicBezTo>
                    <a:lnTo>
                      <a:pt x="18485" y="5389"/>
                    </a:lnTo>
                    <a:cubicBezTo>
                      <a:pt x="18485" y="5415"/>
                      <a:pt x="18458" y="5442"/>
                      <a:pt x="18431" y="5442"/>
                    </a:cubicBezTo>
                    <a:lnTo>
                      <a:pt x="17619" y="5442"/>
                    </a:lnTo>
                    <a:lnTo>
                      <a:pt x="17619" y="3319"/>
                    </a:lnTo>
                    <a:close/>
                    <a:moveTo>
                      <a:pt x="1427" y="8466"/>
                    </a:moveTo>
                    <a:lnTo>
                      <a:pt x="1427" y="10589"/>
                    </a:lnTo>
                    <a:lnTo>
                      <a:pt x="616" y="10589"/>
                    </a:lnTo>
                    <a:cubicBezTo>
                      <a:pt x="580" y="10589"/>
                      <a:pt x="553" y="10563"/>
                      <a:pt x="553" y="10527"/>
                    </a:cubicBezTo>
                    <a:lnTo>
                      <a:pt x="553" y="8529"/>
                    </a:lnTo>
                    <a:cubicBezTo>
                      <a:pt x="553" y="8493"/>
                      <a:pt x="580" y="8466"/>
                      <a:pt x="616" y="8466"/>
                    </a:cubicBezTo>
                    <a:close/>
                    <a:moveTo>
                      <a:pt x="18431" y="8466"/>
                    </a:moveTo>
                    <a:cubicBezTo>
                      <a:pt x="18458" y="8466"/>
                      <a:pt x="18485" y="8493"/>
                      <a:pt x="18485" y="8529"/>
                    </a:cubicBezTo>
                    <a:lnTo>
                      <a:pt x="18485" y="10527"/>
                    </a:lnTo>
                    <a:cubicBezTo>
                      <a:pt x="18485" y="10563"/>
                      <a:pt x="18458" y="10589"/>
                      <a:pt x="18431" y="10589"/>
                    </a:cubicBezTo>
                    <a:lnTo>
                      <a:pt x="17619" y="10589"/>
                    </a:lnTo>
                    <a:lnTo>
                      <a:pt x="17619" y="8466"/>
                    </a:lnTo>
                    <a:close/>
                    <a:moveTo>
                      <a:pt x="1427" y="13614"/>
                    </a:moveTo>
                    <a:lnTo>
                      <a:pt x="1427" y="15737"/>
                    </a:lnTo>
                    <a:lnTo>
                      <a:pt x="616" y="15737"/>
                    </a:lnTo>
                    <a:cubicBezTo>
                      <a:pt x="580" y="15737"/>
                      <a:pt x="553" y="15710"/>
                      <a:pt x="553" y="15674"/>
                    </a:cubicBezTo>
                    <a:lnTo>
                      <a:pt x="553" y="13676"/>
                    </a:lnTo>
                    <a:cubicBezTo>
                      <a:pt x="553" y="13640"/>
                      <a:pt x="580" y="13614"/>
                      <a:pt x="616" y="13614"/>
                    </a:cubicBezTo>
                    <a:close/>
                    <a:moveTo>
                      <a:pt x="18431" y="13614"/>
                    </a:moveTo>
                    <a:cubicBezTo>
                      <a:pt x="18458" y="13614"/>
                      <a:pt x="18485" y="13640"/>
                      <a:pt x="18485" y="13676"/>
                    </a:cubicBezTo>
                    <a:lnTo>
                      <a:pt x="18485" y="15674"/>
                    </a:lnTo>
                    <a:cubicBezTo>
                      <a:pt x="18485" y="15710"/>
                      <a:pt x="18458" y="15737"/>
                      <a:pt x="18431" y="15737"/>
                    </a:cubicBezTo>
                    <a:lnTo>
                      <a:pt x="17619" y="15737"/>
                    </a:lnTo>
                    <a:lnTo>
                      <a:pt x="17619" y="13614"/>
                    </a:lnTo>
                    <a:close/>
                    <a:moveTo>
                      <a:pt x="16227" y="1990"/>
                    </a:moveTo>
                    <a:cubicBezTo>
                      <a:pt x="16682" y="1990"/>
                      <a:pt x="17057" y="2364"/>
                      <a:pt x="17057" y="2819"/>
                    </a:cubicBezTo>
                    <a:lnTo>
                      <a:pt x="17057" y="16236"/>
                    </a:lnTo>
                    <a:cubicBezTo>
                      <a:pt x="17057" y="16691"/>
                      <a:pt x="16682" y="17066"/>
                      <a:pt x="16227" y="17066"/>
                    </a:cubicBezTo>
                    <a:lnTo>
                      <a:pt x="2810" y="17066"/>
                    </a:lnTo>
                    <a:cubicBezTo>
                      <a:pt x="2355" y="17066"/>
                      <a:pt x="1990" y="16691"/>
                      <a:pt x="1990" y="16236"/>
                    </a:cubicBezTo>
                    <a:lnTo>
                      <a:pt x="1990" y="2819"/>
                    </a:lnTo>
                    <a:cubicBezTo>
                      <a:pt x="1990" y="2364"/>
                      <a:pt x="2355" y="1990"/>
                      <a:pt x="2810" y="1990"/>
                    </a:cubicBezTo>
                    <a:close/>
                    <a:moveTo>
                      <a:pt x="10580" y="17619"/>
                    </a:moveTo>
                    <a:lnTo>
                      <a:pt x="10580" y="18431"/>
                    </a:lnTo>
                    <a:cubicBezTo>
                      <a:pt x="10580" y="18467"/>
                      <a:pt x="10554" y="18493"/>
                      <a:pt x="10518" y="18493"/>
                    </a:cubicBezTo>
                    <a:lnTo>
                      <a:pt x="8520" y="18493"/>
                    </a:lnTo>
                    <a:cubicBezTo>
                      <a:pt x="8484" y="18493"/>
                      <a:pt x="8457" y="18467"/>
                      <a:pt x="8457" y="18431"/>
                    </a:cubicBezTo>
                    <a:lnTo>
                      <a:pt x="8457" y="17619"/>
                    </a:lnTo>
                    <a:close/>
                    <a:moveTo>
                      <a:pt x="15728" y="17619"/>
                    </a:moveTo>
                    <a:lnTo>
                      <a:pt x="15728" y="18431"/>
                    </a:lnTo>
                    <a:cubicBezTo>
                      <a:pt x="15728" y="18467"/>
                      <a:pt x="15701" y="18493"/>
                      <a:pt x="15665" y="18493"/>
                    </a:cubicBezTo>
                    <a:lnTo>
                      <a:pt x="13667" y="18493"/>
                    </a:lnTo>
                    <a:cubicBezTo>
                      <a:pt x="13631" y="18493"/>
                      <a:pt x="13605" y="18467"/>
                      <a:pt x="13605" y="18431"/>
                    </a:cubicBezTo>
                    <a:lnTo>
                      <a:pt x="13605" y="17619"/>
                    </a:lnTo>
                    <a:close/>
                    <a:moveTo>
                      <a:pt x="3372" y="0"/>
                    </a:moveTo>
                    <a:cubicBezTo>
                      <a:pt x="3033" y="0"/>
                      <a:pt x="2757" y="277"/>
                      <a:pt x="2757" y="625"/>
                    </a:cubicBezTo>
                    <a:lnTo>
                      <a:pt x="2757" y="1437"/>
                    </a:lnTo>
                    <a:cubicBezTo>
                      <a:pt x="2034" y="1463"/>
                      <a:pt x="1454" y="2043"/>
                      <a:pt x="1427" y="2766"/>
                    </a:cubicBezTo>
                    <a:lnTo>
                      <a:pt x="616" y="2766"/>
                    </a:lnTo>
                    <a:cubicBezTo>
                      <a:pt x="277" y="2766"/>
                      <a:pt x="0" y="3042"/>
                      <a:pt x="0" y="3381"/>
                    </a:cubicBezTo>
                    <a:lnTo>
                      <a:pt x="0" y="5389"/>
                    </a:lnTo>
                    <a:cubicBezTo>
                      <a:pt x="0" y="5728"/>
                      <a:pt x="277" y="6004"/>
                      <a:pt x="616" y="6004"/>
                    </a:cubicBezTo>
                    <a:lnTo>
                      <a:pt x="1427" y="6004"/>
                    </a:lnTo>
                    <a:lnTo>
                      <a:pt x="1427" y="7913"/>
                    </a:lnTo>
                    <a:lnTo>
                      <a:pt x="616" y="7913"/>
                    </a:lnTo>
                    <a:cubicBezTo>
                      <a:pt x="277" y="7913"/>
                      <a:pt x="0" y="8190"/>
                      <a:pt x="0" y="8529"/>
                    </a:cubicBezTo>
                    <a:lnTo>
                      <a:pt x="0" y="10527"/>
                    </a:lnTo>
                    <a:cubicBezTo>
                      <a:pt x="0" y="10866"/>
                      <a:pt x="277" y="11143"/>
                      <a:pt x="616" y="11143"/>
                    </a:cubicBezTo>
                    <a:lnTo>
                      <a:pt x="1427" y="11143"/>
                    </a:lnTo>
                    <a:lnTo>
                      <a:pt x="1427" y="13052"/>
                    </a:lnTo>
                    <a:lnTo>
                      <a:pt x="616" y="13052"/>
                    </a:lnTo>
                    <a:cubicBezTo>
                      <a:pt x="277" y="13052"/>
                      <a:pt x="0" y="13328"/>
                      <a:pt x="0" y="13676"/>
                    </a:cubicBezTo>
                    <a:lnTo>
                      <a:pt x="0" y="15674"/>
                    </a:lnTo>
                    <a:cubicBezTo>
                      <a:pt x="0" y="16013"/>
                      <a:pt x="277" y="16290"/>
                      <a:pt x="616" y="16290"/>
                    </a:cubicBezTo>
                    <a:lnTo>
                      <a:pt x="1427" y="16290"/>
                    </a:lnTo>
                    <a:cubicBezTo>
                      <a:pt x="1454" y="17013"/>
                      <a:pt x="2034" y="17592"/>
                      <a:pt x="2757" y="17619"/>
                    </a:cubicBezTo>
                    <a:lnTo>
                      <a:pt x="2757" y="18431"/>
                    </a:lnTo>
                    <a:cubicBezTo>
                      <a:pt x="2757" y="18779"/>
                      <a:pt x="3033" y="19056"/>
                      <a:pt x="3372" y="19056"/>
                    </a:cubicBezTo>
                    <a:lnTo>
                      <a:pt x="3604" y="19056"/>
                    </a:lnTo>
                    <a:cubicBezTo>
                      <a:pt x="3765" y="19056"/>
                      <a:pt x="3890" y="18931"/>
                      <a:pt x="3890" y="18770"/>
                    </a:cubicBezTo>
                    <a:cubicBezTo>
                      <a:pt x="3890" y="18618"/>
                      <a:pt x="3765" y="18493"/>
                      <a:pt x="3604" y="18493"/>
                    </a:cubicBezTo>
                    <a:lnTo>
                      <a:pt x="3372" y="18493"/>
                    </a:lnTo>
                    <a:cubicBezTo>
                      <a:pt x="3346" y="18493"/>
                      <a:pt x="3319" y="18467"/>
                      <a:pt x="3319" y="18431"/>
                    </a:cubicBezTo>
                    <a:lnTo>
                      <a:pt x="3319" y="17619"/>
                    </a:lnTo>
                    <a:lnTo>
                      <a:pt x="5433" y="17619"/>
                    </a:lnTo>
                    <a:lnTo>
                      <a:pt x="5433" y="18431"/>
                    </a:lnTo>
                    <a:cubicBezTo>
                      <a:pt x="5433" y="18467"/>
                      <a:pt x="5406" y="18493"/>
                      <a:pt x="5380" y="18493"/>
                    </a:cubicBezTo>
                    <a:lnTo>
                      <a:pt x="4746" y="18493"/>
                    </a:lnTo>
                    <a:cubicBezTo>
                      <a:pt x="4594" y="18493"/>
                      <a:pt x="4470" y="18618"/>
                      <a:pt x="4470" y="18770"/>
                    </a:cubicBezTo>
                    <a:cubicBezTo>
                      <a:pt x="4470" y="18931"/>
                      <a:pt x="4594" y="19056"/>
                      <a:pt x="4746" y="19056"/>
                    </a:cubicBezTo>
                    <a:lnTo>
                      <a:pt x="5380" y="19056"/>
                    </a:lnTo>
                    <a:cubicBezTo>
                      <a:pt x="5719" y="19056"/>
                      <a:pt x="5995" y="18779"/>
                      <a:pt x="5995" y="18431"/>
                    </a:cubicBezTo>
                    <a:lnTo>
                      <a:pt x="5995" y="17619"/>
                    </a:lnTo>
                    <a:lnTo>
                      <a:pt x="7904" y="17619"/>
                    </a:lnTo>
                    <a:lnTo>
                      <a:pt x="7904" y="18431"/>
                    </a:lnTo>
                    <a:cubicBezTo>
                      <a:pt x="7904" y="18779"/>
                      <a:pt x="8181" y="19056"/>
                      <a:pt x="8520" y="19056"/>
                    </a:cubicBezTo>
                    <a:lnTo>
                      <a:pt x="10518" y="19056"/>
                    </a:lnTo>
                    <a:cubicBezTo>
                      <a:pt x="10866" y="19056"/>
                      <a:pt x="11142" y="18779"/>
                      <a:pt x="11142" y="18431"/>
                    </a:cubicBezTo>
                    <a:lnTo>
                      <a:pt x="11142" y="17619"/>
                    </a:lnTo>
                    <a:lnTo>
                      <a:pt x="13052" y="17619"/>
                    </a:lnTo>
                    <a:lnTo>
                      <a:pt x="13052" y="18431"/>
                    </a:lnTo>
                    <a:cubicBezTo>
                      <a:pt x="13052" y="18779"/>
                      <a:pt x="13328" y="19056"/>
                      <a:pt x="13667" y="19056"/>
                    </a:cubicBezTo>
                    <a:lnTo>
                      <a:pt x="15665" y="19056"/>
                    </a:lnTo>
                    <a:cubicBezTo>
                      <a:pt x="16004" y="19056"/>
                      <a:pt x="16281" y="18779"/>
                      <a:pt x="16281" y="18431"/>
                    </a:cubicBezTo>
                    <a:lnTo>
                      <a:pt x="16281" y="17619"/>
                    </a:lnTo>
                    <a:cubicBezTo>
                      <a:pt x="17004" y="17592"/>
                      <a:pt x="17583" y="17013"/>
                      <a:pt x="17610" y="16290"/>
                    </a:cubicBezTo>
                    <a:lnTo>
                      <a:pt x="18431" y="16290"/>
                    </a:lnTo>
                    <a:cubicBezTo>
                      <a:pt x="18770" y="16290"/>
                      <a:pt x="19047" y="16013"/>
                      <a:pt x="19047" y="15674"/>
                    </a:cubicBezTo>
                    <a:lnTo>
                      <a:pt x="19047" y="13676"/>
                    </a:lnTo>
                    <a:cubicBezTo>
                      <a:pt x="19047" y="13328"/>
                      <a:pt x="18770" y="13052"/>
                      <a:pt x="18431" y="13052"/>
                    </a:cubicBezTo>
                    <a:lnTo>
                      <a:pt x="17619" y="13052"/>
                    </a:lnTo>
                    <a:lnTo>
                      <a:pt x="17619" y="11143"/>
                    </a:lnTo>
                    <a:lnTo>
                      <a:pt x="18431" y="11143"/>
                    </a:lnTo>
                    <a:cubicBezTo>
                      <a:pt x="18770" y="11143"/>
                      <a:pt x="19047" y="10866"/>
                      <a:pt x="19047" y="10527"/>
                    </a:cubicBezTo>
                    <a:lnTo>
                      <a:pt x="19047" y="8529"/>
                    </a:lnTo>
                    <a:cubicBezTo>
                      <a:pt x="19047" y="8190"/>
                      <a:pt x="18770" y="7913"/>
                      <a:pt x="18431" y="7913"/>
                    </a:cubicBezTo>
                    <a:lnTo>
                      <a:pt x="17619" y="7913"/>
                    </a:lnTo>
                    <a:lnTo>
                      <a:pt x="17619" y="6004"/>
                    </a:lnTo>
                    <a:lnTo>
                      <a:pt x="18431" y="6004"/>
                    </a:lnTo>
                    <a:cubicBezTo>
                      <a:pt x="18770" y="6004"/>
                      <a:pt x="19047" y="5728"/>
                      <a:pt x="19047" y="5389"/>
                    </a:cubicBezTo>
                    <a:lnTo>
                      <a:pt x="19047" y="3381"/>
                    </a:lnTo>
                    <a:cubicBezTo>
                      <a:pt x="19047" y="3042"/>
                      <a:pt x="18770" y="2766"/>
                      <a:pt x="18431" y="2766"/>
                    </a:cubicBezTo>
                    <a:lnTo>
                      <a:pt x="17610" y="2766"/>
                    </a:lnTo>
                    <a:cubicBezTo>
                      <a:pt x="17583" y="2043"/>
                      <a:pt x="17004" y="1463"/>
                      <a:pt x="16281" y="1437"/>
                    </a:cubicBezTo>
                    <a:lnTo>
                      <a:pt x="16281" y="625"/>
                    </a:lnTo>
                    <a:cubicBezTo>
                      <a:pt x="16281" y="277"/>
                      <a:pt x="16004" y="0"/>
                      <a:pt x="15665" y="0"/>
                    </a:cubicBezTo>
                    <a:lnTo>
                      <a:pt x="13667" y="0"/>
                    </a:lnTo>
                    <a:cubicBezTo>
                      <a:pt x="13328" y="0"/>
                      <a:pt x="13052" y="277"/>
                      <a:pt x="13052" y="625"/>
                    </a:cubicBezTo>
                    <a:lnTo>
                      <a:pt x="13052" y="1437"/>
                    </a:lnTo>
                    <a:lnTo>
                      <a:pt x="11142" y="1437"/>
                    </a:lnTo>
                    <a:lnTo>
                      <a:pt x="11142" y="625"/>
                    </a:lnTo>
                    <a:cubicBezTo>
                      <a:pt x="11142" y="277"/>
                      <a:pt x="10866" y="0"/>
                      <a:pt x="10518" y="0"/>
                    </a:cubicBezTo>
                    <a:lnTo>
                      <a:pt x="8520" y="0"/>
                    </a:lnTo>
                    <a:cubicBezTo>
                      <a:pt x="8181" y="0"/>
                      <a:pt x="7904" y="277"/>
                      <a:pt x="7904" y="625"/>
                    </a:cubicBezTo>
                    <a:lnTo>
                      <a:pt x="7904" y="1437"/>
                    </a:lnTo>
                    <a:lnTo>
                      <a:pt x="5995" y="1437"/>
                    </a:lnTo>
                    <a:lnTo>
                      <a:pt x="5995" y="625"/>
                    </a:lnTo>
                    <a:cubicBezTo>
                      <a:pt x="5995" y="277"/>
                      <a:pt x="5719" y="0"/>
                      <a:pt x="53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9"/>
              <p:cNvSpPr/>
              <p:nvPr/>
            </p:nvSpPr>
            <p:spPr>
              <a:xfrm>
                <a:off x="4267750" y="2297125"/>
                <a:ext cx="297325" cy="297100"/>
              </a:xfrm>
              <a:custGeom>
                <a:rect b="b" l="l" r="r" t="t"/>
                <a:pathLst>
                  <a:path extrusionOk="0" h="11884" w="11893">
                    <a:moveTo>
                      <a:pt x="848" y="1"/>
                    </a:moveTo>
                    <a:cubicBezTo>
                      <a:pt x="384" y="1"/>
                      <a:pt x="0" y="375"/>
                      <a:pt x="0" y="848"/>
                    </a:cubicBezTo>
                    <a:lnTo>
                      <a:pt x="0" y="11036"/>
                    </a:lnTo>
                    <a:cubicBezTo>
                      <a:pt x="0" y="11509"/>
                      <a:pt x="384" y="11883"/>
                      <a:pt x="848" y="11883"/>
                    </a:cubicBezTo>
                    <a:lnTo>
                      <a:pt x="2266" y="11883"/>
                    </a:lnTo>
                    <a:cubicBezTo>
                      <a:pt x="2418" y="11883"/>
                      <a:pt x="2543" y="11758"/>
                      <a:pt x="2543" y="11607"/>
                    </a:cubicBezTo>
                    <a:cubicBezTo>
                      <a:pt x="2543" y="11455"/>
                      <a:pt x="2418" y="11330"/>
                      <a:pt x="2266" y="11330"/>
                    </a:cubicBezTo>
                    <a:lnTo>
                      <a:pt x="848" y="11330"/>
                    </a:lnTo>
                    <a:cubicBezTo>
                      <a:pt x="687" y="11330"/>
                      <a:pt x="554" y="11196"/>
                      <a:pt x="554" y="11036"/>
                    </a:cubicBezTo>
                    <a:lnTo>
                      <a:pt x="554" y="848"/>
                    </a:lnTo>
                    <a:cubicBezTo>
                      <a:pt x="554" y="687"/>
                      <a:pt x="687" y="554"/>
                      <a:pt x="848" y="554"/>
                    </a:cubicBezTo>
                    <a:lnTo>
                      <a:pt x="11036" y="554"/>
                    </a:lnTo>
                    <a:cubicBezTo>
                      <a:pt x="11196" y="554"/>
                      <a:pt x="11330" y="687"/>
                      <a:pt x="11330" y="848"/>
                    </a:cubicBezTo>
                    <a:lnTo>
                      <a:pt x="11330" y="3105"/>
                    </a:lnTo>
                    <a:cubicBezTo>
                      <a:pt x="11330" y="3257"/>
                      <a:pt x="11455" y="3382"/>
                      <a:pt x="11607" y="3382"/>
                    </a:cubicBezTo>
                    <a:cubicBezTo>
                      <a:pt x="11767" y="3382"/>
                      <a:pt x="11892" y="3257"/>
                      <a:pt x="11892" y="3105"/>
                    </a:cubicBezTo>
                    <a:lnTo>
                      <a:pt x="11892" y="848"/>
                    </a:lnTo>
                    <a:cubicBezTo>
                      <a:pt x="11892" y="375"/>
                      <a:pt x="11509" y="1"/>
                      <a:pt x="110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9"/>
              <p:cNvSpPr/>
              <p:nvPr/>
            </p:nvSpPr>
            <p:spPr>
              <a:xfrm>
                <a:off x="4345800" y="2396150"/>
                <a:ext cx="219275" cy="198075"/>
              </a:xfrm>
              <a:custGeom>
                <a:rect b="b" l="l" r="r" t="t"/>
                <a:pathLst>
                  <a:path extrusionOk="0" h="7923" w="8771">
                    <a:moveTo>
                      <a:pt x="8485" y="0"/>
                    </a:moveTo>
                    <a:cubicBezTo>
                      <a:pt x="8333" y="0"/>
                      <a:pt x="8208" y="125"/>
                      <a:pt x="8208" y="277"/>
                    </a:cubicBezTo>
                    <a:lnTo>
                      <a:pt x="8208" y="7075"/>
                    </a:lnTo>
                    <a:cubicBezTo>
                      <a:pt x="8208" y="7235"/>
                      <a:pt x="8074" y="7369"/>
                      <a:pt x="7914" y="7369"/>
                    </a:cubicBezTo>
                    <a:lnTo>
                      <a:pt x="277" y="7369"/>
                    </a:lnTo>
                    <a:cubicBezTo>
                      <a:pt x="126" y="7369"/>
                      <a:pt x="1" y="7494"/>
                      <a:pt x="1" y="7646"/>
                    </a:cubicBezTo>
                    <a:cubicBezTo>
                      <a:pt x="1" y="7797"/>
                      <a:pt x="126" y="7922"/>
                      <a:pt x="277" y="7922"/>
                    </a:cubicBezTo>
                    <a:lnTo>
                      <a:pt x="7914" y="7922"/>
                    </a:lnTo>
                    <a:cubicBezTo>
                      <a:pt x="8387" y="7922"/>
                      <a:pt x="8770" y="7548"/>
                      <a:pt x="8770" y="7075"/>
                    </a:cubicBezTo>
                    <a:lnTo>
                      <a:pt x="8770" y="277"/>
                    </a:lnTo>
                    <a:cubicBezTo>
                      <a:pt x="8770" y="125"/>
                      <a:pt x="8645" y="0"/>
                      <a:pt x="84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9"/>
              <p:cNvSpPr/>
              <p:nvPr/>
            </p:nvSpPr>
            <p:spPr>
              <a:xfrm>
                <a:off x="4310575" y="2354900"/>
                <a:ext cx="13850" cy="181550"/>
              </a:xfrm>
              <a:custGeom>
                <a:rect b="b" l="l" r="r" t="t"/>
                <a:pathLst>
                  <a:path extrusionOk="0" h="7262" w="554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6985"/>
                    </a:lnTo>
                    <a:cubicBezTo>
                      <a:pt x="0" y="7137"/>
                      <a:pt x="125" y="7262"/>
                      <a:pt x="277" y="7262"/>
                    </a:cubicBezTo>
                    <a:cubicBezTo>
                      <a:pt x="429" y="7262"/>
                      <a:pt x="553" y="7137"/>
                      <a:pt x="553" y="6985"/>
                    </a:cubicBezTo>
                    <a:lnTo>
                      <a:pt x="553" y="277"/>
                    </a:lnTo>
                    <a:cubicBezTo>
                      <a:pt x="553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9"/>
              <p:cNvSpPr/>
              <p:nvPr/>
            </p:nvSpPr>
            <p:spPr>
              <a:xfrm>
                <a:off x="4508175" y="2354900"/>
                <a:ext cx="14075" cy="181550"/>
              </a:xfrm>
              <a:custGeom>
                <a:rect b="b" l="l" r="r" t="t"/>
                <a:pathLst>
                  <a:path extrusionOk="0" h="7262" w="563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6985"/>
                    </a:lnTo>
                    <a:cubicBezTo>
                      <a:pt x="0" y="7137"/>
                      <a:pt x="125" y="7262"/>
                      <a:pt x="286" y="7262"/>
                    </a:cubicBezTo>
                    <a:cubicBezTo>
                      <a:pt x="437" y="7262"/>
                      <a:pt x="562" y="7137"/>
                      <a:pt x="562" y="6985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9"/>
              <p:cNvSpPr/>
              <p:nvPr/>
            </p:nvSpPr>
            <p:spPr>
              <a:xfrm>
                <a:off x="4325525" y="2339725"/>
                <a:ext cx="181550" cy="14075"/>
              </a:xfrm>
              <a:custGeom>
                <a:rect b="b" l="l" r="r" t="t"/>
                <a:pathLst>
                  <a:path extrusionOk="0" h="563" w="7262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8"/>
                      <a:pt x="125" y="562"/>
                      <a:pt x="277" y="562"/>
                    </a:cubicBezTo>
                    <a:lnTo>
                      <a:pt x="6985" y="562"/>
                    </a:lnTo>
                    <a:cubicBezTo>
                      <a:pt x="7137" y="562"/>
                      <a:pt x="7262" y="438"/>
                      <a:pt x="7262" y="286"/>
                    </a:cubicBezTo>
                    <a:cubicBezTo>
                      <a:pt x="7262" y="125"/>
                      <a:pt x="7137" y="0"/>
                      <a:pt x="6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9"/>
              <p:cNvSpPr/>
              <p:nvPr/>
            </p:nvSpPr>
            <p:spPr>
              <a:xfrm>
                <a:off x="4325525" y="2537550"/>
                <a:ext cx="181550" cy="14075"/>
              </a:xfrm>
              <a:custGeom>
                <a:rect b="b" l="l" r="r" t="t"/>
                <a:pathLst>
                  <a:path extrusionOk="0" h="563" w="7262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6985" y="562"/>
                    </a:lnTo>
                    <a:cubicBezTo>
                      <a:pt x="7137" y="562"/>
                      <a:pt x="7262" y="437"/>
                      <a:pt x="7262" y="277"/>
                    </a:cubicBezTo>
                    <a:cubicBezTo>
                      <a:pt x="7262" y="125"/>
                      <a:pt x="7137" y="0"/>
                      <a:pt x="6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9"/>
              <p:cNvSpPr/>
              <p:nvPr/>
            </p:nvSpPr>
            <p:spPr>
              <a:xfrm>
                <a:off x="4417625" y="2366275"/>
                <a:ext cx="78750" cy="78750"/>
              </a:xfrm>
              <a:custGeom>
                <a:rect b="b" l="l" r="r" t="t"/>
                <a:pathLst>
                  <a:path extrusionOk="0" h="3150" w="315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2587" y="562"/>
                    </a:lnTo>
                    <a:lnTo>
                      <a:pt x="2587" y="2873"/>
                    </a:lnTo>
                    <a:cubicBezTo>
                      <a:pt x="2587" y="3024"/>
                      <a:pt x="2712" y="3149"/>
                      <a:pt x="2873" y="3149"/>
                    </a:cubicBezTo>
                    <a:cubicBezTo>
                      <a:pt x="3025" y="3149"/>
                      <a:pt x="3150" y="3024"/>
                      <a:pt x="3150" y="2873"/>
                    </a:cubicBezTo>
                    <a:lnTo>
                      <a:pt x="3150" y="277"/>
                    </a:lnTo>
                    <a:cubicBezTo>
                      <a:pt x="3150" y="125"/>
                      <a:pt x="3025" y="0"/>
                      <a:pt x="28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9"/>
              <p:cNvSpPr/>
              <p:nvPr/>
            </p:nvSpPr>
            <p:spPr>
              <a:xfrm>
                <a:off x="4336450" y="2465950"/>
                <a:ext cx="59125" cy="59125"/>
              </a:xfrm>
              <a:custGeom>
                <a:rect b="b" l="l" r="r" t="t"/>
                <a:pathLst>
                  <a:path extrusionOk="0" h="2365" w="2365">
                    <a:moveTo>
                      <a:pt x="1758" y="554"/>
                    </a:moveTo>
                    <a:cubicBezTo>
                      <a:pt x="1784" y="554"/>
                      <a:pt x="1802" y="581"/>
                      <a:pt x="1802" y="607"/>
                    </a:cubicBezTo>
                    <a:lnTo>
                      <a:pt x="1802" y="1758"/>
                    </a:lnTo>
                    <a:cubicBezTo>
                      <a:pt x="1802" y="1785"/>
                      <a:pt x="1784" y="1803"/>
                      <a:pt x="1758" y="1803"/>
                    </a:cubicBezTo>
                    <a:lnTo>
                      <a:pt x="607" y="1803"/>
                    </a:lnTo>
                    <a:cubicBezTo>
                      <a:pt x="580" y="1803"/>
                      <a:pt x="553" y="1785"/>
                      <a:pt x="553" y="1758"/>
                    </a:cubicBezTo>
                    <a:lnTo>
                      <a:pt x="553" y="607"/>
                    </a:lnTo>
                    <a:cubicBezTo>
                      <a:pt x="553" y="581"/>
                      <a:pt x="580" y="554"/>
                      <a:pt x="607" y="554"/>
                    </a:cubicBezTo>
                    <a:close/>
                    <a:moveTo>
                      <a:pt x="607" y="1"/>
                    </a:moveTo>
                    <a:cubicBezTo>
                      <a:pt x="268" y="1"/>
                      <a:pt x="0" y="268"/>
                      <a:pt x="0" y="607"/>
                    </a:cubicBezTo>
                    <a:lnTo>
                      <a:pt x="0" y="1758"/>
                    </a:lnTo>
                    <a:cubicBezTo>
                      <a:pt x="0" y="2088"/>
                      <a:pt x="268" y="2365"/>
                      <a:pt x="607" y="2365"/>
                    </a:cubicBezTo>
                    <a:lnTo>
                      <a:pt x="1758" y="2365"/>
                    </a:lnTo>
                    <a:cubicBezTo>
                      <a:pt x="2088" y="2365"/>
                      <a:pt x="2364" y="2088"/>
                      <a:pt x="2364" y="1758"/>
                    </a:cubicBezTo>
                    <a:lnTo>
                      <a:pt x="2364" y="607"/>
                    </a:lnTo>
                    <a:cubicBezTo>
                      <a:pt x="2364" y="268"/>
                      <a:pt x="2088" y="1"/>
                      <a:pt x="17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24" name="Google Shape;324;p39"/>
          <p:cNvCxnSpPr/>
          <p:nvPr/>
        </p:nvCxnSpPr>
        <p:spPr>
          <a:xfrm rot="10800000">
            <a:off x="4326951" y="1181706"/>
            <a:ext cx="16062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/>
          <p:nvPr/>
        </p:nvSpPr>
        <p:spPr>
          <a:xfrm>
            <a:off x="2854425" y="998250"/>
            <a:ext cx="2143392" cy="113957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30" name="Google Shape;330;p40"/>
          <p:cNvSpPr txBox="1"/>
          <p:nvPr>
            <p:ph idx="15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Conteúdos</a:t>
            </a:r>
            <a:endParaRPr/>
          </a:p>
        </p:txBody>
      </p:sp>
      <p:sp>
        <p:nvSpPr>
          <p:cNvPr id="331" name="Google Shape;331;p40"/>
          <p:cNvSpPr txBox="1"/>
          <p:nvPr>
            <p:ph type="title"/>
          </p:nvPr>
        </p:nvSpPr>
        <p:spPr>
          <a:xfrm flipH="1">
            <a:off x="26442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" name="Google Shape;332;p40"/>
          <p:cNvSpPr txBox="1"/>
          <p:nvPr>
            <p:ph idx="1" type="subTitle"/>
          </p:nvPr>
        </p:nvSpPr>
        <p:spPr>
          <a:xfrm flipH="1">
            <a:off x="320149" y="1962575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33" name="Google Shape;333;p40"/>
          <p:cNvSpPr txBox="1"/>
          <p:nvPr>
            <p:ph idx="3" type="title"/>
          </p:nvPr>
        </p:nvSpPr>
        <p:spPr>
          <a:xfrm flipH="1">
            <a:off x="2644250" y="285387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4" name="Google Shape;334;p40"/>
          <p:cNvSpPr txBox="1"/>
          <p:nvPr>
            <p:ph idx="4" type="subTitle"/>
          </p:nvPr>
        </p:nvSpPr>
        <p:spPr>
          <a:xfrm flipH="1">
            <a:off x="320149" y="3184362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 do Projeto</a:t>
            </a:r>
            <a:endParaRPr/>
          </a:p>
        </p:txBody>
      </p:sp>
      <p:sp>
        <p:nvSpPr>
          <p:cNvPr id="335" name="Google Shape;335;p40"/>
          <p:cNvSpPr txBox="1"/>
          <p:nvPr>
            <p:ph idx="6" type="title"/>
          </p:nvPr>
        </p:nvSpPr>
        <p:spPr>
          <a:xfrm>
            <a:off x="48236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6" name="Google Shape;336;p40"/>
          <p:cNvSpPr txBox="1"/>
          <p:nvPr>
            <p:ph idx="7" type="subTitle"/>
          </p:nvPr>
        </p:nvSpPr>
        <p:spPr>
          <a:xfrm>
            <a:off x="6499750" y="2210013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resolvido</a:t>
            </a:r>
            <a:endParaRPr/>
          </a:p>
        </p:txBody>
      </p:sp>
      <p:sp>
        <p:nvSpPr>
          <p:cNvPr id="337" name="Google Shape;337;p40"/>
          <p:cNvSpPr txBox="1"/>
          <p:nvPr>
            <p:ph idx="9" type="title"/>
          </p:nvPr>
        </p:nvSpPr>
        <p:spPr>
          <a:xfrm>
            <a:off x="4823650" y="285387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8" name="Google Shape;338;p40"/>
          <p:cNvSpPr txBox="1"/>
          <p:nvPr>
            <p:ph idx="13" type="subTitle"/>
          </p:nvPr>
        </p:nvSpPr>
        <p:spPr>
          <a:xfrm>
            <a:off x="6499750" y="3333584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utilizadas</a:t>
            </a:r>
            <a:endParaRPr/>
          </a:p>
        </p:txBody>
      </p:sp>
      <p:cxnSp>
        <p:nvCxnSpPr>
          <p:cNvPr id="339" name="Google Shape;339;p40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0"/>
          <p:cNvSpPr/>
          <p:nvPr/>
        </p:nvSpPr>
        <p:spPr>
          <a:xfrm>
            <a:off x="6842050" y="329531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40"/>
          <p:cNvGrpSpPr/>
          <p:nvPr/>
        </p:nvGrpSpPr>
        <p:grpSpPr>
          <a:xfrm rot="1189201">
            <a:off x="7018406" y="563527"/>
            <a:ext cx="688347" cy="572675"/>
            <a:chOff x="3155625" y="1773900"/>
            <a:chExt cx="496375" cy="412963"/>
          </a:xfrm>
        </p:grpSpPr>
        <p:sp>
          <p:nvSpPr>
            <p:cNvPr id="342" name="Google Shape;342;p40"/>
            <p:cNvSpPr/>
            <p:nvPr/>
          </p:nvSpPr>
          <p:spPr>
            <a:xfrm>
              <a:off x="3163550" y="1773900"/>
              <a:ext cx="488450" cy="394525"/>
            </a:xfrm>
            <a:custGeom>
              <a:rect b="b" l="l" r="r" t="t"/>
              <a:pathLst>
                <a:path extrusionOk="0" h="15781" w="19538">
                  <a:moveTo>
                    <a:pt x="10384" y="1"/>
                  </a:moveTo>
                  <a:cubicBezTo>
                    <a:pt x="7280" y="1"/>
                    <a:pt x="4702" y="2186"/>
                    <a:pt x="4077" y="5095"/>
                  </a:cubicBezTo>
                  <a:cubicBezTo>
                    <a:pt x="3765" y="4997"/>
                    <a:pt x="3435" y="4952"/>
                    <a:pt x="3087" y="4952"/>
                  </a:cubicBezTo>
                  <a:cubicBezTo>
                    <a:pt x="1392" y="4988"/>
                    <a:pt x="9" y="6379"/>
                    <a:pt x="0" y="8074"/>
                  </a:cubicBezTo>
                  <a:cubicBezTo>
                    <a:pt x="0" y="8217"/>
                    <a:pt x="0" y="8360"/>
                    <a:pt x="18" y="8494"/>
                  </a:cubicBezTo>
                  <a:cubicBezTo>
                    <a:pt x="107" y="9145"/>
                    <a:pt x="661" y="9636"/>
                    <a:pt x="1321" y="9636"/>
                  </a:cubicBezTo>
                  <a:lnTo>
                    <a:pt x="8627" y="9636"/>
                  </a:lnTo>
                  <a:lnTo>
                    <a:pt x="8627" y="14783"/>
                  </a:lnTo>
                  <a:cubicBezTo>
                    <a:pt x="8627" y="15015"/>
                    <a:pt x="8734" y="15229"/>
                    <a:pt x="8912" y="15363"/>
                  </a:cubicBezTo>
                  <a:lnTo>
                    <a:pt x="9430" y="15746"/>
                  </a:lnTo>
                  <a:cubicBezTo>
                    <a:pt x="9459" y="15770"/>
                    <a:pt x="9491" y="15780"/>
                    <a:pt x="9523" y="15780"/>
                  </a:cubicBezTo>
                  <a:cubicBezTo>
                    <a:pt x="9599" y="15780"/>
                    <a:pt x="9671" y="15719"/>
                    <a:pt x="9671" y="15630"/>
                  </a:cubicBezTo>
                  <a:lnTo>
                    <a:pt x="9671" y="9636"/>
                  </a:lnTo>
                  <a:lnTo>
                    <a:pt x="11062" y="9636"/>
                  </a:lnTo>
                  <a:lnTo>
                    <a:pt x="11080" y="15497"/>
                  </a:lnTo>
                  <a:cubicBezTo>
                    <a:pt x="11080" y="15665"/>
                    <a:pt x="11218" y="15777"/>
                    <a:pt x="11363" y="15777"/>
                  </a:cubicBezTo>
                  <a:cubicBezTo>
                    <a:pt x="11433" y="15777"/>
                    <a:pt x="11504" y="15751"/>
                    <a:pt x="11562" y="15693"/>
                  </a:cubicBezTo>
                  <a:lnTo>
                    <a:pt x="13578" y="13668"/>
                  </a:lnTo>
                  <a:cubicBezTo>
                    <a:pt x="13748" y="13498"/>
                    <a:pt x="13623" y="13204"/>
                    <a:pt x="13382" y="13204"/>
                  </a:cubicBezTo>
                  <a:lnTo>
                    <a:pt x="12124" y="13213"/>
                  </a:lnTo>
                  <a:lnTo>
                    <a:pt x="12106" y="9636"/>
                  </a:lnTo>
                  <a:lnTo>
                    <a:pt x="18181" y="9636"/>
                  </a:lnTo>
                  <a:cubicBezTo>
                    <a:pt x="18940" y="9636"/>
                    <a:pt x="19537" y="8993"/>
                    <a:pt x="19484" y="8235"/>
                  </a:cubicBezTo>
                  <a:cubicBezTo>
                    <a:pt x="19484" y="8226"/>
                    <a:pt x="19484" y="8217"/>
                    <a:pt x="19484" y="8208"/>
                  </a:cubicBezTo>
                  <a:cubicBezTo>
                    <a:pt x="19395" y="7227"/>
                    <a:pt x="18494" y="6344"/>
                    <a:pt x="17512" y="6272"/>
                  </a:cubicBezTo>
                  <a:cubicBezTo>
                    <a:pt x="17462" y="6269"/>
                    <a:pt x="17412" y="6267"/>
                    <a:pt x="17363" y="6267"/>
                  </a:cubicBezTo>
                  <a:cubicBezTo>
                    <a:pt x="17175" y="6267"/>
                    <a:pt x="16995" y="6292"/>
                    <a:pt x="16825" y="6335"/>
                  </a:cubicBezTo>
                  <a:cubicBezTo>
                    <a:pt x="16772" y="2829"/>
                    <a:pt x="13908" y="1"/>
                    <a:pt x="10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40"/>
            <p:cNvGrpSpPr/>
            <p:nvPr/>
          </p:nvGrpSpPr>
          <p:grpSpPr>
            <a:xfrm>
              <a:off x="3155625" y="1798538"/>
              <a:ext cx="477075" cy="388325"/>
              <a:chOff x="2308475" y="1609975"/>
              <a:chExt cx="477075" cy="388325"/>
            </a:xfrm>
          </p:grpSpPr>
          <p:sp>
            <p:nvSpPr>
              <p:cNvPr id="344" name="Google Shape;344;p40"/>
              <p:cNvSpPr/>
              <p:nvPr/>
            </p:nvSpPr>
            <p:spPr>
              <a:xfrm>
                <a:off x="2308475" y="1660025"/>
                <a:ext cx="392975" cy="338275"/>
              </a:xfrm>
              <a:custGeom>
                <a:rect b="b" l="l" r="r" t="t"/>
                <a:pathLst>
                  <a:path extrusionOk="0" h="13531" w="15719">
                    <a:moveTo>
                      <a:pt x="11053" y="3271"/>
                    </a:moveTo>
                    <a:lnTo>
                      <a:pt x="11321" y="3467"/>
                    </a:lnTo>
                    <a:cubicBezTo>
                      <a:pt x="11428" y="3548"/>
                      <a:pt x="11490" y="3673"/>
                      <a:pt x="11490" y="3798"/>
                    </a:cubicBezTo>
                    <a:lnTo>
                      <a:pt x="11490" y="10818"/>
                    </a:lnTo>
                    <a:cubicBezTo>
                      <a:pt x="11490" y="10979"/>
                      <a:pt x="11615" y="11104"/>
                      <a:pt x="11767" y="11104"/>
                    </a:cubicBezTo>
                    <a:lnTo>
                      <a:pt x="12909" y="11104"/>
                    </a:lnTo>
                    <a:lnTo>
                      <a:pt x="11053" y="12951"/>
                    </a:lnTo>
                    <a:lnTo>
                      <a:pt x="11053" y="3271"/>
                    </a:lnTo>
                    <a:close/>
                    <a:moveTo>
                      <a:pt x="5616" y="0"/>
                    </a:moveTo>
                    <a:cubicBezTo>
                      <a:pt x="5540" y="0"/>
                      <a:pt x="5463" y="29"/>
                      <a:pt x="5406" y="86"/>
                    </a:cubicBezTo>
                    <a:cubicBezTo>
                      <a:pt x="4710" y="854"/>
                      <a:pt x="4211" y="1781"/>
                      <a:pt x="3952" y="2781"/>
                    </a:cubicBezTo>
                    <a:cubicBezTo>
                      <a:pt x="3742" y="2734"/>
                      <a:pt x="3525" y="2708"/>
                      <a:pt x="3307" y="2708"/>
                    </a:cubicBezTo>
                    <a:cubicBezTo>
                      <a:pt x="3275" y="2708"/>
                      <a:pt x="3243" y="2708"/>
                      <a:pt x="3212" y="2709"/>
                    </a:cubicBezTo>
                    <a:cubicBezTo>
                      <a:pt x="2355" y="2718"/>
                      <a:pt x="1552" y="3066"/>
                      <a:pt x="955" y="3673"/>
                    </a:cubicBezTo>
                    <a:cubicBezTo>
                      <a:pt x="348" y="4279"/>
                      <a:pt x="9" y="5091"/>
                      <a:pt x="0" y="5939"/>
                    </a:cubicBezTo>
                    <a:cubicBezTo>
                      <a:pt x="0" y="6081"/>
                      <a:pt x="9" y="6233"/>
                      <a:pt x="27" y="6376"/>
                    </a:cubicBezTo>
                    <a:cubicBezTo>
                      <a:pt x="125" y="7134"/>
                      <a:pt x="767" y="7705"/>
                      <a:pt x="1534" y="7705"/>
                    </a:cubicBezTo>
                    <a:lnTo>
                      <a:pt x="8190" y="7705"/>
                    </a:lnTo>
                    <a:lnTo>
                      <a:pt x="8190" y="8410"/>
                    </a:lnTo>
                    <a:cubicBezTo>
                      <a:pt x="8190" y="8561"/>
                      <a:pt x="8314" y="8686"/>
                      <a:pt x="8466" y="8686"/>
                    </a:cubicBezTo>
                    <a:cubicBezTo>
                      <a:pt x="8618" y="8686"/>
                      <a:pt x="8743" y="8561"/>
                      <a:pt x="8743" y="8410"/>
                    </a:cubicBezTo>
                    <a:lnTo>
                      <a:pt x="8743" y="5287"/>
                    </a:lnTo>
                    <a:cubicBezTo>
                      <a:pt x="8743" y="5127"/>
                      <a:pt x="8618" y="5002"/>
                      <a:pt x="8466" y="5002"/>
                    </a:cubicBezTo>
                    <a:lnTo>
                      <a:pt x="7324" y="5002"/>
                    </a:lnTo>
                    <a:lnTo>
                      <a:pt x="9180" y="3155"/>
                    </a:lnTo>
                    <a:lnTo>
                      <a:pt x="9180" y="12835"/>
                    </a:lnTo>
                    <a:lnTo>
                      <a:pt x="8912" y="12638"/>
                    </a:lnTo>
                    <a:cubicBezTo>
                      <a:pt x="8805" y="12558"/>
                      <a:pt x="8743" y="12433"/>
                      <a:pt x="8743" y="12308"/>
                    </a:cubicBezTo>
                    <a:lnTo>
                      <a:pt x="8743" y="9552"/>
                    </a:lnTo>
                    <a:cubicBezTo>
                      <a:pt x="8743" y="9391"/>
                      <a:pt x="8618" y="9266"/>
                      <a:pt x="8466" y="9266"/>
                    </a:cubicBezTo>
                    <a:cubicBezTo>
                      <a:pt x="8314" y="9266"/>
                      <a:pt x="8190" y="9391"/>
                      <a:pt x="8190" y="9552"/>
                    </a:cubicBezTo>
                    <a:lnTo>
                      <a:pt x="8190" y="12308"/>
                    </a:lnTo>
                    <a:cubicBezTo>
                      <a:pt x="8190" y="12612"/>
                      <a:pt x="8332" y="12897"/>
                      <a:pt x="8573" y="13084"/>
                    </a:cubicBezTo>
                    <a:lnTo>
                      <a:pt x="9055" y="13450"/>
                    </a:lnTo>
                    <a:cubicBezTo>
                      <a:pt x="9135" y="13504"/>
                      <a:pt x="9224" y="13530"/>
                      <a:pt x="9314" y="13530"/>
                    </a:cubicBezTo>
                    <a:cubicBezTo>
                      <a:pt x="9376" y="13530"/>
                      <a:pt x="9439" y="13521"/>
                      <a:pt x="9501" y="13486"/>
                    </a:cubicBezTo>
                    <a:cubicBezTo>
                      <a:pt x="9644" y="13414"/>
                      <a:pt x="9733" y="13272"/>
                      <a:pt x="9733" y="13111"/>
                    </a:cubicBezTo>
                    <a:lnTo>
                      <a:pt x="9733" y="7705"/>
                    </a:lnTo>
                    <a:lnTo>
                      <a:pt x="10500" y="7705"/>
                    </a:lnTo>
                    <a:lnTo>
                      <a:pt x="10500" y="12986"/>
                    </a:lnTo>
                    <a:cubicBezTo>
                      <a:pt x="10500" y="13209"/>
                      <a:pt x="10634" y="13405"/>
                      <a:pt x="10830" y="13495"/>
                    </a:cubicBezTo>
                    <a:cubicBezTo>
                      <a:pt x="10902" y="13521"/>
                      <a:pt x="10973" y="13530"/>
                      <a:pt x="11044" y="13530"/>
                    </a:cubicBezTo>
                    <a:cubicBezTo>
                      <a:pt x="11187" y="13530"/>
                      <a:pt x="11321" y="13477"/>
                      <a:pt x="11428" y="13370"/>
                    </a:cubicBezTo>
                    <a:lnTo>
                      <a:pt x="13346" y="11452"/>
                    </a:lnTo>
                    <a:cubicBezTo>
                      <a:pt x="13498" y="11300"/>
                      <a:pt x="13542" y="11077"/>
                      <a:pt x="13462" y="10872"/>
                    </a:cubicBezTo>
                    <a:cubicBezTo>
                      <a:pt x="13373" y="10676"/>
                      <a:pt x="13185" y="10542"/>
                      <a:pt x="12962" y="10542"/>
                    </a:cubicBezTo>
                    <a:lnTo>
                      <a:pt x="12043" y="10542"/>
                    </a:lnTo>
                    <a:lnTo>
                      <a:pt x="12043" y="7705"/>
                    </a:lnTo>
                    <a:lnTo>
                      <a:pt x="15442" y="7705"/>
                    </a:lnTo>
                    <a:cubicBezTo>
                      <a:pt x="15594" y="7705"/>
                      <a:pt x="15719" y="7580"/>
                      <a:pt x="15719" y="7419"/>
                    </a:cubicBezTo>
                    <a:cubicBezTo>
                      <a:pt x="15719" y="7268"/>
                      <a:pt x="15594" y="7143"/>
                      <a:pt x="15442" y="7143"/>
                    </a:cubicBezTo>
                    <a:lnTo>
                      <a:pt x="12043" y="7143"/>
                    </a:lnTo>
                    <a:lnTo>
                      <a:pt x="12043" y="3798"/>
                    </a:lnTo>
                    <a:cubicBezTo>
                      <a:pt x="12043" y="3494"/>
                      <a:pt x="11901" y="3209"/>
                      <a:pt x="11660" y="3021"/>
                    </a:cubicBezTo>
                    <a:lnTo>
                      <a:pt x="11178" y="2656"/>
                    </a:lnTo>
                    <a:cubicBezTo>
                      <a:pt x="11102" y="2600"/>
                      <a:pt x="11015" y="2573"/>
                      <a:pt x="10928" y="2573"/>
                    </a:cubicBezTo>
                    <a:cubicBezTo>
                      <a:pt x="10861" y="2573"/>
                      <a:pt x="10794" y="2589"/>
                      <a:pt x="10732" y="2620"/>
                    </a:cubicBezTo>
                    <a:cubicBezTo>
                      <a:pt x="10589" y="2691"/>
                      <a:pt x="10500" y="2834"/>
                      <a:pt x="10500" y="2995"/>
                    </a:cubicBezTo>
                    <a:lnTo>
                      <a:pt x="10500" y="7143"/>
                    </a:lnTo>
                    <a:lnTo>
                      <a:pt x="9733" y="7143"/>
                    </a:lnTo>
                    <a:lnTo>
                      <a:pt x="9733" y="3120"/>
                    </a:lnTo>
                    <a:cubicBezTo>
                      <a:pt x="9733" y="2897"/>
                      <a:pt x="9599" y="2700"/>
                      <a:pt x="9403" y="2611"/>
                    </a:cubicBezTo>
                    <a:cubicBezTo>
                      <a:pt x="9336" y="2585"/>
                      <a:pt x="9267" y="2572"/>
                      <a:pt x="9198" y="2572"/>
                    </a:cubicBezTo>
                    <a:cubicBezTo>
                      <a:pt x="9054" y="2572"/>
                      <a:pt x="8913" y="2628"/>
                      <a:pt x="8805" y="2736"/>
                    </a:cubicBezTo>
                    <a:lnTo>
                      <a:pt x="6887" y="4654"/>
                    </a:lnTo>
                    <a:cubicBezTo>
                      <a:pt x="6735" y="4806"/>
                      <a:pt x="6691" y="5029"/>
                      <a:pt x="6771" y="5234"/>
                    </a:cubicBezTo>
                    <a:cubicBezTo>
                      <a:pt x="6860" y="5430"/>
                      <a:pt x="7048" y="5564"/>
                      <a:pt x="7271" y="5564"/>
                    </a:cubicBezTo>
                    <a:lnTo>
                      <a:pt x="8190" y="5564"/>
                    </a:lnTo>
                    <a:lnTo>
                      <a:pt x="8190" y="7143"/>
                    </a:lnTo>
                    <a:lnTo>
                      <a:pt x="1534" y="7143"/>
                    </a:lnTo>
                    <a:cubicBezTo>
                      <a:pt x="1053" y="7143"/>
                      <a:pt x="642" y="6786"/>
                      <a:pt x="580" y="6304"/>
                    </a:cubicBezTo>
                    <a:cubicBezTo>
                      <a:pt x="571" y="6188"/>
                      <a:pt x="562" y="6063"/>
                      <a:pt x="562" y="5948"/>
                    </a:cubicBezTo>
                    <a:cubicBezTo>
                      <a:pt x="571" y="4493"/>
                      <a:pt x="1766" y="3289"/>
                      <a:pt x="3221" y="3262"/>
                    </a:cubicBezTo>
                    <a:cubicBezTo>
                      <a:pt x="3506" y="3262"/>
                      <a:pt x="3800" y="3298"/>
                      <a:pt x="4068" y="3387"/>
                    </a:cubicBezTo>
                    <a:cubicBezTo>
                      <a:pt x="4095" y="3393"/>
                      <a:pt x="4122" y="3396"/>
                      <a:pt x="4148" y="3396"/>
                    </a:cubicBezTo>
                    <a:cubicBezTo>
                      <a:pt x="4201" y="3396"/>
                      <a:pt x="4252" y="3384"/>
                      <a:pt x="4300" y="3360"/>
                    </a:cubicBezTo>
                    <a:cubicBezTo>
                      <a:pt x="4362" y="3316"/>
                      <a:pt x="4416" y="3253"/>
                      <a:pt x="4425" y="3173"/>
                    </a:cubicBezTo>
                    <a:cubicBezTo>
                      <a:pt x="4639" y="2165"/>
                      <a:pt x="5121" y="1228"/>
                      <a:pt x="5817" y="470"/>
                    </a:cubicBezTo>
                    <a:cubicBezTo>
                      <a:pt x="5924" y="354"/>
                      <a:pt x="5915" y="176"/>
                      <a:pt x="5799" y="69"/>
                    </a:cubicBezTo>
                    <a:cubicBezTo>
                      <a:pt x="5749" y="23"/>
                      <a:pt x="5683" y="0"/>
                      <a:pt x="56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0"/>
              <p:cNvSpPr/>
              <p:nvPr/>
            </p:nvSpPr>
            <p:spPr>
              <a:xfrm>
                <a:off x="2461900" y="1609975"/>
                <a:ext cx="323650" cy="242675"/>
              </a:xfrm>
              <a:custGeom>
                <a:rect b="b" l="l" r="r" t="t"/>
                <a:pathLst>
                  <a:path extrusionOk="0" h="9707" w="12946">
                    <a:moveTo>
                      <a:pt x="3997" y="1"/>
                    </a:moveTo>
                    <a:cubicBezTo>
                      <a:pt x="2597" y="1"/>
                      <a:pt x="1268" y="447"/>
                      <a:pt x="152" y="1286"/>
                    </a:cubicBezTo>
                    <a:cubicBezTo>
                      <a:pt x="28" y="1384"/>
                      <a:pt x="1" y="1553"/>
                      <a:pt x="99" y="1678"/>
                    </a:cubicBezTo>
                    <a:cubicBezTo>
                      <a:pt x="151" y="1752"/>
                      <a:pt x="235" y="1791"/>
                      <a:pt x="320" y="1791"/>
                    </a:cubicBezTo>
                    <a:cubicBezTo>
                      <a:pt x="380" y="1791"/>
                      <a:pt x="440" y="1772"/>
                      <a:pt x="491" y="1732"/>
                    </a:cubicBezTo>
                    <a:cubicBezTo>
                      <a:pt x="1508" y="964"/>
                      <a:pt x="2722" y="563"/>
                      <a:pt x="3997" y="563"/>
                    </a:cubicBezTo>
                    <a:cubicBezTo>
                      <a:pt x="7164" y="563"/>
                      <a:pt x="9778" y="3132"/>
                      <a:pt x="9823" y="6299"/>
                    </a:cubicBezTo>
                    <a:cubicBezTo>
                      <a:pt x="9823" y="6388"/>
                      <a:pt x="9867" y="6469"/>
                      <a:pt x="9939" y="6522"/>
                    </a:cubicBezTo>
                    <a:cubicBezTo>
                      <a:pt x="9982" y="6559"/>
                      <a:pt x="10039" y="6575"/>
                      <a:pt x="10099" y="6575"/>
                    </a:cubicBezTo>
                    <a:cubicBezTo>
                      <a:pt x="10126" y="6575"/>
                      <a:pt x="10153" y="6572"/>
                      <a:pt x="10180" y="6567"/>
                    </a:cubicBezTo>
                    <a:cubicBezTo>
                      <a:pt x="10328" y="6530"/>
                      <a:pt x="10483" y="6511"/>
                      <a:pt x="10644" y="6511"/>
                    </a:cubicBezTo>
                    <a:cubicBezTo>
                      <a:pt x="10677" y="6511"/>
                      <a:pt x="10709" y="6512"/>
                      <a:pt x="10742" y="6513"/>
                    </a:cubicBezTo>
                    <a:cubicBezTo>
                      <a:pt x="11545" y="6567"/>
                      <a:pt x="12285" y="7289"/>
                      <a:pt x="12347" y="8092"/>
                    </a:cubicBezTo>
                    <a:lnTo>
                      <a:pt x="12356" y="8119"/>
                    </a:lnTo>
                    <a:cubicBezTo>
                      <a:pt x="12374" y="8387"/>
                      <a:pt x="12285" y="8636"/>
                      <a:pt x="12098" y="8842"/>
                    </a:cubicBezTo>
                    <a:cubicBezTo>
                      <a:pt x="11919" y="9038"/>
                      <a:pt x="11661" y="9145"/>
                      <a:pt x="11393" y="9145"/>
                    </a:cubicBezTo>
                    <a:lnTo>
                      <a:pt x="10447" y="9145"/>
                    </a:lnTo>
                    <a:cubicBezTo>
                      <a:pt x="10296" y="9145"/>
                      <a:pt x="10171" y="9270"/>
                      <a:pt x="10171" y="9421"/>
                    </a:cubicBezTo>
                    <a:cubicBezTo>
                      <a:pt x="10171" y="9582"/>
                      <a:pt x="10296" y="9707"/>
                      <a:pt x="10447" y="9707"/>
                    </a:cubicBezTo>
                    <a:lnTo>
                      <a:pt x="11393" y="9707"/>
                    </a:lnTo>
                    <a:cubicBezTo>
                      <a:pt x="11812" y="9707"/>
                      <a:pt x="12223" y="9529"/>
                      <a:pt x="12508" y="9216"/>
                    </a:cubicBezTo>
                    <a:cubicBezTo>
                      <a:pt x="12794" y="8913"/>
                      <a:pt x="12945" y="8494"/>
                      <a:pt x="12909" y="8074"/>
                    </a:cubicBezTo>
                    <a:lnTo>
                      <a:pt x="12909" y="8048"/>
                    </a:lnTo>
                    <a:cubicBezTo>
                      <a:pt x="12865" y="7530"/>
                      <a:pt x="12615" y="7022"/>
                      <a:pt x="12205" y="6629"/>
                    </a:cubicBezTo>
                    <a:cubicBezTo>
                      <a:pt x="11803" y="6228"/>
                      <a:pt x="11295" y="5996"/>
                      <a:pt x="10777" y="5960"/>
                    </a:cubicBezTo>
                    <a:cubicBezTo>
                      <a:pt x="10722" y="5956"/>
                      <a:pt x="10667" y="5954"/>
                      <a:pt x="10610" y="5954"/>
                    </a:cubicBezTo>
                    <a:cubicBezTo>
                      <a:pt x="10531" y="5954"/>
                      <a:pt x="10451" y="5959"/>
                      <a:pt x="10367" y="5969"/>
                    </a:cubicBezTo>
                    <a:cubicBezTo>
                      <a:pt x="10269" y="4399"/>
                      <a:pt x="9600" y="2954"/>
                      <a:pt x="8485" y="1839"/>
                    </a:cubicBezTo>
                    <a:cubicBezTo>
                      <a:pt x="7280" y="652"/>
                      <a:pt x="5683" y="1"/>
                      <a:pt x="39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0"/>
              <p:cNvSpPr/>
              <p:nvPr/>
            </p:nvSpPr>
            <p:spPr>
              <a:xfrm>
                <a:off x="2621375" y="1763200"/>
                <a:ext cx="14075" cy="49975"/>
              </a:xfrm>
              <a:custGeom>
                <a:rect b="b" l="l" r="r" t="t"/>
                <a:pathLst>
                  <a:path extrusionOk="0" h="1999" w="563">
                    <a:moveTo>
                      <a:pt x="286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1722"/>
                    </a:lnTo>
                    <a:cubicBezTo>
                      <a:pt x="0" y="1874"/>
                      <a:pt x="125" y="1999"/>
                      <a:pt x="286" y="1999"/>
                    </a:cubicBezTo>
                    <a:cubicBezTo>
                      <a:pt x="437" y="1999"/>
                      <a:pt x="562" y="1874"/>
                      <a:pt x="562" y="1722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0"/>
              <p:cNvSpPr/>
              <p:nvPr/>
            </p:nvSpPr>
            <p:spPr>
              <a:xfrm>
                <a:off x="2487325" y="1909500"/>
                <a:ext cx="14075" cy="50000"/>
              </a:xfrm>
              <a:custGeom>
                <a:rect b="b" l="l" r="r" t="t"/>
                <a:pathLst>
                  <a:path extrusionOk="0" h="2000" w="563">
                    <a:moveTo>
                      <a:pt x="286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1723"/>
                    </a:lnTo>
                    <a:cubicBezTo>
                      <a:pt x="1" y="1874"/>
                      <a:pt x="126" y="1999"/>
                      <a:pt x="286" y="1999"/>
                    </a:cubicBezTo>
                    <a:cubicBezTo>
                      <a:pt x="438" y="1999"/>
                      <a:pt x="563" y="1874"/>
                      <a:pt x="563" y="1723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2554900" y="1643225"/>
                <a:ext cx="128950" cy="127150"/>
              </a:xfrm>
              <a:custGeom>
                <a:rect b="b" l="l" r="r" t="t"/>
                <a:pathLst>
                  <a:path extrusionOk="0" h="5086" w="5158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cubicBezTo>
                      <a:pt x="2624" y="553"/>
                      <a:pt x="4559" y="2462"/>
                      <a:pt x="4595" y="4809"/>
                    </a:cubicBezTo>
                    <a:cubicBezTo>
                      <a:pt x="4595" y="4960"/>
                      <a:pt x="4720" y="5085"/>
                      <a:pt x="4872" y="5085"/>
                    </a:cubicBezTo>
                    <a:lnTo>
                      <a:pt x="4881" y="5085"/>
                    </a:lnTo>
                    <a:cubicBezTo>
                      <a:pt x="5032" y="5085"/>
                      <a:pt x="5157" y="4951"/>
                      <a:pt x="5157" y="4800"/>
                    </a:cubicBezTo>
                    <a:cubicBezTo>
                      <a:pt x="5130" y="3515"/>
                      <a:pt x="4622" y="2311"/>
                      <a:pt x="3703" y="1401"/>
                    </a:cubicBezTo>
                    <a:cubicBezTo>
                      <a:pt x="2784" y="500"/>
                      <a:pt x="1562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9" name="Google Shape;349;p40"/>
          <p:cNvSpPr txBox="1"/>
          <p:nvPr>
            <p:ph type="title"/>
          </p:nvPr>
        </p:nvSpPr>
        <p:spPr>
          <a:xfrm flipH="1">
            <a:off x="3733950" y="39850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0" name="Google Shape;350;p40"/>
          <p:cNvSpPr txBox="1"/>
          <p:nvPr>
            <p:ph idx="4" type="subTitle"/>
          </p:nvPr>
        </p:nvSpPr>
        <p:spPr>
          <a:xfrm flipH="1">
            <a:off x="5410049" y="4224887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 de dados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/>
          <p:nvPr/>
        </p:nvSpPr>
        <p:spPr>
          <a:xfrm>
            <a:off x="1058950" y="3333906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1"/>
          <p:cNvSpPr/>
          <p:nvPr/>
        </p:nvSpPr>
        <p:spPr>
          <a:xfrm>
            <a:off x="1593250" y="1996250"/>
            <a:ext cx="2862282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7" name="Google Shape;357;p41"/>
          <p:cNvSpPr txBox="1"/>
          <p:nvPr>
            <p:ph type="title"/>
          </p:nvPr>
        </p:nvSpPr>
        <p:spPr>
          <a:xfrm>
            <a:off x="1537700" y="1450125"/>
            <a:ext cx="40452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58" name="Google Shape;358;p41"/>
          <p:cNvSpPr txBox="1"/>
          <p:nvPr>
            <p:ph idx="1" type="subTitle"/>
          </p:nvPr>
        </p:nvSpPr>
        <p:spPr>
          <a:xfrm>
            <a:off x="3595100" y="2363275"/>
            <a:ext cx="40452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Segundo o estudo “Global Student Survey”, o Brasil tem o maior índice de universitários que declararam uma piora na sua saúde mental, com o aumento da ansiedade e do estresse (G1,2021). </a:t>
            </a:r>
            <a:endParaRPr/>
          </a:p>
        </p:txBody>
      </p:sp>
      <p:cxnSp>
        <p:nvCxnSpPr>
          <p:cNvPr id="359" name="Google Shape;359;p41"/>
          <p:cNvCxnSpPr/>
          <p:nvPr/>
        </p:nvCxnSpPr>
        <p:spPr>
          <a:xfrm>
            <a:off x="1633025" y="1438775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0" name="Google Shape;360;p41"/>
          <p:cNvGrpSpPr/>
          <p:nvPr/>
        </p:nvGrpSpPr>
        <p:grpSpPr>
          <a:xfrm rot="900245">
            <a:off x="1279924" y="3602427"/>
            <a:ext cx="599271" cy="543125"/>
            <a:chOff x="487903" y="3023794"/>
            <a:chExt cx="1092563" cy="990202"/>
          </a:xfrm>
        </p:grpSpPr>
        <p:sp>
          <p:nvSpPr>
            <p:cNvPr id="361" name="Google Shape;361;p41"/>
            <p:cNvSpPr/>
            <p:nvPr/>
          </p:nvSpPr>
          <p:spPr>
            <a:xfrm>
              <a:off x="524720" y="3023794"/>
              <a:ext cx="1055746" cy="950366"/>
            </a:xfrm>
            <a:custGeom>
              <a:rect b="b" l="l" r="r" t="t"/>
              <a:pathLst>
                <a:path extrusionOk="0" h="17549" w="19494">
                  <a:moveTo>
                    <a:pt x="1446" y="1"/>
                  </a:moveTo>
                  <a:cubicBezTo>
                    <a:pt x="643" y="1"/>
                    <a:pt x="1" y="643"/>
                    <a:pt x="1" y="1437"/>
                  </a:cubicBezTo>
                  <a:lnTo>
                    <a:pt x="1" y="11125"/>
                  </a:lnTo>
                  <a:lnTo>
                    <a:pt x="1" y="11732"/>
                  </a:lnTo>
                  <a:lnTo>
                    <a:pt x="1" y="11991"/>
                  </a:lnTo>
                  <a:lnTo>
                    <a:pt x="1" y="13793"/>
                  </a:lnTo>
                  <a:cubicBezTo>
                    <a:pt x="1" y="14141"/>
                    <a:pt x="286" y="14426"/>
                    <a:pt x="634" y="14426"/>
                  </a:cubicBezTo>
                  <a:lnTo>
                    <a:pt x="7468" y="14426"/>
                  </a:lnTo>
                  <a:cubicBezTo>
                    <a:pt x="7459" y="14444"/>
                    <a:pt x="7459" y="14462"/>
                    <a:pt x="7459" y="14480"/>
                  </a:cubicBezTo>
                  <a:cubicBezTo>
                    <a:pt x="7450" y="14498"/>
                    <a:pt x="7450" y="14524"/>
                    <a:pt x="7441" y="14542"/>
                  </a:cubicBezTo>
                  <a:cubicBezTo>
                    <a:pt x="7432" y="14569"/>
                    <a:pt x="7432" y="14596"/>
                    <a:pt x="7423" y="14614"/>
                  </a:cubicBezTo>
                  <a:cubicBezTo>
                    <a:pt x="7414" y="14640"/>
                    <a:pt x="7414" y="14667"/>
                    <a:pt x="7405" y="14685"/>
                  </a:cubicBezTo>
                  <a:cubicBezTo>
                    <a:pt x="7397" y="14712"/>
                    <a:pt x="7388" y="14738"/>
                    <a:pt x="7388" y="14765"/>
                  </a:cubicBezTo>
                  <a:cubicBezTo>
                    <a:pt x="7379" y="14783"/>
                    <a:pt x="7370" y="14810"/>
                    <a:pt x="7361" y="14837"/>
                  </a:cubicBezTo>
                  <a:cubicBezTo>
                    <a:pt x="7352" y="14863"/>
                    <a:pt x="7343" y="14890"/>
                    <a:pt x="7334" y="14917"/>
                  </a:cubicBezTo>
                  <a:cubicBezTo>
                    <a:pt x="7325" y="14953"/>
                    <a:pt x="7307" y="14997"/>
                    <a:pt x="7298" y="15033"/>
                  </a:cubicBezTo>
                  <a:cubicBezTo>
                    <a:pt x="7245" y="15184"/>
                    <a:pt x="7182" y="15345"/>
                    <a:pt x="7111" y="15506"/>
                  </a:cubicBezTo>
                  <a:cubicBezTo>
                    <a:pt x="6861" y="16023"/>
                    <a:pt x="6487" y="16567"/>
                    <a:pt x="5916" y="16995"/>
                  </a:cubicBezTo>
                  <a:cubicBezTo>
                    <a:pt x="5684" y="17174"/>
                    <a:pt x="5809" y="17549"/>
                    <a:pt x="6103" y="17549"/>
                  </a:cubicBezTo>
                  <a:lnTo>
                    <a:pt x="13383" y="17549"/>
                  </a:lnTo>
                  <a:cubicBezTo>
                    <a:pt x="13677" y="17549"/>
                    <a:pt x="13802" y="17174"/>
                    <a:pt x="13570" y="16995"/>
                  </a:cubicBezTo>
                  <a:cubicBezTo>
                    <a:pt x="12999" y="16567"/>
                    <a:pt x="12624" y="16023"/>
                    <a:pt x="12383" y="15506"/>
                  </a:cubicBezTo>
                  <a:cubicBezTo>
                    <a:pt x="12303" y="15345"/>
                    <a:pt x="12241" y="15184"/>
                    <a:pt x="12187" y="15033"/>
                  </a:cubicBezTo>
                  <a:cubicBezTo>
                    <a:pt x="12178" y="14997"/>
                    <a:pt x="12160" y="14953"/>
                    <a:pt x="12151" y="14917"/>
                  </a:cubicBezTo>
                  <a:cubicBezTo>
                    <a:pt x="12143" y="14890"/>
                    <a:pt x="12134" y="14863"/>
                    <a:pt x="12125" y="14837"/>
                  </a:cubicBezTo>
                  <a:cubicBezTo>
                    <a:pt x="12116" y="14810"/>
                    <a:pt x="12116" y="14783"/>
                    <a:pt x="12107" y="14765"/>
                  </a:cubicBezTo>
                  <a:cubicBezTo>
                    <a:pt x="12098" y="14738"/>
                    <a:pt x="12089" y="14712"/>
                    <a:pt x="12080" y="14685"/>
                  </a:cubicBezTo>
                  <a:cubicBezTo>
                    <a:pt x="12080" y="14667"/>
                    <a:pt x="12071" y="14640"/>
                    <a:pt x="12062" y="14614"/>
                  </a:cubicBezTo>
                  <a:cubicBezTo>
                    <a:pt x="12062" y="14596"/>
                    <a:pt x="12053" y="14569"/>
                    <a:pt x="12044" y="14542"/>
                  </a:cubicBezTo>
                  <a:cubicBezTo>
                    <a:pt x="12044" y="14524"/>
                    <a:pt x="12035" y="14498"/>
                    <a:pt x="12035" y="14480"/>
                  </a:cubicBezTo>
                  <a:cubicBezTo>
                    <a:pt x="12027" y="14462"/>
                    <a:pt x="12027" y="14444"/>
                    <a:pt x="12018" y="14426"/>
                  </a:cubicBezTo>
                  <a:lnTo>
                    <a:pt x="18851" y="14426"/>
                  </a:lnTo>
                  <a:cubicBezTo>
                    <a:pt x="19208" y="14426"/>
                    <a:pt x="19493" y="14141"/>
                    <a:pt x="19493" y="13793"/>
                  </a:cubicBezTo>
                  <a:lnTo>
                    <a:pt x="19493" y="11732"/>
                  </a:lnTo>
                  <a:lnTo>
                    <a:pt x="19493" y="11125"/>
                  </a:lnTo>
                  <a:lnTo>
                    <a:pt x="19493" y="1437"/>
                  </a:lnTo>
                  <a:cubicBezTo>
                    <a:pt x="19493" y="643"/>
                    <a:pt x="18842" y="1"/>
                    <a:pt x="18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Google Shape;362;p41"/>
            <p:cNvGrpSpPr/>
            <p:nvPr/>
          </p:nvGrpSpPr>
          <p:grpSpPr>
            <a:xfrm>
              <a:off x="487903" y="3060089"/>
              <a:ext cx="1055728" cy="953907"/>
              <a:chOff x="479650" y="2294000"/>
              <a:chExt cx="476175" cy="430250"/>
            </a:xfrm>
          </p:grpSpPr>
          <p:sp>
            <p:nvSpPr>
              <p:cNvPr id="363" name="Google Shape;363;p41"/>
              <p:cNvSpPr/>
              <p:nvPr/>
            </p:nvSpPr>
            <p:spPr>
              <a:xfrm>
                <a:off x="479650" y="2294000"/>
                <a:ext cx="476175" cy="430250"/>
              </a:xfrm>
              <a:custGeom>
                <a:rect b="b" l="l" r="r" t="t"/>
                <a:pathLst>
                  <a:path extrusionOk="0" h="17210" w="19047">
                    <a:moveTo>
                      <a:pt x="11464" y="14247"/>
                    </a:moveTo>
                    <a:cubicBezTo>
                      <a:pt x="11660" y="14979"/>
                      <a:pt x="12080" y="15934"/>
                      <a:pt x="12990" y="16629"/>
                    </a:cubicBezTo>
                    <a:cubicBezTo>
                      <a:pt x="12990" y="16638"/>
                      <a:pt x="12990" y="16647"/>
                      <a:pt x="12990" y="16647"/>
                    </a:cubicBezTo>
                    <a:lnTo>
                      <a:pt x="6067" y="16647"/>
                    </a:lnTo>
                    <a:cubicBezTo>
                      <a:pt x="6067" y="16647"/>
                      <a:pt x="6058" y="16638"/>
                      <a:pt x="6067" y="16629"/>
                    </a:cubicBezTo>
                    <a:cubicBezTo>
                      <a:pt x="6977" y="15942"/>
                      <a:pt x="7396" y="14997"/>
                      <a:pt x="7592" y="14247"/>
                    </a:cubicBezTo>
                    <a:close/>
                    <a:moveTo>
                      <a:pt x="1651" y="1"/>
                    </a:moveTo>
                    <a:cubicBezTo>
                      <a:pt x="741" y="1"/>
                      <a:pt x="0" y="741"/>
                      <a:pt x="0" y="1651"/>
                    </a:cubicBezTo>
                    <a:lnTo>
                      <a:pt x="0" y="13364"/>
                    </a:lnTo>
                    <a:cubicBezTo>
                      <a:pt x="0" y="13855"/>
                      <a:pt x="402" y="14247"/>
                      <a:pt x="893" y="14247"/>
                    </a:cubicBezTo>
                    <a:lnTo>
                      <a:pt x="7012" y="14247"/>
                    </a:lnTo>
                    <a:cubicBezTo>
                      <a:pt x="6825" y="14881"/>
                      <a:pt x="6459" y="15630"/>
                      <a:pt x="5728" y="16183"/>
                    </a:cubicBezTo>
                    <a:cubicBezTo>
                      <a:pt x="5532" y="16335"/>
                      <a:pt x="5460" y="16585"/>
                      <a:pt x="5532" y="16817"/>
                    </a:cubicBezTo>
                    <a:cubicBezTo>
                      <a:pt x="5612" y="17058"/>
                      <a:pt x="5826" y="17209"/>
                      <a:pt x="6076" y="17209"/>
                    </a:cubicBezTo>
                    <a:lnTo>
                      <a:pt x="12981" y="17209"/>
                    </a:lnTo>
                    <a:cubicBezTo>
                      <a:pt x="13230" y="17209"/>
                      <a:pt x="13436" y="17058"/>
                      <a:pt x="13516" y="16817"/>
                    </a:cubicBezTo>
                    <a:cubicBezTo>
                      <a:pt x="13596" y="16585"/>
                      <a:pt x="13525" y="16335"/>
                      <a:pt x="13320" y="16183"/>
                    </a:cubicBezTo>
                    <a:cubicBezTo>
                      <a:pt x="12597" y="15630"/>
                      <a:pt x="12231" y="14872"/>
                      <a:pt x="12044" y="14247"/>
                    </a:cubicBezTo>
                    <a:lnTo>
                      <a:pt x="14328" y="14247"/>
                    </a:lnTo>
                    <a:cubicBezTo>
                      <a:pt x="14479" y="14247"/>
                      <a:pt x="14604" y="14123"/>
                      <a:pt x="14604" y="13971"/>
                    </a:cubicBezTo>
                    <a:cubicBezTo>
                      <a:pt x="14604" y="13819"/>
                      <a:pt x="14479" y="13694"/>
                      <a:pt x="14328" y="13694"/>
                    </a:cubicBezTo>
                    <a:lnTo>
                      <a:pt x="893" y="13694"/>
                    </a:lnTo>
                    <a:cubicBezTo>
                      <a:pt x="705" y="13694"/>
                      <a:pt x="563" y="13543"/>
                      <a:pt x="563" y="13364"/>
                    </a:cubicBezTo>
                    <a:lnTo>
                      <a:pt x="563" y="11687"/>
                    </a:lnTo>
                    <a:lnTo>
                      <a:pt x="18494" y="11687"/>
                    </a:lnTo>
                    <a:lnTo>
                      <a:pt x="18494" y="13364"/>
                    </a:lnTo>
                    <a:cubicBezTo>
                      <a:pt x="18494" y="13543"/>
                      <a:pt x="18342" y="13694"/>
                      <a:pt x="18164" y="13694"/>
                    </a:cubicBezTo>
                    <a:lnTo>
                      <a:pt x="15470" y="13694"/>
                    </a:lnTo>
                    <a:cubicBezTo>
                      <a:pt x="15309" y="13694"/>
                      <a:pt x="15184" y="13819"/>
                      <a:pt x="15184" y="13971"/>
                    </a:cubicBezTo>
                    <a:cubicBezTo>
                      <a:pt x="15184" y="14123"/>
                      <a:pt x="15309" y="14247"/>
                      <a:pt x="15470" y="14247"/>
                    </a:cubicBezTo>
                    <a:lnTo>
                      <a:pt x="18164" y="14247"/>
                    </a:lnTo>
                    <a:cubicBezTo>
                      <a:pt x="18654" y="14247"/>
                      <a:pt x="19047" y="13855"/>
                      <a:pt x="19047" y="13364"/>
                    </a:cubicBezTo>
                    <a:lnTo>
                      <a:pt x="19047" y="5665"/>
                    </a:lnTo>
                    <a:cubicBezTo>
                      <a:pt x="19047" y="5505"/>
                      <a:pt x="18922" y="5380"/>
                      <a:pt x="18770" y="5380"/>
                    </a:cubicBezTo>
                    <a:cubicBezTo>
                      <a:pt x="18619" y="5380"/>
                      <a:pt x="18494" y="5505"/>
                      <a:pt x="18494" y="5665"/>
                    </a:cubicBezTo>
                    <a:lnTo>
                      <a:pt x="18494" y="11125"/>
                    </a:lnTo>
                    <a:lnTo>
                      <a:pt x="563" y="11125"/>
                    </a:lnTo>
                    <a:lnTo>
                      <a:pt x="563" y="1651"/>
                    </a:lnTo>
                    <a:cubicBezTo>
                      <a:pt x="563" y="1044"/>
                      <a:pt x="1053" y="563"/>
                      <a:pt x="1651" y="563"/>
                    </a:cubicBezTo>
                    <a:lnTo>
                      <a:pt x="17405" y="563"/>
                    </a:lnTo>
                    <a:cubicBezTo>
                      <a:pt x="18003" y="563"/>
                      <a:pt x="18494" y="1044"/>
                      <a:pt x="18494" y="1651"/>
                    </a:cubicBezTo>
                    <a:lnTo>
                      <a:pt x="18494" y="4524"/>
                    </a:lnTo>
                    <a:cubicBezTo>
                      <a:pt x="18494" y="4675"/>
                      <a:pt x="18619" y="4800"/>
                      <a:pt x="18770" y="4800"/>
                    </a:cubicBezTo>
                    <a:cubicBezTo>
                      <a:pt x="18922" y="4800"/>
                      <a:pt x="19047" y="4675"/>
                      <a:pt x="19047" y="4524"/>
                    </a:cubicBezTo>
                    <a:lnTo>
                      <a:pt x="19047" y="1651"/>
                    </a:lnTo>
                    <a:cubicBezTo>
                      <a:pt x="19047" y="741"/>
                      <a:pt x="18315" y="1"/>
                      <a:pt x="174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1"/>
              <p:cNvSpPr/>
              <p:nvPr/>
            </p:nvSpPr>
            <p:spPr>
              <a:xfrm>
                <a:off x="700450" y="2593750"/>
                <a:ext cx="34825" cy="34825"/>
              </a:xfrm>
              <a:custGeom>
                <a:rect b="b" l="l" r="r" t="t"/>
                <a:pathLst>
                  <a:path extrusionOk="0" h="1393" w="1393">
                    <a:moveTo>
                      <a:pt x="696" y="562"/>
                    </a:moveTo>
                    <a:cubicBezTo>
                      <a:pt x="768" y="562"/>
                      <a:pt x="830" y="625"/>
                      <a:pt x="830" y="696"/>
                    </a:cubicBezTo>
                    <a:cubicBezTo>
                      <a:pt x="830" y="777"/>
                      <a:pt x="768" y="839"/>
                      <a:pt x="696" y="839"/>
                    </a:cubicBezTo>
                    <a:cubicBezTo>
                      <a:pt x="616" y="839"/>
                      <a:pt x="562" y="777"/>
                      <a:pt x="562" y="696"/>
                    </a:cubicBezTo>
                    <a:cubicBezTo>
                      <a:pt x="562" y="625"/>
                      <a:pt x="616" y="562"/>
                      <a:pt x="696" y="562"/>
                    </a:cubicBezTo>
                    <a:close/>
                    <a:moveTo>
                      <a:pt x="696" y="0"/>
                    </a:moveTo>
                    <a:cubicBezTo>
                      <a:pt x="313" y="0"/>
                      <a:pt x="0" y="313"/>
                      <a:pt x="0" y="696"/>
                    </a:cubicBezTo>
                    <a:cubicBezTo>
                      <a:pt x="0" y="1080"/>
                      <a:pt x="313" y="1392"/>
                      <a:pt x="696" y="1392"/>
                    </a:cubicBezTo>
                    <a:cubicBezTo>
                      <a:pt x="1080" y="1392"/>
                      <a:pt x="1392" y="1080"/>
                      <a:pt x="1392" y="696"/>
                    </a:cubicBezTo>
                    <a:cubicBezTo>
                      <a:pt x="1392" y="313"/>
                      <a:pt x="1080" y="0"/>
                      <a:pt x="6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1"/>
              <p:cNvSpPr/>
              <p:nvPr/>
            </p:nvSpPr>
            <p:spPr>
              <a:xfrm>
                <a:off x="628850" y="2366275"/>
                <a:ext cx="178000" cy="144750"/>
              </a:xfrm>
              <a:custGeom>
                <a:rect b="b" l="l" r="r" t="t"/>
                <a:pathLst>
                  <a:path extrusionOk="0" h="5790" w="7120">
                    <a:moveTo>
                      <a:pt x="607" y="0"/>
                    </a:moveTo>
                    <a:cubicBezTo>
                      <a:pt x="268" y="0"/>
                      <a:pt x="1" y="268"/>
                      <a:pt x="1" y="607"/>
                    </a:cubicBezTo>
                    <a:lnTo>
                      <a:pt x="1" y="5174"/>
                    </a:lnTo>
                    <a:cubicBezTo>
                      <a:pt x="1" y="5513"/>
                      <a:pt x="268" y="5790"/>
                      <a:pt x="607" y="5790"/>
                    </a:cubicBezTo>
                    <a:lnTo>
                      <a:pt x="1785" y="5790"/>
                    </a:lnTo>
                    <a:cubicBezTo>
                      <a:pt x="1945" y="5790"/>
                      <a:pt x="2061" y="5665"/>
                      <a:pt x="2061" y="5504"/>
                    </a:cubicBezTo>
                    <a:cubicBezTo>
                      <a:pt x="2061" y="5353"/>
                      <a:pt x="1945" y="5228"/>
                      <a:pt x="1785" y="5228"/>
                    </a:cubicBezTo>
                    <a:lnTo>
                      <a:pt x="607" y="5228"/>
                    </a:lnTo>
                    <a:cubicBezTo>
                      <a:pt x="581" y="5228"/>
                      <a:pt x="554" y="5201"/>
                      <a:pt x="554" y="5174"/>
                    </a:cubicBezTo>
                    <a:lnTo>
                      <a:pt x="554" y="607"/>
                    </a:lnTo>
                    <a:cubicBezTo>
                      <a:pt x="554" y="580"/>
                      <a:pt x="581" y="553"/>
                      <a:pt x="607" y="553"/>
                    </a:cubicBezTo>
                    <a:lnTo>
                      <a:pt x="6513" y="553"/>
                    </a:lnTo>
                    <a:cubicBezTo>
                      <a:pt x="6540" y="553"/>
                      <a:pt x="6567" y="580"/>
                      <a:pt x="6567" y="607"/>
                    </a:cubicBezTo>
                    <a:lnTo>
                      <a:pt x="6567" y="5174"/>
                    </a:lnTo>
                    <a:cubicBezTo>
                      <a:pt x="6567" y="5201"/>
                      <a:pt x="6540" y="5228"/>
                      <a:pt x="6513" y="5228"/>
                    </a:cubicBezTo>
                    <a:lnTo>
                      <a:pt x="2927" y="5228"/>
                    </a:lnTo>
                    <a:cubicBezTo>
                      <a:pt x="2775" y="5228"/>
                      <a:pt x="2650" y="5353"/>
                      <a:pt x="2650" y="5504"/>
                    </a:cubicBezTo>
                    <a:cubicBezTo>
                      <a:pt x="2650" y="5665"/>
                      <a:pt x="2775" y="5790"/>
                      <a:pt x="2927" y="5790"/>
                    </a:cubicBezTo>
                    <a:lnTo>
                      <a:pt x="6513" y="5790"/>
                    </a:lnTo>
                    <a:cubicBezTo>
                      <a:pt x="6843" y="5790"/>
                      <a:pt x="7120" y="5513"/>
                      <a:pt x="7120" y="5174"/>
                    </a:cubicBezTo>
                    <a:lnTo>
                      <a:pt x="7120" y="607"/>
                    </a:lnTo>
                    <a:cubicBezTo>
                      <a:pt x="7120" y="268"/>
                      <a:pt x="6843" y="0"/>
                      <a:pt x="65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1"/>
              <p:cNvSpPr/>
              <p:nvPr/>
            </p:nvSpPr>
            <p:spPr>
              <a:xfrm>
                <a:off x="703575" y="2397050"/>
                <a:ext cx="72725" cy="71600"/>
              </a:xfrm>
              <a:custGeom>
                <a:rect b="b" l="l" r="r" t="t"/>
                <a:pathLst>
                  <a:path extrusionOk="0" h="2864" w="2909">
                    <a:moveTo>
                      <a:pt x="428" y="0"/>
                    </a:moveTo>
                    <a:cubicBezTo>
                      <a:pt x="268" y="0"/>
                      <a:pt x="143" y="125"/>
                      <a:pt x="143" y="277"/>
                    </a:cubicBezTo>
                    <a:cubicBezTo>
                      <a:pt x="143" y="437"/>
                      <a:pt x="268" y="562"/>
                      <a:pt x="428" y="562"/>
                    </a:cubicBezTo>
                    <a:lnTo>
                      <a:pt x="1936" y="562"/>
                    </a:lnTo>
                    <a:lnTo>
                      <a:pt x="107" y="2382"/>
                    </a:lnTo>
                    <a:cubicBezTo>
                      <a:pt x="0" y="2489"/>
                      <a:pt x="0" y="2667"/>
                      <a:pt x="107" y="2775"/>
                    </a:cubicBezTo>
                    <a:cubicBezTo>
                      <a:pt x="161" y="2837"/>
                      <a:pt x="232" y="2864"/>
                      <a:pt x="304" y="2864"/>
                    </a:cubicBezTo>
                    <a:cubicBezTo>
                      <a:pt x="375" y="2864"/>
                      <a:pt x="446" y="2837"/>
                      <a:pt x="500" y="2775"/>
                    </a:cubicBezTo>
                    <a:lnTo>
                      <a:pt x="2346" y="937"/>
                    </a:lnTo>
                    <a:lnTo>
                      <a:pt x="2346" y="2489"/>
                    </a:lnTo>
                    <a:cubicBezTo>
                      <a:pt x="2346" y="2641"/>
                      <a:pt x="2471" y="2766"/>
                      <a:pt x="2632" y="2766"/>
                    </a:cubicBezTo>
                    <a:cubicBezTo>
                      <a:pt x="2784" y="2766"/>
                      <a:pt x="2908" y="2641"/>
                      <a:pt x="2908" y="2489"/>
                    </a:cubicBezTo>
                    <a:lnTo>
                      <a:pt x="2908" y="277"/>
                    </a:lnTo>
                    <a:cubicBezTo>
                      <a:pt x="2908" y="125"/>
                      <a:pt x="2784" y="0"/>
                      <a:pt x="26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1"/>
              <p:cNvSpPr/>
              <p:nvPr/>
            </p:nvSpPr>
            <p:spPr>
              <a:xfrm>
                <a:off x="778500" y="2485575"/>
                <a:ext cx="68500" cy="62700"/>
              </a:xfrm>
              <a:custGeom>
                <a:rect b="b" l="l" r="r" t="t"/>
                <a:pathLst>
                  <a:path extrusionOk="0" h="2508" w="2740">
                    <a:moveTo>
                      <a:pt x="2463" y="1"/>
                    </a:moveTo>
                    <a:cubicBezTo>
                      <a:pt x="2311" y="1"/>
                      <a:pt x="2186" y="126"/>
                      <a:pt x="2186" y="277"/>
                    </a:cubicBezTo>
                    <a:lnTo>
                      <a:pt x="2186" y="1946"/>
                    </a:lnTo>
                    <a:lnTo>
                      <a:pt x="286" y="1946"/>
                    </a:lnTo>
                    <a:cubicBezTo>
                      <a:pt x="126" y="1946"/>
                      <a:pt x="1" y="2070"/>
                      <a:pt x="1" y="2231"/>
                    </a:cubicBezTo>
                    <a:cubicBezTo>
                      <a:pt x="1" y="2383"/>
                      <a:pt x="126" y="2508"/>
                      <a:pt x="286" y="2508"/>
                    </a:cubicBezTo>
                    <a:lnTo>
                      <a:pt x="2463" y="2508"/>
                    </a:lnTo>
                    <a:cubicBezTo>
                      <a:pt x="2615" y="2508"/>
                      <a:pt x="2739" y="2383"/>
                      <a:pt x="2739" y="2231"/>
                    </a:cubicBezTo>
                    <a:lnTo>
                      <a:pt x="2739" y="277"/>
                    </a:lnTo>
                    <a:cubicBezTo>
                      <a:pt x="2739" y="126"/>
                      <a:pt x="2615" y="1"/>
                      <a:pt x="24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1"/>
              <p:cNvSpPr/>
              <p:nvPr/>
            </p:nvSpPr>
            <p:spPr>
              <a:xfrm>
                <a:off x="588475" y="2328125"/>
                <a:ext cx="68500" cy="62700"/>
              </a:xfrm>
              <a:custGeom>
                <a:rect b="b" l="l" r="r" t="t"/>
                <a:pathLst>
                  <a:path extrusionOk="0" h="2508" w="2740">
                    <a:moveTo>
                      <a:pt x="286" y="1"/>
                    </a:moveTo>
                    <a:cubicBezTo>
                      <a:pt x="126" y="1"/>
                      <a:pt x="1" y="125"/>
                      <a:pt x="1" y="277"/>
                    </a:cubicBezTo>
                    <a:lnTo>
                      <a:pt x="1" y="2231"/>
                    </a:lnTo>
                    <a:cubicBezTo>
                      <a:pt x="1" y="2382"/>
                      <a:pt x="126" y="2507"/>
                      <a:pt x="286" y="2507"/>
                    </a:cubicBezTo>
                    <a:cubicBezTo>
                      <a:pt x="438" y="2507"/>
                      <a:pt x="563" y="2382"/>
                      <a:pt x="563" y="2231"/>
                    </a:cubicBezTo>
                    <a:lnTo>
                      <a:pt x="563" y="554"/>
                    </a:lnTo>
                    <a:lnTo>
                      <a:pt x="2463" y="554"/>
                    </a:lnTo>
                    <a:cubicBezTo>
                      <a:pt x="2615" y="554"/>
                      <a:pt x="2740" y="429"/>
                      <a:pt x="2740" y="277"/>
                    </a:cubicBezTo>
                    <a:cubicBezTo>
                      <a:pt x="2740" y="125"/>
                      <a:pt x="2615" y="1"/>
                      <a:pt x="24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1"/>
              <p:cNvSpPr/>
              <p:nvPr/>
            </p:nvSpPr>
            <p:spPr>
              <a:xfrm>
                <a:off x="834475" y="2370950"/>
                <a:ext cx="13850" cy="15400"/>
              </a:xfrm>
              <a:custGeom>
                <a:rect b="b" l="l" r="r" t="t"/>
                <a:pathLst>
                  <a:path extrusionOk="0" h="616" w="554">
                    <a:moveTo>
                      <a:pt x="277" y="0"/>
                    </a:moveTo>
                    <a:cubicBezTo>
                      <a:pt x="126" y="0"/>
                      <a:pt x="1" y="125"/>
                      <a:pt x="1" y="286"/>
                    </a:cubicBezTo>
                    <a:lnTo>
                      <a:pt x="1" y="339"/>
                    </a:lnTo>
                    <a:cubicBezTo>
                      <a:pt x="1" y="491"/>
                      <a:pt x="126" y="616"/>
                      <a:pt x="277" y="616"/>
                    </a:cubicBezTo>
                    <a:cubicBezTo>
                      <a:pt x="429" y="616"/>
                      <a:pt x="554" y="491"/>
                      <a:pt x="554" y="339"/>
                    </a:cubicBezTo>
                    <a:lnTo>
                      <a:pt x="554" y="286"/>
                    </a:lnTo>
                    <a:cubicBezTo>
                      <a:pt x="554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1"/>
              <p:cNvSpPr/>
              <p:nvPr/>
            </p:nvSpPr>
            <p:spPr>
              <a:xfrm>
                <a:off x="856350" y="2370950"/>
                <a:ext cx="14075" cy="15400"/>
              </a:xfrm>
              <a:custGeom>
                <a:rect b="b" l="l" r="r" t="t"/>
                <a:pathLst>
                  <a:path extrusionOk="0" h="616" w="563">
                    <a:moveTo>
                      <a:pt x="286" y="0"/>
                    </a:moveTo>
                    <a:cubicBezTo>
                      <a:pt x="125" y="0"/>
                      <a:pt x="0" y="125"/>
                      <a:pt x="0" y="286"/>
                    </a:cubicBezTo>
                    <a:lnTo>
                      <a:pt x="0" y="339"/>
                    </a:lnTo>
                    <a:cubicBezTo>
                      <a:pt x="0" y="491"/>
                      <a:pt x="125" y="616"/>
                      <a:pt x="286" y="616"/>
                    </a:cubicBezTo>
                    <a:cubicBezTo>
                      <a:pt x="437" y="616"/>
                      <a:pt x="562" y="491"/>
                      <a:pt x="562" y="339"/>
                    </a:cubicBezTo>
                    <a:lnTo>
                      <a:pt x="562" y="286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1"/>
              <p:cNvSpPr/>
              <p:nvPr/>
            </p:nvSpPr>
            <p:spPr>
              <a:xfrm>
                <a:off x="828900" y="2398150"/>
                <a:ext cx="47100" cy="14075"/>
              </a:xfrm>
              <a:custGeom>
                <a:rect b="b" l="l" r="r" t="t"/>
                <a:pathLst>
                  <a:path extrusionOk="0" h="563" w="1884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1598" y="563"/>
                    </a:lnTo>
                    <a:cubicBezTo>
                      <a:pt x="1758" y="563"/>
                      <a:pt x="1883" y="438"/>
                      <a:pt x="1883" y="277"/>
                    </a:cubicBezTo>
                    <a:cubicBezTo>
                      <a:pt x="1883" y="126"/>
                      <a:pt x="1758" y="1"/>
                      <a:pt x="15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1"/>
              <p:cNvSpPr/>
              <p:nvPr/>
            </p:nvSpPr>
            <p:spPr>
              <a:xfrm>
                <a:off x="828900" y="2419125"/>
                <a:ext cx="47100" cy="13850"/>
              </a:xfrm>
              <a:custGeom>
                <a:rect b="b" l="l" r="r" t="t"/>
                <a:pathLst>
                  <a:path extrusionOk="0" h="554" w="1884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1598" y="553"/>
                    </a:lnTo>
                    <a:cubicBezTo>
                      <a:pt x="1758" y="553"/>
                      <a:pt x="1883" y="428"/>
                      <a:pt x="1883" y="277"/>
                    </a:cubicBezTo>
                    <a:cubicBezTo>
                      <a:pt x="1883" y="125"/>
                      <a:pt x="1758" y="0"/>
                      <a:pt x="15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41"/>
              <p:cNvSpPr/>
              <p:nvPr/>
            </p:nvSpPr>
            <p:spPr>
              <a:xfrm>
                <a:off x="828900" y="2439850"/>
                <a:ext cx="47100" cy="13875"/>
              </a:xfrm>
              <a:custGeom>
                <a:rect b="b" l="l" r="r" t="t"/>
                <a:pathLst>
                  <a:path extrusionOk="0" h="555" w="1884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598" y="554"/>
                    </a:lnTo>
                    <a:cubicBezTo>
                      <a:pt x="1758" y="554"/>
                      <a:pt x="1883" y="429"/>
                      <a:pt x="1883" y="277"/>
                    </a:cubicBezTo>
                    <a:cubicBezTo>
                      <a:pt x="1883" y="126"/>
                      <a:pt x="1758" y="1"/>
                      <a:pt x="15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41"/>
              <p:cNvSpPr/>
              <p:nvPr/>
            </p:nvSpPr>
            <p:spPr>
              <a:xfrm>
                <a:off x="565300" y="2426925"/>
                <a:ext cx="14075" cy="15425"/>
              </a:xfrm>
              <a:custGeom>
                <a:rect b="b" l="l" r="r" t="t"/>
                <a:pathLst>
                  <a:path extrusionOk="0" h="617" w="56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37" y="616"/>
                      <a:pt x="562" y="491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1"/>
              <p:cNvSpPr/>
              <p:nvPr/>
            </p:nvSpPr>
            <p:spPr>
              <a:xfrm>
                <a:off x="587375" y="2426925"/>
                <a:ext cx="13850" cy="15425"/>
              </a:xfrm>
              <a:custGeom>
                <a:rect b="b" l="l" r="r" t="t"/>
                <a:pathLst>
                  <a:path extrusionOk="0" h="617" w="554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29" y="616"/>
                      <a:pt x="553" y="491"/>
                      <a:pt x="553" y="331"/>
                    </a:cubicBezTo>
                    <a:lnTo>
                      <a:pt x="553" y="277"/>
                    </a:lnTo>
                    <a:cubicBezTo>
                      <a:pt x="553" y="125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1"/>
              <p:cNvSpPr/>
              <p:nvPr/>
            </p:nvSpPr>
            <p:spPr>
              <a:xfrm>
                <a:off x="559725" y="2454125"/>
                <a:ext cx="47075" cy="13850"/>
              </a:xfrm>
              <a:custGeom>
                <a:rect b="b" l="l" r="r" t="t"/>
                <a:pathLst>
                  <a:path extrusionOk="0" h="554" w="188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1606" y="554"/>
                    </a:lnTo>
                    <a:cubicBezTo>
                      <a:pt x="1758" y="554"/>
                      <a:pt x="1882" y="429"/>
                      <a:pt x="1882" y="277"/>
                    </a:cubicBezTo>
                    <a:cubicBezTo>
                      <a:pt x="1882" y="126"/>
                      <a:pt x="1758" y="1"/>
                      <a:pt x="16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1"/>
              <p:cNvSpPr/>
              <p:nvPr/>
            </p:nvSpPr>
            <p:spPr>
              <a:xfrm>
                <a:off x="559725" y="2474875"/>
                <a:ext cx="47075" cy="14075"/>
              </a:xfrm>
              <a:custGeom>
                <a:rect b="b" l="l" r="r" t="t"/>
                <a:pathLst>
                  <a:path extrusionOk="0" h="563" w="188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cubicBezTo>
                      <a:pt x="0" y="438"/>
                      <a:pt x="125" y="563"/>
                      <a:pt x="277" y="563"/>
                    </a:cubicBezTo>
                    <a:lnTo>
                      <a:pt x="1606" y="563"/>
                    </a:lnTo>
                    <a:cubicBezTo>
                      <a:pt x="1758" y="563"/>
                      <a:pt x="1882" y="438"/>
                      <a:pt x="1882" y="277"/>
                    </a:cubicBezTo>
                    <a:cubicBezTo>
                      <a:pt x="1882" y="125"/>
                      <a:pt x="1758" y="1"/>
                      <a:pt x="16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41"/>
              <p:cNvSpPr/>
              <p:nvPr/>
            </p:nvSpPr>
            <p:spPr>
              <a:xfrm>
                <a:off x="559725" y="2495625"/>
                <a:ext cx="47075" cy="14075"/>
              </a:xfrm>
              <a:custGeom>
                <a:rect b="b" l="l" r="r" t="t"/>
                <a:pathLst>
                  <a:path extrusionOk="0" h="563" w="1883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1606" y="562"/>
                    </a:lnTo>
                    <a:cubicBezTo>
                      <a:pt x="1758" y="562"/>
                      <a:pt x="1882" y="437"/>
                      <a:pt x="1882" y="286"/>
                    </a:cubicBezTo>
                    <a:cubicBezTo>
                      <a:pt x="1882" y="125"/>
                      <a:pt x="1758" y="0"/>
                      <a:pt x="16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4555" r="14548" t="0"/>
          <a:stretch/>
        </p:blipFill>
        <p:spPr>
          <a:xfrm>
            <a:off x="5138050" y="1213950"/>
            <a:ext cx="2886600" cy="2715600"/>
          </a:xfrm>
          <a:prstGeom prst="decagon">
            <a:avLst>
              <a:gd fmla="val 105146" name="vf"/>
            </a:avLst>
          </a:prstGeom>
        </p:spPr>
      </p:pic>
      <p:sp>
        <p:nvSpPr>
          <p:cNvPr id="384" name="Google Shape;384;p42"/>
          <p:cNvSpPr/>
          <p:nvPr/>
        </p:nvSpPr>
        <p:spPr>
          <a:xfrm>
            <a:off x="2625825" y="998250"/>
            <a:ext cx="1681023" cy="113957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85" name="Google Shape;385;p42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 do Projeto</a:t>
            </a:r>
            <a:endParaRPr/>
          </a:p>
        </p:txBody>
      </p:sp>
      <p:sp>
        <p:nvSpPr>
          <p:cNvPr id="386" name="Google Shape;386;p42"/>
          <p:cNvSpPr txBox="1"/>
          <p:nvPr>
            <p:ph idx="1" type="body"/>
          </p:nvPr>
        </p:nvSpPr>
        <p:spPr>
          <a:xfrm>
            <a:off x="713225" y="1670575"/>
            <a:ext cx="44247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Saúde mental de estudantes de u</a:t>
            </a:r>
            <a:r>
              <a:rPr b="1" lang="en"/>
              <a:t>niversidades</a:t>
            </a:r>
            <a:r>
              <a:rPr b="1" lang="en"/>
              <a:t> no Brasil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2409" lvl="0" marL="27432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Projeto consiste em utilizar uma rede neural que faça uma previsão se a pessoa vai ter alguma doença mental de acordo com algumas perguntas a serem respondidas</a:t>
            </a:r>
            <a:endParaRPr/>
          </a:p>
          <a:p>
            <a:pPr indent="0" lvl="0" marL="27432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2"/>
          <p:cNvSpPr/>
          <p:nvPr/>
        </p:nvSpPr>
        <p:spPr>
          <a:xfrm>
            <a:off x="7347575" y="830631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42"/>
          <p:cNvGrpSpPr/>
          <p:nvPr/>
        </p:nvGrpSpPr>
        <p:grpSpPr>
          <a:xfrm rot="-284861">
            <a:off x="7691194" y="1084225"/>
            <a:ext cx="353946" cy="572688"/>
            <a:chOff x="3101250" y="1066475"/>
            <a:chExt cx="304525" cy="492725"/>
          </a:xfrm>
        </p:grpSpPr>
        <p:sp>
          <p:nvSpPr>
            <p:cNvPr id="389" name="Google Shape;389;p42"/>
            <p:cNvSpPr/>
            <p:nvPr/>
          </p:nvSpPr>
          <p:spPr>
            <a:xfrm>
              <a:off x="3119375" y="1066475"/>
              <a:ext cx="286400" cy="487325"/>
            </a:xfrm>
            <a:custGeom>
              <a:rect b="b" l="l" r="r" t="t"/>
              <a:pathLst>
                <a:path extrusionOk="0" h="19493" w="11456">
                  <a:moveTo>
                    <a:pt x="1072" y="0"/>
                  </a:moveTo>
                  <a:cubicBezTo>
                    <a:pt x="483" y="0"/>
                    <a:pt x="1" y="482"/>
                    <a:pt x="1" y="1071"/>
                  </a:cubicBezTo>
                  <a:lnTo>
                    <a:pt x="1" y="2570"/>
                  </a:lnTo>
                  <a:lnTo>
                    <a:pt x="1" y="3123"/>
                  </a:lnTo>
                  <a:lnTo>
                    <a:pt x="1" y="16326"/>
                  </a:lnTo>
                  <a:lnTo>
                    <a:pt x="1" y="16888"/>
                  </a:lnTo>
                  <a:lnTo>
                    <a:pt x="1" y="18422"/>
                  </a:lnTo>
                  <a:cubicBezTo>
                    <a:pt x="1" y="18458"/>
                    <a:pt x="1" y="18494"/>
                    <a:pt x="10" y="18529"/>
                  </a:cubicBezTo>
                  <a:cubicBezTo>
                    <a:pt x="63" y="19074"/>
                    <a:pt x="518" y="19493"/>
                    <a:pt x="1072" y="19493"/>
                  </a:cubicBezTo>
                  <a:lnTo>
                    <a:pt x="10385" y="19493"/>
                  </a:lnTo>
                  <a:cubicBezTo>
                    <a:pt x="10938" y="19493"/>
                    <a:pt x="11393" y="19074"/>
                    <a:pt x="11447" y="18529"/>
                  </a:cubicBezTo>
                  <a:cubicBezTo>
                    <a:pt x="11456" y="18494"/>
                    <a:pt x="11456" y="18458"/>
                    <a:pt x="11456" y="18422"/>
                  </a:cubicBezTo>
                  <a:lnTo>
                    <a:pt x="11456" y="16888"/>
                  </a:lnTo>
                  <a:lnTo>
                    <a:pt x="11456" y="16326"/>
                  </a:lnTo>
                  <a:lnTo>
                    <a:pt x="11456" y="3123"/>
                  </a:lnTo>
                  <a:lnTo>
                    <a:pt x="11456" y="2570"/>
                  </a:lnTo>
                  <a:lnTo>
                    <a:pt x="11456" y="1071"/>
                  </a:lnTo>
                  <a:cubicBezTo>
                    <a:pt x="11456" y="482"/>
                    <a:pt x="10974" y="0"/>
                    <a:pt x="10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42"/>
            <p:cNvGrpSpPr/>
            <p:nvPr/>
          </p:nvGrpSpPr>
          <p:grpSpPr>
            <a:xfrm>
              <a:off x="3101250" y="1082775"/>
              <a:ext cx="285500" cy="476425"/>
              <a:chOff x="2874725" y="1003125"/>
              <a:chExt cx="285500" cy="476425"/>
            </a:xfrm>
          </p:grpSpPr>
          <p:sp>
            <p:nvSpPr>
              <p:cNvPr id="391" name="Google Shape;391;p42"/>
              <p:cNvSpPr/>
              <p:nvPr/>
            </p:nvSpPr>
            <p:spPr>
              <a:xfrm>
                <a:off x="2874725" y="1003125"/>
                <a:ext cx="285500" cy="331675"/>
              </a:xfrm>
              <a:custGeom>
                <a:rect b="b" l="l" r="r" t="t"/>
                <a:pathLst>
                  <a:path extrusionOk="0" h="13267" w="11420">
                    <a:moveTo>
                      <a:pt x="10126" y="563"/>
                    </a:moveTo>
                    <a:cubicBezTo>
                      <a:pt x="10536" y="563"/>
                      <a:pt x="10866" y="893"/>
                      <a:pt x="10866" y="1294"/>
                    </a:cubicBezTo>
                    <a:lnTo>
                      <a:pt x="10866" y="2445"/>
                    </a:lnTo>
                    <a:lnTo>
                      <a:pt x="554" y="2445"/>
                    </a:lnTo>
                    <a:lnTo>
                      <a:pt x="554" y="1294"/>
                    </a:lnTo>
                    <a:cubicBezTo>
                      <a:pt x="554" y="893"/>
                      <a:pt x="884" y="563"/>
                      <a:pt x="1294" y="563"/>
                    </a:cubicBezTo>
                    <a:close/>
                    <a:moveTo>
                      <a:pt x="1294" y="1"/>
                    </a:moveTo>
                    <a:cubicBezTo>
                      <a:pt x="580" y="1"/>
                      <a:pt x="1" y="581"/>
                      <a:pt x="1" y="1294"/>
                    </a:cubicBezTo>
                    <a:lnTo>
                      <a:pt x="1" y="12990"/>
                    </a:lnTo>
                    <a:cubicBezTo>
                      <a:pt x="1" y="13142"/>
                      <a:pt x="125" y="13266"/>
                      <a:pt x="277" y="13266"/>
                    </a:cubicBezTo>
                    <a:cubicBezTo>
                      <a:pt x="429" y="13266"/>
                      <a:pt x="554" y="13142"/>
                      <a:pt x="554" y="12990"/>
                    </a:cubicBezTo>
                    <a:lnTo>
                      <a:pt x="554" y="2998"/>
                    </a:lnTo>
                    <a:lnTo>
                      <a:pt x="10866" y="2998"/>
                    </a:lnTo>
                    <a:lnTo>
                      <a:pt x="10866" y="3766"/>
                    </a:lnTo>
                    <a:cubicBezTo>
                      <a:pt x="10866" y="3917"/>
                      <a:pt x="10991" y="4042"/>
                      <a:pt x="11143" y="4042"/>
                    </a:cubicBezTo>
                    <a:cubicBezTo>
                      <a:pt x="11295" y="4042"/>
                      <a:pt x="11420" y="3917"/>
                      <a:pt x="11420" y="3766"/>
                    </a:cubicBezTo>
                    <a:lnTo>
                      <a:pt x="11420" y="1294"/>
                    </a:lnTo>
                    <a:cubicBezTo>
                      <a:pt x="11420" y="581"/>
                      <a:pt x="10840" y="1"/>
                      <a:pt x="1012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2"/>
              <p:cNvSpPr/>
              <p:nvPr/>
            </p:nvSpPr>
            <p:spPr>
              <a:xfrm>
                <a:off x="3146375" y="1118650"/>
                <a:ext cx="13850" cy="210575"/>
              </a:xfrm>
              <a:custGeom>
                <a:rect b="b" l="l" r="r" t="t"/>
                <a:pathLst>
                  <a:path extrusionOk="0" h="8423" w="554">
                    <a:moveTo>
                      <a:pt x="277" y="1"/>
                    </a:moveTo>
                    <a:cubicBezTo>
                      <a:pt x="125" y="1"/>
                      <a:pt x="0" y="126"/>
                      <a:pt x="0" y="278"/>
                    </a:cubicBezTo>
                    <a:lnTo>
                      <a:pt x="0" y="8146"/>
                    </a:lnTo>
                    <a:cubicBezTo>
                      <a:pt x="0" y="8297"/>
                      <a:pt x="125" y="8422"/>
                      <a:pt x="277" y="8422"/>
                    </a:cubicBezTo>
                    <a:cubicBezTo>
                      <a:pt x="429" y="8422"/>
                      <a:pt x="554" y="8297"/>
                      <a:pt x="554" y="8146"/>
                    </a:cubicBezTo>
                    <a:lnTo>
                      <a:pt x="554" y="278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2"/>
              <p:cNvSpPr/>
              <p:nvPr/>
            </p:nvSpPr>
            <p:spPr>
              <a:xfrm>
                <a:off x="2874725" y="1185350"/>
                <a:ext cx="285500" cy="294200"/>
              </a:xfrm>
              <a:custGeom>
                <a:rect b="b" l="l" r="r" t="t"/>
                <a:pathLst>
                  <a:path extrusionOk="0" h="11768" w="11420">
                    <a:moveTo>
                      <a:pt x="1999" y="562"/>
                    </a:moveTo>
                    <a:cubicBezTo>
                      <a:pt x="2088" y="562"/>
                      <a:pt x="2159" y="634"/>
                      <a:pt x="2159" y="723"/>
                    </a:cubicBezTo>
                    <a:cubicBezTo>
                      <a:pt x="2159" y="803"/>
                      <a:pt x="2088" y="875"/>
                      <a:pt x="1999" y="875"/>
                    </a:cubicBezTo>
                    <a:cubicBezTo>
                      <a:pt x="1910" y="875"/>
                      <a:pt x="1838" y="803"/>
                      <a:pt x="1838" y="723"/>
                    </a:cubicBezTo>
                    <a:cubicBezTo>
                      <a:pt x="1838" y="634"/>
                      <a:pt x="1910" y="562"/>
                      <a:pt x="1999" y="562"/>
                    </a:cubicBezTo>
                    <a:close/>
                    <a:moveTo>
                      <a:pt x="9421" y="562"/>
                    </a:moveTo>
                    <a:cubicBezTo>
                      <a:pt x="9510" y="562"/>
                      <a:pt x="9582" y="634"/>
                      <a:pt x="9582" y="723"/>
                    </a:cubicBezTo>
                    <a:cubicBezTo>
                      <a:pt x="9582" y="803"/>
                      <a:pt x="9510" y="875"/>
                      <a:pt x="9421" y="875"/>
                    </a:cubicBezTo>
                    <a:cubicBezTo>
                      <a:pt x="9332" y="875"/>
                      <a:pt x="9261" y="803"/>
                      <a:pt x="9261" y="723"/>
                    </a:cubicBezTo>
                    <a:cubicBezTo>
                      <a:pt x="9261" y="634"/>
                      <a:pt x="9332" y="562"/>
                      <a:pt x="9421" y="562"/>
                    </a:cubicBezTo>
                    <a:close/>
                    <a:moveTo>
                      <a:pt x="5674" y="1526"/>
                    </a:moveTo>
                    <a:lnTo>
                      <a:pt x="6272" y="2347"/>
                    </a:lnTo>
                    <a:cubicBezTo>
                      <a:pt x="5996" y="2489"/>
                      <a:pt x="5826" y="2775"/>
                      <a:pt x="5826" y="3141"/>
                    </a:cubicBezTo>
                    <a:lnTo>
                      <a:pt x="5826" y="3149"/>
                    </a:lnTo>
                    <a:lnTo>
                      <a:pt x="5835" y="3364"/>
                    </a:lnTo>
                    <a:lnTo>
                      <a:pt x="5523" y="3364"/>
                    </a:lnTo>
                    <a:lnTo>
                      <a:pt x="5523" y="3141"/>
                    </a:lnTo>
                    <a:cubicBezTo>
                      <a:pt x="5523" y="2775"/>
                      <a:pt x="5362" y="2489"/>
                      <a:pt x="5086" y="2347"/>
                    </a:cubicBezTo>
                    <a:lnTo>
                      <a:pt x="5674" y="1526"/>
                    </a:lnTo>
                    <a:close/>
                    <a:moveTo>
                      <a:pt x="3319" y="3480"/>
                    </a:moveTo>
                    <a:cubicBezTo>
                      <a:pt x="3408" y="3480"/>
                      <a:pt x="3480" y="3551"/>
                      <a:pt x="3480" y="3640"/>
                    </a:cubicBezTo>
                    <a:cubicBezTo>
                      <a:pt x="3480" y="3729"/>
                      <a:pt x="3408" y="3801"/>
                      <a:pt x="3319" y="3801"/>
                    </a:cubicBezTo>
                    <a:cubicBezTo>
                      <a:pt x="3230" y="3801"/>
                      <a:pt x="3159" y="3729"/>
                      <a:pt x="3159" y="3640"/>
                    </a:cubicBezTo>
                    <a:cubicBezTo>
                      <a:pt x="3159" y="3551"/>
                      <a:pt x="3230" y="3480"/>
                      <a:pt x="3319" y="3480"/>
                    </a:cubicBezTo>
                    <a:close/>
                    <a:moveTo>
                      <a:pt x="8101" y="3480"/>
                    </a:moveTo>
                    <a:cubicBezTo>
                      <a:pt x="8190" y="3480"/>
                      <a:pt x="8261" y="3551"/>
                      <a:pt x="8261" y="3640"/>
                    </a:cubicBezTo>
                    <a:cubicBezTo>
                      <a:pt x="8261" y="3729"/>
                      <a:pt x="8190" y="3801"/>
                      <a:pt x="8101" y="3801"/>
                    </a:cubicBezTo>
                    <a:cubicBezTo>
                      <a:pt x="8012" y="3801"/>
                      <a:pt x="7940" y="3729"/>
                      <a:pt x="7940" y="3640"/>
                    </a:cubicBezTo>
                    <a:cubicBezTo>
                      <a:pt x="7940" y="3551"/>
                      <a:pt x="8012" y="3480"/>
                      <a:pt x="8101" y="3480"/>
                    </a:cubicBezTo>
                    <a:close/>
                    <a:moveTo>
                      <a:pt x="6227" y="3917"/>
                    </a:moveTo>
                    <a:lnTo>
                      <a:pt x="6227" y="8734"/>
                    </a:lnTo>
                    <a:lnTo>
                      <a:pt x="5193" y="8734"/>
                    </a:lnTo>
                    <a:lnTo>
                      <a:pt x="5193" y="3917"/>
                    </a:lnTo>
                    <a:close/>
                    <a:moveTo>
                      <a:pt x="10866" y="9296"/>
                    </a:moveTo>
                    <a:lnTo>
                      <a:pt x="10866" y="10474"/>
                    </a:lnTo>
                    <a:cubicBezTo>
                      <a:pt x="10866" y="10875"/>
                      <a:pt x="10536" y="11205"/>
                      <a:pt x="10126" y="11205"/>
                    </a:cubicBezTo>
                    <a:lnTo>
                      <a:pt x="1294" y="11205"/>
                    </a:lnTo>
                    <a:cubicBezTo>
                      <a:pt x="884" y="11205"/>
                      <a:pt x="554" y="10875"/>
                      <a:pt x="554" y="10474"/>
                    </a:cubicBezTo>
                    <a:lnTo>
                      <a:pt x="554" y="9296"/>
                    </a:lnTo>
                    <a:close/>
                    <a:moveTo>
                      <a:pt x="1999" y="0"/>
                    </a:moveTo>
                    <a:cubicBezTo>
                      <a:pt x="1597" y="0"/>
                      <a:pt x="1276" y="321"/>
                      <a:pt x="1276" y="723"/>
                    </a:cubicBezTo>
                    <a:cubicBezTo>
                      <a:pt x="1276" y="1115"/>
                      <a:pt x="1597" y="1437"/>
                      <a:pt x="1999" y="1437"/>
                    </a:cubicBezTo>
                    <a:cubicBezTo>
                      <a:pt x="2293" y="1437"/>
                      <a:pt x="2552" y="1258"/>
                      <a:pt x="2659" y="999"/>
                    </a:cubicBezTo>
                    <a:lnTo>
                      <a:pt x="4078" y="999"/>
                    </a:lnTo>
                    <a:cubicBezTo>
                      <a:pt x="3480" y="1463"/>
                      <a:pt x="3078" y="2177"/>
                      <a:pt x="3043" y="2980"/>
                    </a:cubicBezTo>
                    <a:cubicBezTo>
                      <a:pt x="2784" y="3087"/>
                      <a:pt x="2597" y="3346"/>
                      <a:pt x="2597" y="3640"/>
                    </a:cubicBezTo>
                    <a:cubicBezTo>
                      <a:pt x="2597" y="4033"/>
                      <a:pt x="2927" y="4354"/>
                      <a:pt x="3319" y="4354"/>
                    </a:cubicBezTo>
                    <a:cubicBezTo>
                      <a:pt x="3712" y="4354"/>
                      <a:pt x="4033" y="4033"/>
                      <a:pt x="4033" y="3640"/>
                    </a:cubicBezTo>
                    <a:cubicBezTo>
                      <a:pt x="4033" y="3346"/>
                      <a:pt x="3854" y="3096"/>
                      <a:pt x="3605" y="2980"/>
                    </a:cubicBezTo>
                    <a:cubicBezTo>
                      <a:pt x="3658" y="1999"/>
                      <a:pt x="4399" y="1196"/>
                      <a:pt x="5344" y="1026"/>
                    </a:cubicBezTo>
                    <a:lnTo>
                      <a:pt x="5344" y="1026"/>
                    </a:lnTo>
                    <a:lnTo>
                      <a:pt x="4506" y="2186"/>
                    </a:lnTo>
                    <a:cubicBezTo>
                      <a:pt x="4434" y="2293"/>
                      <a:pt x="4408" y="2427"/>
                      <a:pt x="4452" y="2552"/>
                    </a:cubicBezTo>
                    <a:cubicBezTo>
                      <a:pt x="4497" y="2677"/>
                      <a:pt x="4604" y="2775"/>
                      <a:pt x="4729" y="2802"/>
                    </a:cubicBezTo>
                    <a:cubicBezTo>
                      <a:pt x="4898" y="2846"/>
                      <a:pt x="4970" y="2944"/>
                      <a:pt x="4970" y="3141"/>
                    </a:cubicBezTo>
                    <a:lnTo>
                      <a:pt x="4961" y="3390"/>
                    </a:lnTo>
                    <a:cubicBezTo>
                      <a:pt x="4773" y="3453"/>
                      <a:pt x="4631" y="3631"/>
                      <a:pt x="4631" y="3845"/>
                    </a:cubicBezTo>
                    <a:lnTo>
                      <a:pt x="4631" y="8734"/>
                    </a:lnTo>
                    <a:lnTo>
                      <a:pt x="554" y="8734"/>
                    </a:lnTo>
                    <a:lnTo>
                      <a:pt x="554" y="6843"/>
                    </a:lnTo>
                    <a:cubicBezTo>
                      <a:pt x="554" y="6682"/>
                      <a:pt x="429" y="6557"/>
                      <a:pt x="277" y="6557"/>
                    </a:cubicBezTo>
                    <a:cubicBezTo>
                      <a:pt x="125" y="6557"/>
                      <a:pt x="1" y="6682"/>
                      <a:pt x="1" y="6843"/>
                    </a:cubicBezTo>
                    <a:lnTo>
                      <a:pt x="1" y="10474"/>
                    </a:lnTo>
                    <a:cubicBezTo>
                      <a:pt x="1" y="11187"/>
                      <a:pt x="580" y="11767"/>
                      <a:pt x="1294" y="11767"/>
                    </a:cubicBezTo>
                    <a:lnTo>
                      <a:pt x="10126" y="11767"/>
                    </a:lnTo>
                    <a:cubicBezTo>
                      <a:pt x="10840" y="11767"/>
                      <a:pt x="11420" y="11187"/>
                      <a:pt x="11420" y="10474"/>
                    </a:cubicBezTo>
                    <a:lnTo>
                      <a:pt x="11420" y="6620"/>
                    </a:lnTo>
                    <a:cubicBezTo>
                      <a:pt x="11420" y="6459"/>
                      <a:pt x="11295" y="6334"/>
                      <a:pt x="11143" y="6334"/>
                    </a:cubicBezTo>
                    <a:cubicBezTo>
                      <a:pt x="10991" y="6334"/>
                      <a:pt x="10866" y="6459"/>
                      <a:pt x="10866" y="6620"/>
                    </a:cubicBezTo>
                    <a:lnTo>
                      <a:pt x="10866" y="8734"/>
                    </a:lnTo>
                    <a:lnTo>
                      <a:pt x="6790" y="8734"/>
                    </a:lnTo>
                    <a:lnTo>
                      <a:pt x="6790" y="3845"/>
                    </a:lnTo>
                    <a:cubicBezTo>
                      <a:pt x="6790" y="3604"/>
                      <a:pt x="6620" y="3408"/>
                      <a:pt x="6397" y="3372"/>
                    </a:cubicBezTo>
                    <a:lnTo>
                      <a:pt x="6388" y="3132"/>
                    </a:lnTo>
                    <a:cubicBezTo>
                      <a:pt x="6388" y="2944"/>
                      <a:pt x="6459" y="2846"/>
                      <a:pt x="6620" y="2802"/>
                    </a:cubicBezTo>
                    <a:cubicBezTo>
                      <a:pt x="6754" y="2775"/>
                      <a:pt x="6852" y="2677"/>
                      <a:pt x="6897" y="2552"/>
                    </a:cubicBezTo>
                    <a:cubicBezTo>
                      <a:pt x="6941" y="2427"/>
                      <a:pt x="6923" y="2293"/>
                      <a:pt x="6843" y="2186"/>
                    </a:cubicBezTo>
                    <a:lnTo>
                      <a:pt x="5996" y="1017"/>
                    </a:lnTo>
                    <a:lnTo>
                      <a:pt x="5996" y="1017"/>
                    </a:lnTo>
                    <a:cubicBezTo>
                      <a:pt x="6986" y="1151"/>
                      <a:pt x="7762" y="1972"/>
                      <a:pt x="7815" y="2980"/>
                    </a:cubicBezTo>
                    <a:cubicBezTo>
                      <a:pt x="7566" y="3096"/>
                      <a:pt x="7387" y="3346"/>
                      <a:pt x="7387" y="3640"/>
                    </a:cubicBezTo>
                    <a:cubicBezTo>
                      <a:pt x="7387" y="4033"/>
                      <a:pt x="7708" y="4354"/>
                      <a:pt x="8101" y="4354"/>
                    </a:cubicBezTo>
                    <a:cubicBezTo>
                      <a:pt x="8493" y="4354"/>
                      <a:pt x="8824" y="4033"/>
                      <a:pt x="8824" y="3640"/>
                    </a:cubicBezTo>
                    <a:cubicBezTo>
                      <a:pt x="8824" y="3346"/>
                      <a:pt x="8636" y="3087"/>
                      <a:pt x="8377" y="2980"/>
                    </a:cubicBezTo>
                    <a:cubicBezTo>
                      <a:pt x="8342" y="2177"/>
                      <a:pt x="7940" y="1463"/>
                      <a:pt x="7343" y="999"/>
                    </a:cubicBezTo>
                    <a:lnTo>
                      <a:pt x="8761" y="999"/>
                    </a:lnTo>
                    <a:cubicBezTo>
                      <a:pt x="8868" y="1258"/>
                      <a:pt x="9127" y="1437"/>
                      <a:pt x="9421" y="1437"/>
                    </a:cubicBezTo>
                    <a:cubicBezTo>
                      <a:pt x="9823" y="1437"/>
                      <a:pt x="10144" y="1115"/>
                      <a:pt x="10144" y="723"/>
                    </a:cubicBezTo>
                    <a:cubicBezTo>
                      <a:pt x="10144" y="321"/>
                      <a:pt x="9823" y="0"/>
                      <a:pt x="9421" y="0"/>
                    </a:cubicBezTo>
                    <a:cubicBezTo>
                      <a:pt x="9127" y="0"/>
                      <a:pt x="8868" y="179"/>
                      <a:pt x="8761" y="437"/>
                    </a:cubicBezTo>
                    <a:lnTo>
                      <a:pt x="2659" y="437"/>
                    </a:lnTo>
                    <a:cubicBezTo>
                      <a:pt x="2552" y="179"/>
                      <a:pt x="2293" y="0"/>
                      <a:pt x="19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2"/>
              <p:cNvSpPr/>
              <p:nvPr/>
            </p:nvSpPr>
            <p:spPr>
              <a:xfrm>
                <a:off x="2978000" y="1130250"/>
                <a:ext cx="14075" cy="15425"/>
              </a:xfrm>
              <a:custGeom>
                <a:rect b="b" l="l" r="r" t="t"/>
                <a:pathLst>
                  <a:path extrusionOk="0" h="617" w="563">
                    <a:moveTo>
                      <a:pt x="286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92"/>
                      <a:pt x="125" y="616"/>
                      <a:pt x="286" y="616"/>
                    </a:cubicBezTo>
                    <a:cubicBezTo>
                      <a:pt x="437" y="616"/>
                      <a:pt x="562" y="49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2"/>
              <p:cNvSpPr/>
              <p:nvPr/>
            </p:nvSpPr>
            <p:spPr>
              <a:xfrm>
                <a:off x="3010550" y="1130250"/>
                <a:ext cx="13850" cy="15425"/>
              </a:xfrm>
              <a:custGeom>
                <a:rect b="b" l="l" r="r" t="t"/>
                <a:pathLst>
                  <a:path extrusionOk="0" h="617" w="554">
                    <a:moveTo>
                      <a:pt x="277" y="1"/>
                    </a:moveTo>
                    <a:cubicBezTo>
                      <a:pt x="125" y="1"/>
                      <a:pt x="1" y="126"/>
                      <a:pt x="1" y="277"/>
                    </a:cubicBezTo>
                    <a:lnTo>
                      <a:pt x="1" y="331"/>
                    </a:lnTo>
                    <a:cubicBezTo>
                      <a:pt x="1" y="492"/>
                      <a:pt x="125" y="616"/>
                      <a:pt x="277" y="616"/>
                    </a:cubicBezTo>
                    <a:cubicBezTo>
                      <a:pt x="429" y="616"/>
                      <a:pt x="554" y="492"/>
                      <a:pt x="554" y="331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2"/>
              <p:cNvSpPr/>
              <p:nvPr/>
            </p:nvSpPr>
            <p:spPr>
              <a:xfrm>
                <a:off x="3042900" y="1130250"/>
                <a:ext cx="14075" cy="15425"/>
              </a:xfrm>
              <a:custGeom>
                <a:rect b="b" l="l" r="r" t="t"/>
                <a:pathLst>
                  <a:path extrusionOk="0" h="617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92"/>
                      <a:pt x="125" y="616"/>
                      <a:pt x="277" y="616"/>
                    </a:cubicBezTo>
                    <a:cubicBezTo>
                      <a:pt x="437" y="616"/>
                      <a:pt x="562" y="49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2"/>
              <p:cNvSpPr/>
              <p:nvPr/>
            </p:nvSpPr>
            <p:spPr>
              <a:xfrm>
                <a:off x="2949875" y="1033700"/>
                <a:ext cx="84575" cy="14075"/>
              </a:xfrm>
              <a:custGeom>
                <a:rect b="b" l="l" r="r" t="t"/>
                <a:pathLst>
                  <a:path extrusionOk="0" h="563" w="3383"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37"/>
                      <a:pt x="126" y="562"/>
                      <a:pt x="278" y="562"/>
                    </a:cubicBezTo>
                    <a:lnTo>
                      <a:pt x="3106" y="562"/>
                    </a:lnTo>
                    <a:cubicBezTo>
                      <a:pt x="3257" y="562"/>
                      <a:pt x="3382" y="437"/>
                      <a:pt x="3382" y="277"/>
                    </a:cubicBezTo>
                    <a:cubicBezTo>
                      <a:pt x="3382" y="125"/>
                      <a:pt x="3257" y="0"/>
                      <a:pt x="31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2"/>
              <p:cNvSpPr/>
              <p:nvPr/>
            </p:nvSpPr>
            <p:spPr>
              <a:xfrm>
                <a:off x="3071000" y="1033025"/>
                <a:ext cx="14075" cy="15400"/>
              </a:xfrm>
              <a:custGeom>
                <a:rect b="b" l="l" r="r" t="t"/>
                <a:pathLst>
                  <a:path extrusionOk="0" h="616" w="563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30"/>
                    </a:lnTo>
                    <a:cubicBezTo>
                      <a:pt x="0" y="491"/>
                      <a:pt x="125" y="616"/>
                      <a:pt x="286" y="616"/>
                    </a:cubicBezTo>
                    <a:cubicBezTo>
                      <a:pt x="437" y="616"/>
                      <a:pt x="562" y="491"/>
                      <a:pt x="562" y="330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2"/>
              <p:cNvSpPr/>
              <p:nvPr/>
            </p:nvSpPr>
            <p:spPr>
              <a:xfrm>
                <a:off x="3051575" y="1033025"/>
                <a:ext cx="14100" cy="15400"/>
              </a:xfrm>
              <a:custGeom>
                <a:rect b="b" l="l" r="r" t="t"/>
                <a:pathLst>
                  <a:path extrusionOk="0" h="616" w="564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30"/>
                    </a:lnTo>
                    <a:cubicBezTo>
                      <a:pt x="1" y="491"/>
                      <a:pt x="126" y="616"/>
                      <a:pt x="286" y="616"/>
                    </a:cubicBezTo>
                    <a:cubicBezTo>
                      <a:pt x="438" y="616"/>
                      <a:pt x="563" y="491"/>
                      <a:pt x="563" y="330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2"/>
              <p:cNvSpPr/>
              <p:nvPr/>
            </p:nvSpPr>
            <p:spPr>
              <a:xfrm>
                <a:off x="2990475" y="1434700"/>
                <a:ext cx="54000" cy="13850"/>
              </a:xfrm>
              <a:custGeom>
                <a:rect b="b" l="l" r="r" t="t"/>
                <a:pathLst>
                  <a:path extrusionOk="0" h="554" w="2160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1883" y="553"/>
                    </a:lnTo>
                    <a:cubicBezTo>
                      <a:pt x="2035" y="553"/>
                      <a:pt x="2160" y="428"/>
                      <a:pt x="2160" y="277"/>
                    </a:cubicBezTo>
                    <a:cubicBezTo>
                      <a:pt x="2160" y="125"/>
                      <a:pt x="2035" y="0"/>
                      <a:pt x="1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/>
          <p:nvPr/>
        </p:nvSpPr>
        <p:spPr>
          <a:xfrm>
            <a:off x="3311625" y="998250"/>
            <a:ext cx="1732048" cy="113957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6" name="Google Shape;406;p43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a ser  resolvido</a:t>
            </a:r>
            <a:endParaRPr/>
          </a:p>
        </p:txBody>
      </p:sp>
      <p:sp>
        <p:nvSpPr>
          <p:cNvPr id="407" name="Google Shape;407;p43"/>
          <p:cNvSpPr txBox="1"/>
          <p:nvPr>
            <p:ph idx="8" type="subTitle"/>
          </p:nvPr>
        </p:nvSpPr>
        <p:spPr>
          <a:xfrm>
            <a:off x="1739500" y="1800673"/>
            <a:ext cx="6332100" cy="28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rede neural determina a probabilidade de um determinado estudante pode ter alguma doença mental.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</a:t>
            </a:r>
            <a:r>
              <a:rPr i="1" lang="en"/>
              <a:t>software</a:t>
            </a:r>
            <a:r>
              <a:rPr lang="en"/>
              <a:t> apresenta seu resultado a partir de informações como o curso, desempenho acadêmico ou o período do estudante analisado.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partir desse resultado pode-se encaminhar os dados para cada </a:t>
            </a:r>
            <a:r>
              <a:rPr lang="en"/>
              <a:t>universidade</a:t>
            </a:r>
            <a:r>
              <a:rPr lang="en"/>
              <a:t> </a:t>
            </a:r>
            <a:r>
              <a:rPr lang="en"/>
              <a:t>a fim</a:t>
            </a:r>
            <a:r>
              <a:rPr lang="en"/>
              <a:t> de lidar com os problemas de seus alunos, e os encaminhar para um acompanhamento</a:t>
            </a:r>
            <a:endParaRPr/>
          </a:p>
        </p:txBody>
      </p:sp>
      <p:sp>
        <p:nvSpPr>
          <p:cNvPr id="408" name="Google Shape;408;p43"/>
          <p:cNvSpPr/>
          <p:nvPr/>
        </p:nvSpPr>
        <p:spPr>
          <a:xfrm>
            <a:off x="7427838" y="36242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43"/>
          <p:cNvGrpSpPr/>
          <p:nvPr/>
        </p:nvGrpSpPr>
        <p:grpSpPr>
          <a:xfrm rot="464811">
            <a:off x="7624138" y="639412"/>
            <a:ext cx="648951" cy="487702"/>
            <a:chOff x="6736356" y="463130"/>
            <a:chExt cx="648933" cy="487689"/>
          </a:xfrm>
        </p:grpSpPr>
        <p:grpSp>
          <p:nvGrpSpPr>
            <p:cNvPr id="410" name="Google Shape;410;p43"/>
            <p:cNvGrpSpPr/>
            <p:nvPr/>
          </p:nvGrpSpPr>
          <p:grpSpPr>
            <a:xfrm>
              <a:off x="6760636" y="488826"/>
              <a:ext cx="624653" cy="461993"/>
              <a:chOff x="2505625" y="3873250"/>
              <a:chExt cx="487325" cy="360425"/>
            </a:xfrm>
          </p:grpSpPr>
          <p:sp>
            <p:nvSpPr>
              <p:cNvPr id="411" name="Google Shape;411;p43"/>
              <p:cNvSpPr/>
              <p:nvPr/>
            </p:nvSpPr>
            <p:spPr>
              <a:xfrm>
                <a:off x="2781050" y="3873250"/>
                <a:ext cx="211900" cy="360425"/>
              </a:xfrm>
              <a:custGeom>
                <a:rect b="b" l="l" r="r" t="t"/>
                <a:pathLst>
                  <a:path extrusionOk="0" h="14417" w="8476">
                    <a:moveTo>
                      <a:pt x="795" y="0"/>
                    </a:moveTo>
                    <a:cubicBezTo>
                      <a:pt x="358" y="0"/>
                      <a:pt x="1" y="357"/>
                      <a:pt x="1" y="794"/>
                    </a:cubicBezTo>
                    <a:lnTo>
                      <a:pt x="1" y="1900"/>
                    </a:lnTo>
                    <a:lnTo>
                      <a:pt x="1" y="3613"/>
                    </a:lnTo>
                    <a:lnTo>
                      <a:pt x="1" y="12490"/>
                    </a:lnTo>
                    <a:lnTo>
                      <a:pt x="1" y="13623"/>
                    </a:lnTo>
                    <a:cubicBezTo>
                      <a:pt x="1" y="14060"/>
                      <a:pt x="358" y="14417"/>
                      <a:pt x="795" y="14417"/>
                    </a:cubicBezTo>
                    <a:lnTo>
                      <a:pt x="7682" y="14417"/>
                    </a:lnTo>
                    <a:cubicBezTo>
                      <a:pt x="8119" y="14417"/>
                      <a:pt x="8476" y="14060"/>
                      <a:pt x="8476" y="13623"/>
                    </a:cubicBezTo>
                    <a:lnTo>
                      <a:pt x="8476" y="12490"/>
                    </a:lnTo>
                    <a:lnTo>
                      <a:pt x="8476" y="3613"/>
                    </a:lnTo>
                    <a:lnTo>
                      <a:pt x="8476" y="1900"/>
                    </a:lnTo>
                    <a:lnTo>
                      <a:pt x="8476" y="794"/>
                    </a:lnTo>
                    <a:cubicBezTo>
                      <a:pt x="8476" y="357"/>
                      <a:pt x="8119" y="0"/>
                      <a:pt x="76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2505625" y="3873250"/>
                <a:ext cx="211675" cy="360425"/>
              </a:xfrm>
              <a:custGeom>
                <a:rect b="b" l="l" r="r" t="t"/>
                <a:pathLst>
                  <a:path extrusionOk="0" h="14417" w="8467">
                    <a:moveTo>
                      <a:pt x="785" y="0"/>
                    </a:moveTo>
                    <a:cubicBezTo>
                      <a:pt x="348" y="0"/>
                      <a:pt x="0" y="357"/>
                      <a:pt x="0" y="794"/>
                    </a:cubicBezTo>
                    <a:lnTo>
                      <a:pt x="0" y="1900"/>
                    </a:lnTo>
                    <a:lnTo>
                      <a:pt x="0" y="12490"/>
                    </a:lnTo>
                    <a:lnTo>
                      <a:pt x="0" y="13623"/>
                    </a:lnTo>
                    <a:cubicBezTo>
                      <a:pt x="0" y="14060"/>
                      <a:pt x="348" y="14417"/>
                      <a:pt x="785" y="14417"/>
                    </a:cubicBezTo>
                    <a:lnTo>
                      <a:pt x="7672" y="14417"/>
                    </a:lnTo>
                    <a:cubicBezTo>
                      <a:pt x="8110" y="14417"/>
                      <a:pt x="8466" y="14060"/>
                      <a:pt x="8466" y="13623"/>
                    </a:cubicBezTo>
                    <a:lnTo>
                      <a:pt x="8466" y="12490"/>
                    </a:lnTo>
                    <a:lnTo>
                      <a:pt x="8466" y="1900"/>
                    </a:lnTo>
                    <a:lnTo>
                      <a:pt x="8466" y="794"/>
                    </a:lnTo>
                    <a:cubicBezTo>
                      <a:pt x="8466" y="357"/>
                      <a:pt x="8110" y="0"/>
                      <a:pt x="76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2732225" y="4028525"/>
                <a:ext cx="33925" cy="49925"/>
              </a:xfrm>
              <a:custGeom>
                <a:rect b="b" l="l" r="r" t="t"/>
                <a:pathLst>
                  <a:path extrusionOk="0" h="1997" w="1357">
                    <a:moveTo>
                      <a:pt x="326" y="0"/>
                    </a:moveTo>
                    <a:cubicBezTo>
                      <a:pt x="250" y="0"/>
                      <a:pt x="174" y="29"/>
                      <a:pt x="116" y="87"/>
                    </a:cubicBezTo>
                    <a:cubicBezTo>
                      <a:pt x="0" y="194"/>
                      <a:pt x="0" y="382"/>
                      <a:pt x="116" y="498"/>
                    </a:cubicBezTo>
                    <a:lnTo>
                      <a:pt x="616" y="997"/>
                    </a:lnTo>
                    <a:lnTo>
                      <a:pt x="116" y="1497"/>
                    </a:lnTo>
                    <a:cubicBezTo>
                      <a:pt x="0" y="1604"/>
                      <a:pt x="0" y="1791"/>
                      <a:pt x="116" y="1907"/>
                    </a:cubicBezTo>
                    <a:cubicBezTo>
                      <a:pt x="178" y="1970"/>
                      <a:pt x="250" y="1996"/>
                      <a:pt x="330" y="1996"/>
                    </a:cubicBezTo>
                    <a:cubicBezTo>
                      <a:pt x="401" y="1996"/>
                      <a:pt x="473" y="1970"/>
                      <a:pt x="535" y="1907"/>
                    </a:cubicBezTo>
                    <a:lnTo>
                      <a:pt x="1240" y="1203"/>
                    </a:lnTo>
                    <a:cubicBezTo>
                      <a:pt x="1356" y="1087"/>
                      <a:pt x="1356" y="899"/>
                      <a:pt x="1240" y="792"/>
                    </a:cubicBezTo>
                    <a:lnTo>
                      <a:pt x="535" y="87"/>
                    </a:lnTo>
                    <a:cubicBezTo>
                      <a:pt x="477" y="29"/>
                      <a:pt x="401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43"/>
            <p:cNvGrpSpPr/>
            <p:nvPr/>
          </p:nvGrpSpPr>
          <p:grpSpPr>
            <a:xfrm>
              <a:off x="6736356" y="463130"/>
              <a:ext cx="610650" cy="456000"/>
              <a:chOff x="1728600" y="3528000"/>
              <a:chExt cx="476400" cy="355750"/>
            </a:xfrm>
          </p:grpSpPr>
          <p:sp>
            <p:nvSpPr>
              <p:cNvPr id="415" name="Google Shape;415;p43"/>
              <p:cNvSpPr/>
              <p:nvPr/>
            </p:nvSpPr>
            <p:spPr>
              <a:xfrm>
                <a:off x="1989975" y="3528000"/>
                <a:ext cx="215025" cy="355750"/>
              </a:xfrm>
              <a:custGeom>
                <a:rect b="b" l="l" r="r" t="t"/>
                <a:pathLst>
                  <a:path extrusionOk="0" h="14230" w="8601">
                    <a:moveTo>
                      <a:pt x="7566" y="563"/>
                    </a:moveTo>
                    <a:cubicBezTo>
                      <a:pt x="7825" y="563"/>
                      <a:pt x="8039" y="768"/>
                      <a:pt x="8039" y="1035"/>
                    </a:cubicBezTo>
                    <a:lnTo>
                      <a:pt x="8039" y="1803"/>
                    </a:lnTo>
                    <a:lnTo>
                      <a:pt x="563" y="1803"/>
                    </a:lnTo>
                    <a:lnTo>
                      <a:pt x="563" y="1035"/>
                    </a:lnTo>
                    <a:cubicBezTo>
                      <a:pt x="563" y="768"/>
                      <a:pt x="777" y="563"/>
                      <a:pt x="1036" y="563"/>
                    </a:cubicBezTo>
                    <a:close/>
                    <a:moveTo>
                      <a:pt x="8039" y="2365"/>
                    </a:moveTo>
                    <a:lnTo>
                      <a:pt x="8039" y="3426"/>
                    </a:lnTo>
                    <a:lnTo>
                      <a:pt x="563" y="3426"/>
                    </a:lnTo>
                    <a:lnTo>
                      <a:pt x="563" y="2365"/>
                    </a:lnTo>
                    <a:close/>
                    <a:moveTo>
                      <a:pt x="8039" y="12410"/>
                    </a:moveTo>
                    <a:lnTo>
                      <a:pt x="8039" y="13204"/>
                    </a:lnTo>
                    <a:cubicBezTo>
                      <a:pt x="8039" y="13462"/>
                      <a:pt x="7825" y="13676"/>
                      <a:pt x="7566" y="13676"/>
                    </a:cubicBezTo>
                    <a:lnTo>
                      <a:pt x="1036" y="13676"/>
                    </a:lnTo>
                    <a:cubicBezTo>
                      <a:pt x="777" y="13676"/>
                      <a:pt x="563" y="13462"/>
                      <a:pt x="563" y="13204"/>
                    </a:cubicBezTo>
                    <a:lnTo>
                      <a:pt x="563" y="12410"/>
                    </a:lnTo>
                    <a:close/>
                    <a:moveTo>
                      <a:pt x="1036" y="0"/>
                    </a:moveTo>
                    <a:cubicBezTo>
                      <a:pt x="465" y="0"/>
                      <a:pt x="1" y="464"/>
                      <a:pt x="1" y="1035"/>
                    </a:cubicBezTo>
                    <a:lnTo>
                      <a:pt x="1" y="10385"/>
                    </a:lnTo>
                    <a:cubicBezTo>
                      <a:pt x="1" y="10536"/>
                      <a:pt x="126" y="10661"/>
                      <a:pt x="286" y="10661"/>
                    </a:cubicBezTo>
                    <a:cubicBezTo>
                      <a:pt x="438" y="10661"/>
                      <a:pt x="563" y="10536"/>
                      <a:pt x="563" y="10385"/>
                    </a:cubicBezTo>
                    <a:lnTo>
                      <a:pt x="563" y="3988"/>
                    </a:lnTo>
                    <a:lnTo>
                      <a:pt x="8039" y="3988"/>
                    </a:lnTo>
                    <a:lnTo>
                      <a:pt x="8039" y="11848"/>
                    </a:lnTo>
                    <a:lnTo>
                      <a:pt x="563" y="11848"/>
                    </a:lnTo>
                    <a:lnTo>
                      <a:pt x="563" y="11517"/>
                    </a:lnTo>
                    <a:cubicBezTo>
                      <a:pt x="563" y="11366"/>
                      <a:pt x="438" y="11241"/>
                      <a:pt x="286" y="11241"/>
                    </a:cubicBezTo>
                    <a:cubicBezTo>
                      <a:pt x="126" y="11241"/>
                      <a:pt x="1" y="11366"/>
                      <a:pt x="1" y="11517"/>
                    </a:cubicBezTo>
                    <a:lnTo>
                      <a:pt x="1" y="13204"/>
                    </a:lnTo>
                    <a:cubicBezTo>
                      <a:pt x="1" y="13774"/>
                      <a:pt x="465" y="14229"/>
                      <a:pt x="1036" y="14229"/>
                    </a:cubicBezTo>
                    <a:lnTo>
                      <a:pt x="7566" y="14229"/>
                    </a:lnTo>
                    <a:cubicBezTo>
                      <a:pt x="8137" y="14229"/>
                      <a:pt x="8601" y="13774"/>
                      <a:pt x="8601" y="13204"/>
                    </a:cubicBezTo>
                    <a:lnTo>
                      <a:pt x="8601" y="1035"/>
                    </a:lnTo>
                    <a:cubicBezTo>
                      <a:pt x="8601" y="464"/>
                      <a:pt x="8137" y="0"/>
                      <a:pt x="75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2045750" y="3550525"/>
                <a:ext cx="66025" cy="14075"/>
              </a:xfrm>
              <a:custGeom>
                <a:rect b="b" l="l" r="r" t="t"/>
                <a:pathLst>
                  <a:path extrusionOk="0" h="563" w="2641">
                    <a:moveTo>
                      <a:pt x="277" y="1"/>
                    </a:moveTo>
                    <a:cubicBezTo>
                      <a:pt x="125" y="1"/>
                      <a:pt x="0" y="125"/>
                      <a:pt x="0" y="286"/>
                    </a:cubicBezTo>
                    <a:cubicBezTo>
                      <a:pt x="0" y="438"/>
                      <a:pt x="125" y="563"/>
                      <a:pt x="277" y="563"/>
                    </a:cubicBezTo>
                    <a:lnTo>
                      <a:pt x="2364" y="563"/>
                    </a:lnTo>
                    <a:cubicBezTo>
                      <a:pt x="2516" y="563"/>
                      <a:pt x="2641" y="438"/>
                      <a:pt x="2641" y="286"/>
                    </a:cubicBezTo>
                    <a:cubicBezTo>
                      <a:pt x="2641" y="125"/>
                      <a:pt x="2516" y="1"/>
                      <a:pt x="23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3"/>
              <p:cNvSpPr/>
              <p:nvPr/>
            </p:nvSpPr>
            <p:spPr>
              <a:xfrm>
                <a:off x="2139175" y="3550075"/>
                <a:ext cx="13875" cy="14975"/>
              </a:xfrm>
              <a:custGeom>
                <a:rect b="b" l="l" r="r" t="t"/>
                <a:pathLst>
                  <a:path extrusionOk="0" h="599" w="555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3"/>
                      <a:pt x="126" y="598"/>
                      <a:pt x="278" y="598"/>
                    </a:cubicBezTo>
                    <a:cubicBezTo>
                      <a:pt x="429" y="598"/>
                      <a:pt x="554" y="473"/>
                      <a:pt x="554" y="322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43"/>
              <p:cNvSpPr/>
              <p:nvPr/>
            </p:nvSpPr>
            <p:spPr>
              <a:xfrm>
                <a:off x="2120900" y="3550075"/>
                <a:ext cx="14075" cy="14975"/>
              </a:xfrm>
              <a:custGeom>
                <a:rect b="b" l="l" r="r" t="t"/>
                <a:pathLst>
                  <a:path extrusionOk="0" h="599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22"/>
                    </a:lnTo>
                    <a:cubicBezTo>
                      <a:pt x="0" y="473"/>
                      <a:pt x="125" y="598"/>
                      <a:pt x="277" y="598"/>
                    </a:cubicBezTo>
                    <a:cubicBezTo>
                      <a:pt x="438" y="598"/>
                      <a:pt x="562" y="473"/>
                      <a:pt x="562" y="322"/>
                    </a:cubicBezTo>
                    <a:lnTo>
                      <a:pt x="562" y="277"/>
                    </a:lnTo>
                    <a:cubicBezTo>
                      <a:pt x="562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2075625" y="3847150"/>
                <a:ext cx="43525" cy="13850"/>
              </a:xfrm>
              <a:custGeom>
                <a:rect b="b" l="l" r="r" t="t"/>
                <a:pathLst>
                  <a:path extrusionOk="0" h="554" w="1741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464" y="554"/>
                    </a:lnTo>
                    <a:cubicBezTo>
                      <a:pt x="1615" y="554"/>
                      <a:pt x="1740" y="429"/>
                      <a:pt x="1740" y="277"/>
                    </a:cubicBezTo>
                    <a:cubicBezTo>
                      <a:pt x="1740" y="125"/>
                      <a:pt x="1615" y="0"/>
                      <a:pt x="14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>
                <a:off x="1728600" y="3528000"/>
                <a:ext cx="215025" cy="355750"/>
              </a:xfrm>
              <a:custGeom>
                <a:rect b="b" l="l" r="r" t="t"/>
                <a:pathLst>
                  <a:path extrusionOk="0" h="14230" w="8601">
                    <a:moveTo>
                      <a:pt x="7565" y="563"/>
                    </a:moveTo>
                    <a:cubicBezTo>
                      <a:pt x="7824" y="563"/>
                      <a:pt x="8038" y="768"/>
                      <a:pt x="8038" y="1035"/>
                    </a:cubicBezTo>
                    <a:lnTo>
                      <a:pt x="8038" y="1803"/>
                    </a:lnTo>
                    <a:lnTo>
                      <a:pt x="562" y="1803"/>
                    </a:lnTo>
                    <a:lnTo>
                      <a:pt x="562" y="1035"/>
                    </a:lnTo>
                    <a:cubicBezTo>
                      <a:pt x="562" y="768"/>
                      <a:pt x="776" y="563"/>
                      <a:pt x="1035" y="563"/>
                    </a:cubicBezTo>
                    <a:close/>
                    <a:moveTo>
                      <a:pt x="8038" y="12410"/>
                    </a:moveTo>
                    <a:lnTo>
                      <a:pt x="8038" y="13204"/>
                    </a:lnTo>
                    <a:cubicBezTo>
                      <a:pt x="8038" y="13462"/>
                      <a:pt x="7824" y="13676"/>
                      <a:pt x="7565" y="13676"/>
                    </a:cubicBezTo>
                    <a:lnTo>
                      <a:pt x="1035" y="13676"/>
                    </a:lnTo>
                    <a:cubicBezTo>
                      <a:pt x="776" y="13676"/>
                      <a:pt x="562" y="13462"/>
                      <a:pt x="562" y="13204"/>
                    </a:cubicBezTo>
                    <a:lnTo>
                      <a:pt x="562" y="12410"/>
                    </a:lnTo>
                    <a:close/>
                    <a:moveTo>
                      <a:pt x="1035" y="0"/>
                    </a:moveTo>
                    <a:cubicBezTo>
                      <a:pt x="464" y="0"/>
                      <a:pt x="0" y="464"/>
                      <a:pt x="0" y="1035"/>
                    </a:cubicBezTo>
                    <a:lnTo>
                      <a:pt x="0" y="6959"/>
                    </a:lnTo>
                    <a:cubicBezTo>
                      <a:pt x="0" y="7111"/>
                      <a:pt x="125" y="7235"/>
                      <a:pt x="286" y="7235"/>
                    </a:cubicBezTo>
                    <a:cubicBezTo>
                      <a:pt x="437" y="7235"/>
                      <a:pt x="562" y="7111"/>
                      <a:pt x="562" y="6959"/>
                    </a:cubicBezTo>
                    <a:lnTo>
                      <a:pt x="562" y="2365"/>
                    </a:lnTo>
                    <a:lnTo>
                      <a:pt x="8038" y="2365"/>
                    </a:lnTo>
                    <a:lnTo>
                      <a:pt x="8038" y="11848"/>
                    </a:lnTo>
                    <a:lnTo>
                      <a:pt x="562" y="11848"/>
                    </a:lnTo>
                    <a:lnTo>
                      <a:pt x="562" y="8101"/>
                    </a:lnTo>
                    <a:cubicBezTo>
                      <a:pt x="562" y="7940"/>
                      <a:pt x="437" y="7815"/>
                      <a:pt x="286" y="7815"/>
                    </a:cubicBezTo>
                    <a:cubicBezTo>
                      <a:pt x="125" y="7815"/>
                      <a:pt x="0" y="7940"/>
                      <a:pt x="0" y="8101"/>
                    </a:cubicBezTo>
                    <a:lnTo>
                      <a:pt x="0" y="13204"/>
                    </a:lnTo>
                    <a:cubicBezTo>
                      <a:pt x="0" y="13774"/>
                      <a:pt x="464" y="14229"/>
                      <a:pt x="1035" y="14229"/>
                    </a:cubicBezTo>
                    <a:lnTo>
                      <a:pt x="7565" y="14229"/>
                    </a:lnTo>
                    <a:cubicBezTo>
                      <a:pt x="8136" y="14229"/>
                      <a:pt x="8600" y="13774"/>
                      <a:pt x="8600" y="13204"/>
                    </a:cubicBezTo>
                    <a:lnTo>
                      <a:pt x="8600" y="1035"/>
                    </a:lnTo>
                    <a:cubicBezTo>
                      <a:pt x="8600" y="464"/>
                      <a:pt x="8136" y="0"/>
                      <a:pt x="75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43"/>
              <p:cNvSpPr/>
              <p:nvPr/>
            </p:nvSpPr>
            <p:spPr>
              <a:xfrm>
                <a:off x="1784350" y="3550525"/>
                <a:ext cx="66275" cy="14075"/>
              </a:xfrm>
              <a:custGeom>
                <a:rect b="b" l="l" r="r" t="t"/>
                <a:pathLst>
                  <a:path extrusionOk="0" h="563" w="2651">
                    <a:moveTo>
                      <a:pt x="277" y="1"/>
                    </a:moveTo>
                    <a:cubicBezTo>
                      <a:pt x="126" y="1"/>
                      <a:pt x="1" y="125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2365" y="563"/>
                    </a:lnTo>
                    <a:cubicBezTo>
                      <a:pt x="2525" y="563"/>
                      <a:pt x="2650" y="438"/>
                      <a:pt x="2650" y="286"/>
                    </a:cubicBezTo>
                    <a:cubicBezTo>
                      <a:pt x="2650" y="125"/>
                      <a:pt x="2525" y="1"/>
                      <a:pt x="23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43"/>
              <p:cNvSpPr/>
              <p:nvPr/>
            </p:nvSpPr>
            <p:spPr>
              <a:xfrm>
                <a:off x="1877800" y="3550075"/>
                <a:ext cx="13850" cy="14975"/>
              </a:xfrm>
              <a:custGeom>
                <a:rect b="b" l="l" r="r" t="t"/>
                <a:pathLst>
                  <a:path extrusionOk="0" h="599" w="554">
                    <a:moveTo>
                      <a:pt x="277" y="1"/>
                    </a:moveTo>
                    <a:cubicBezTo>
                      <a:pt x="125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3"/>
                      <a:pt x="125" y="598"/>
                      <a:pt x="277" y="598"/>
                    </a:cubicBezTo>
                    <a:cubicBezTo>
                      <a:pt x="429" y="598"/>
                      <a:pt x="554" y="473"/>
                      <a:pt x="554" y="322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43"/>
              <p:cNvSpPr/>
              <p:nvPr/>
            </p:nvSpPr>
            <p:spPr>
              <a:xfrm>
                <a:off x="1859525" y="3550075"/>
                <a:ext cx="14075" cy="14975"/>
              </a:xfrm>
              <a:custGeom>
                <a:rect b="b" l="l" r="r" t="t"/>
                <a:pathLst>
                  <a:path extrusionOk="0" h="599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22"/>
                    </a:lnTo>
                    <a:cubicBezTo>
                      <a:pt x="0" y="473"/>
                      <a:pt x="125" y="598"/>
                      <a:pt x="277" y="598"/>
                    </a:cubicBezTo>
                    <a:cubicBezTo>
                      <a:pt x="437" y="598"/>
                      <a:pt x="562" y="473"/>
                      <a:pt x="562" y="322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43"/>
              <p:cNvSpPr/>
              <p:nvPr/>
            </p:nvSpPr>
            <p:spPr>
              <a:xfrm>
                <a:off x="1814250" y="3847150"/>
                <a:ext cx="43500" cy="13850"/>
              </a:xfrm>
              <a:custGeom>
                <a:rect b="b" l="l" r="r" t="t"/>
                <a:pathLst>
                  <a:path extrusionOk="0" h="554" w="1740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463" y="554"/>
                    </a:lnTo>
                    <a:cubicBezTo>
                      <a:pt x="1615" y="554"/>
                      <a:pt x="1740" y="429"/>
                      <a:pt x="1740" y="277"/>
                    </a:cubicBezTo>
                    <a:cubicBezTo>
                      <a:pt x="1740" y="125"/>
                      <a:pt x="1615" y="0"/>
                      <a:pt x="14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1752900" y="3629025"/>
                <a:ext cx="166400" cy="59575"/>
              </a:xfrm>
              <a:custGeom>
                <a:rect b="b" l="l" r="r" t="t"/>
                <a:pathLst>
                  <a:path extrusionOk="0" h="2383" w="6656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2106"/>
                    </a:lnTo>
                    <a:cubicBezTo>
                      <a:pt x="1" y="2258"/>
                      <a:pt x="126" y="2383"/>
                      <a:pt x="277" y="2383"/>
                    </a:cubicBezTo>
                    <a:lnTo>
                      <a:pt x="6379" y="2383"/>
                    </a:lnTo>
                    <a:cubicBezTo>
                      <a:pt x="6531" y="2383"/>
                      <a:pt x="6656" y="2258"/>
                      <a:pt x="6656" y="2106"/>
                    </a:cubicBezTo>
                    <a:lnTo>
                      <a:pt x="6656" y="277"/>
                    </a:lnTo>
                    <a:cubicBezTo>
                      <a:pt x="6656" y="126"/>
                      <a:pt x="6531" y="1"/>
                      <a:pt x="6379" y="1"/>
                    </a:cubicBezTo>
                    <a:lnTo>
                      <a:pt x="5443" y="1"/>
                    </a:lnTo>
                    <a:cubicBezTo>
                      <a:pt x="5291" y="1"/>
                      <a:pt x="5166" y="126"/>
                      <a:pt x="5166" y="277"/>
                    </a:cubicBezTo>
                    <a:cubicBezTo>
                      <a:pt x="5166" y="429"/>
                      <a:pt x="5291" y="554"/>
                      <a:pt x="5443" y="554"/>
                    </a:cubicBezTo>
                    <a:lnTo>
                      <a:pt x="6103" y="554"/>
                    </a:lnTo>
                    <a:lnTo>
                      <a:pt x="6103" y="1829"/>
                    </a:lnTo>
                    <a:lnTo>
                      <a:pt x="554" y="1829"/>
                    </a:lnTo>
                    <a:lnTo>
                      <a:pt x="554" y="554"/>
                    </a:lnTo>
                    <a:lnTo>
                      <a:pt x="4301" y="554"/>
                    </a:lnTo>
                    <a:cubicBezTo>
                      <a:pt x="4461" y="554"/>
                      <a:pt x="4586" y="429"/>
                      <a:pt x="4586" y="277"/>
                    </a:cubicBezTo>
                    <a:cubicBezTo>
                      <a:pt x="4586" y="126"/>
                      <a:pt x="4461" y="1"/>
                      <a:pt x="4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1755125" y="3699050"/>
                <a:ext cx="69175" cy="13850"/>
              </a:xfrm>
              <a:custGeom>
                <a:rect b="b" l="l" r="r" t="t"/>
                <a:pathLst>
                  <a:path extrusionOk="0" h="554" w="2767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490" y="554"/>
                    </a:lnTo>
                    <a:cubicBezTo>
                      <a:pt x="2642" y="554"/>
                      <a:pt x="2766" y="429"/>
                      <a:pt x="2766" y="277"/>
                    </a:cubicBezTo>
                    <a:cubicBezTo>
                      <a:pt x="2766" y="126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>
                <a:off x="1755125" y="3723150"/>
                <a:ext cx="69175" cy="14075"/>
              </a:xfrm>
              <a:custGeom>
                <a:rect b="b" l="l" r="r" t="t"/>
                <a:pathLst>
                  <a:path extrusionOk="0" h="563" w="2767"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37"/>
                      <a:pt x="126" y="562"/>
                      <a:pt x="278" y="562"/>
                    </a:cubicBezTo>
                    <a:lnTo>
                      <a:pt x="2490" y="562"/>
                    </a:lnTo>
                    <a:cubicBezTo>
                      <a:pt x="2642" y="562"/>
                      <a:pt x="2766" y="437"/>
                      <a:pt x="2766" y="277"/>
                    </a:cubicBezTo>
                    <a:cubicBezTo>
                      <a:pt x="2766" y="125"/>
                      <a:pt x="2642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>
                <a:off x="1755125" y="3747450"/>
                <a:ext cx="69175" cy="13850"/>
              </a:xfrm>
              <a:custGeom>
                <a:rect b="b" l="l" r="r" t="t"/>
                <a:pathLst>
                  <a:path extrusionOk="0" h="554" w="2767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490" y="554"/>
                    </a:lnTo>
                    <a:cubicBezTo>
                      <a:pt x="2642" y="554"/>
                      <a:pt x="2766" y="429"/>
                      <a:pt x="2766" y="277"/>
                    </a:cubicBezTo>
                    <a:cubicBezTo>
                      <a:pt x="2766" y="126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>
                <a:off x="1755125" y="3771550"/>
                <a:ext cx="69175" cy="14075"/>
              </a:xfrm>
              <a:custGeom>
                <a:rect b="b" l="l" r="r" t="t"/>
                <a:pathLst>
                  <a:path extrusionOk="0" h="563" w="2767">
                    <a:moveTo>
                      <a:pt x="278" y="0"/>
                    </a:moveTo>
                    <a:cubicBezTo>
                      <a:pt x="126" y="0"/>
                      <a:pt x="1" y="125"/>
                      <a:pt x="1" y="286"/>
                    </a:cubicBezTo>
                    <a:cubicBezTo>
                      <a:pt x="1" y="437"/>
                      <a:pt x="126" y="562"/>
                      <a:pt x="278" y="562"/>
                    </a:cubicBezTo>
                    <a:lnTo>
                      <a:pt x="2490" y="562"/>
                    </a:lnTo>
                    <a:cubicBezTo>
                      <a:pt x="2642" y="562"/>
                      <a:pt x="2766" y="437"/>
                      <a:pt x="2766" y="286"/>
                    </a:cubicBezTo>
                    <a:cubicBezTo>
                      <a:pt x="2766" y="125"/>
                      <a:pt x="2642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1755125" y="3795850"/>
                <a:ext cx="69175" cy="14075"/>
              </a:xfrm>
              <a:custGeom>
                <a:rect b="b" l="l" r="r" t="t"/>
                <a:pathLst>
                  <a:path extrusionOk="0" h="563" w="2767">
                    <a:moveTo>
                      <a:pt x="278" y="1"/>
                    </a:moveTo>
                    <a:cubicBezTo>
                      <a:pt x="126" y="1"/>
                      <a:pt x="1" y="125"/>
                      <a:pt x="1" y="277"/>
                    </a:cubicBezTo>
                    <a:cubicBezTo>
                      <a:pt x="1" y="438"/>
                      <a:pt x="126" y="563"/>
                      <a:pt x="278" y="563"/>
                    </a:cubicBezTo>
                    <a:lnTo>
                      <a:pt x="2490" y="563"/>
                    </a:lnTo>
                    <a:cubicBezTo>
                      <a:pt x="2642" y="563"/>
                      <a:pt x="2766" y="438"/>
                      <a:pt x="2766" y="277"/>
                    </a:cubicBezTo>
                    <a:cubicBezTo>
                      <a:pt x="2766" y="125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43"/>
              <p:cNvSpPr/>
              <p:nvPr/>
            </p:nvSpPr>
            <p:spPr>
              <a:xfrm>
                <a:off x="1755125" y="3602925"/>
                <a:ext cx="69175" cy="14075"/>
              </a:xfrm>
              <a:custGeom>
                <a:rect b="b" l="l" r="r" t="t"/>
                <a:pathLst>
                  <a:path extrusionOk="0" h="563" w="2767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38"/>
                      <a:pt x="126" y="563"/>
                      <a:pt x="278" y="563"/>
                    </a:cubicBezTo>
                    <a:lnTo>
                      <a:pt x="2490" y="563"/>
                    </a:lnTo>
                    <a:cubicBezTo>
                      <a:pt x="2642" y="563"/>
                      <a:pt x="2766" y="438"/>
                      <a:pt x="2766" y="277"/>
                    </a:cubicBezTo>
                    <a:cubicBezTo>
                      <a:pt x="2766" y="126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3"/>
              <p:cNvSpPr/>
              <p:nvPr/>
            </p:nvSpPr>
            <p:spPr>
              <a:xfrm>
                <a:off x="1836550" y="3699050"/>
                <a:ext cx="82750" cy="13850"/>
              </a:xfrm>
              <a:custGeom>
                <a:rect b="b" l="l" r="r" t="t"/>
                <a:pathLst>
                  <a:path extrusionOk="0" h="554" w="331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3033" y="554"/>
                    </a:lnTo>
                    <a:cubicBezTo>
                      <a:pt x="3185" y="554"/>
                      <a:pt x="3310" y="429"/>
                      <a:pt x="3310" y="277"/>
                    </a:cubicBezTo>
                    <a:cubicBezTo>
                      <a:pt x="3310" y="126"/>
                      <a:pt x="3185" y="1"/>
                      <a:pt x="30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43"/>
              <p:cNvSpPr/>
              <p:nvPr/>
            </p:nvSpPr>
            <p:spPr>
              <a:xfrm>
                <a:off x="1836550" y="3723150"/>
                <a:ext cx="82750" cy="14075"/>
              </a:xfrm>
              <a:custGeom>
                <a:rect b="b" l="l" r="r" t="t"/>
                <a:pathLst>
                  <a:path extrusionOk="0" h="563" w="331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3033" y="562"/>
                    </a:lnTo>
                    <a:cubicBezTo>
                      <a:pt x="3185" y="562"/>
                      <a:pt x="3310" y="437"/>
                      <a:pt x="3310" y="277"/>
                    </a:cubicBezTo>
                    <a:cubicBezTo>
                      <a:pt x="3310" y="125"/>
                      <a:pt x="3185" y="0"/>
                      <a:pt x="30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43"/>
              <p:cNvSpPr/>
              <p:nvPr/>
            </p:nvSpPr>
            <p:spPr>
              <a:xfrm>
                <a:off x="1836550" y="3747450"/>
                <a:ext cx="82750" cy="13850"/>
              </a:xfrm>
              <a:custGeom>
                <a:rect b="b" l="l" r="r" t="t"/>
                <a:pathLst>
                  <a:path extrusionOk="0" h="554" w="331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3033" y="554"/>
                    </a:lnTo>
                    <a:cubicBezTo>
                      <a:pt x="3185" y="554"/>
                      <a:pt x="3310" y="429"/>
                      <a:pt x="3310" y="277"/>
                    </a:cubicBezTo>
                    <a:cubicBezTo>
                      <a:pt x="3310" y="126"/>
                      <a:pt x="3185" y="1"/>
                      <a:pt x="30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3"/>
              <p:cNvSpPr/>
              <p:nvPr/>
            </p:nvSpPr>
            <p:spPr>
              <a:xfrm>
                <a:off x="1836550" y="3771550"/>
                <a:ext cx="82750" cy="14075"/>
              </a:xfrm>
              <a:custGeom>
                <a:rect b="b" l="l" r="r" t="t"/>
                <a:pathLst>
                  <a:path extrusionOk="0" h="563" w="3310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3033" y="562"/>
                    </a:lnTo>
                    <a:cubicBezTo>
                      <a:pt x="3185" y="562"/>
                      <a:pt x="3310" y="437"/>
                      <a:pt x="3310" y="286"/>
                    </a:cubicBezTo>
                    <a:cubicBezTo>
                      <a:pt x="3310" y="125"/>
                      <a:pt x="3185" y="0"/>
                      <a:pt x="30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43"/>
              <p:cNvSpPr/>
              <p:nvPr/>
            </p:nvSpPr>
            <p:spPr>
              <a:xfrm>
                <a:off x="1836550" y="3795850"/>
                <a:ext cx="82750" cy="14075"/>
              </a:xfrm>
              <a:custGeom>
                <a:rect b="b" l="l" r="r" t="t"/>
                <a:pathLst>
                  <a:path extrusionOk="0" h="563" w="331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cubicBezTo>
                      <a:pt x="0" y="438"/>
                      <a:pt x="125" y="563"/>
                      <a:pt x="277" y="563"/>
                    </a:cubicBezTo>
                    <a:lnTo>
                      <a:pt x="3033" y="563"/>
                    </a:lnTo>
                    <a:cubicBezTo>
                      <a:pt x="3185" y="563"/>
                      <a:pt x="3310" y="438"/>
                      <a:pt x="3310" y="277"/>
                    </a:cubicBezTo>
                    <a:cubicBezTo>
                      <a:pt x="3310" y="125"/>
                      <a:pt x="3185" y="1"/>
                      <a:pt x="30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43"/>
              <p:cNvSpPr/>
              <p:nvPr/>
            </p:nvSpPr>
            <p:spPr>
              <a:xfrm>
                <a:off x="2014075" y="3593350"/>
                <a:ext cx="120900" cy="14075"/>
              </a:xfrm>
              <a:custGeom>
                <a:rect b="b" l="l" r="r" t="t"/>
                <a:pathLst>
                  <a:path extrusionOk="0" h="563" w="4836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4550" y="562"/>
                    </a:lnTo>
                    <a:cubicBezTo>
                      <a:pt x="4711" y="562"/>
                      <a:pt x="4835" y="437"/>
                      <a:pt x="4835" y="286"/>
                    </a:cubicBezTo>
                    <a:cubicBezTo>
                      <a:pt x="4835" y="125"/>
                      <a:pt x="4711" y="0"/>
                      <a:pt x="45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43"/>
              <p:cNvSpPr/>
              <p:nvPr/>
            </p:nvSpPr>
            <p:spPr>
              <a:xfrm>
                <a:off x="2018750" y="3638850"/>
                <a:ext cx="70950" cy="70950"/>
              </a:xfrm>
              <a:custGeom>
                <a:rect b="b" l="l" r="r" t="t"/>
                <a:pathLst>
                  <a:path extrusionOk="0" h="2838" w="2838">
                    <a:moveTo>
                      <a:pt x="2275" y="562"/>
                    </a:moveTo>
                    <a:lnTo>
                      <a:pt x="2275" y="2284"/>
                    </a:lnTo>
                    <a:lnTo>
                      <a:pt x="554" y="2284"/>
                    </a:lnTo>
                    <a:lnTo>
                      <a:pt x="554" y="562"/>
                    </a:lnTo>
                    <a:close/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2561"/>
                    </a:lnTo>
                    <a:cubicBezTo>
                      <a:pt x="1" y="2712"/>
                      <a:pt x="126" y="2837"/>
                      <a:pt x="277" y="2837"/>
                    </a:cubicBezTo>
                    <a:lnTo>
                      <a:pt x="2561" y="2837"/>
                    </a:lnTo>
                    <a:cubicBezTo>
                      <a:pt x="2713" y="2837"/>
                      <a:pt x="2838" y="2712"/>
                      <a:pt x="2838" y="2561"/>
                    </a:cubicBezTo>
                    <a:lnTo>
                      <a:pt x="2838" y="277"/>
                    </a:lnTo>
                    <a:cubicBezTo>
                      <a:pt x="2838" y="125"/>
                      <a:pt x="2713" y="0"/>
                      <a:pt x="25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2105275" y="3638850"/>
                <a:ext cx="70950" cy="70950"/>
              </a:xfrm>
              <a:custGeom>
                <a:rect b="b" l="l" r="r" t="t"/>
                <a:pathLst>
                  <a:path extrusionOk="0" h="2838" w="2838">
                    <a:moveTo>
                      <a:pt x="2285" y="562"/>
                    </a:moveTo>
                    <a:lnTo>
                      <a:pt x="2285" y="2284"/>
                    </a:lnTo>
                    <a:lnTo>
                      <a:pt x="554" y="2284"/>
                    </a:lnTo>
                    <a:lnTo>
                      <a:pt x="554" y="562"/>
                    </a:lnTo>
                    <a:close/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2561"/>
                    </a:lnTo>
                    <a:cubicBezTo>
                      <a:pt x="1" y="2712"/>
                      <a:pt x="126" y="2837"/>
                      <a:pt x="278" y="2837"/>
                    </a:cubicBezTo>
                    <a:lnTo>
                      <a:pt x="2561" y="2837"/>
                    </a:lnTo>
                    <a:cubicBezTo>
                      <a:pt x="2713" y="2837"/>
                      <a:pt x="2838" y="2712"/>
                      <a:pt x="2838" y="2561"/>
                    </a:cubicBezTo>
                    <a:lnTo>
                      <a:pt x="2838" y="277"/>
                    </a:lnTo>
                    <a:cubicBezTo>
                      <a:pt x="2838" y="125"/>
                      <a:pt x="2713" y="0"/>
                      <a:pt x="25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2018750" y="37166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2018750" y="37389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3"/>
              <p:cNvSpPr/>
              <p:nvPr/>
            </p:nvSpPr>
            <p:spPr>
              <a:xfrm>
                <a:off x="2018750" y="37612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43"/>
              <p:cNvSpPr/>
              <p:nvPr/>
            </p:nvSpPr>
            <p:spPr>
              <a:xfrm>
                <a:off x="2066025" y="3792725"/>
                <a:ext cx="14075" cy="14975"/>
              </a:xfrm>
              <a:custGeom>
                <a:rect b="b" l="l" r="r" t="t"/>
                <a:pathLst>
                  <a:path extrusionOk="0" h="599" w="563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4"/>
                      <a:pt x="126" y="598"/>
                      <a:pt x="277" y="598"/>
                    </a:cubicBezTo>
                    <a:cubicBezTo>
                      <a:pt x="438" y="598"/>
                      <a:pt x="563" y="474"/>
                      <a:pt x="563" y="322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43"/>
              <p:cNvSpPr/>
              <p:nvPr/>
            </p:nvSpPr>
            <p:spPr>
              <a:xfrm>
                <a:off x="2090575" y="3792725"/>
                <a:ext cx="13850" cy="14975"/>
              </a:xfrm>
              <a:custGeom>
                <a:rect b="b" l="l" r="r" t="t"/>
                <a:pathLst>
                  <a:path extrusionOk="0" h="599" w="554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22"/>
                    </a:lnTo>
                    <a:cubicBezTo>
                      <a:pt x="0" y="474"/>
                      <a:pt x="125" y="598"/>
                      <a:pt x="277" y="598"/>
                    </a:cubicBezTo>
                    <a:cubicBezTo>
                      <a:pt x="428" y="598"/>
                      <a:pt x="553" y="474"/>
                      <a:pt x="553" y="322"/>
                    </a:cubicBezTo>
                    <a:lnTo>
                      <a:pt x="553" y="277"/>
                    </a:lnTo>
                    <a:cubicBezTo>
                      <a:pt x="553" y="126"/>
                      <a:pt x="42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43"/>
              <p:cNvSpPr/>
              <p:nvPr/>
            </p:nvSpPr>
            <p:spPr>
              <a:xfrm>
                <a:off x="2114875" y="3792725"/>
                <a:ext cx="14075" cy="14975"/>
              </a:xfrm>
              <a:custGeom>
                <a:rect b="b" l="l" r="r" t="t"/>
                <a:pathLst>
                  <a:path extrusionOk="0" h="599" w="563">
                    <a:moveTo>
                      <a:pt x="286" y="1"/>
                    </a:moveTo>
                    <a:cubicBezTo>
                      <a:pt x="125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4"/>
                      <a:pt x="125" y="598"/>
                      <a:pt x="286" y="598"/>
                    </a:cubicBezTo>
                    <a:cubicBezTo>
                      <a:pt x="438" y="598"/>
                      <a:pt x="563" y="474"/>
                      <a:pt x="563" y="322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3"/>
              <p:cNvSpPr/>
              <p:nvPr/>
            </p:nvSpPr>
            <p:spPr>
              <a:xfrm>
                <a:off x="2105275" y="37166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3"/>
              <p:cNvSpPr/>
              <p:nvPr/>
            </p:nvSpPr>
            <p:spPr>
              <a:xfrm>
                <a:off x="2105275" y="37389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3"/>
              <p:cNvSpPr/>
              <p:nvPr/>
            </p:nvSpPr>
            <p:spPr>
              <a:xfrm>
                <a:off x="2105275" y="37612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3"/>
              <p:cNvSpPr/>
              <p:nvPr/>
            </p:nvSpPr>
            <p:spPr>
              <a:xfrm>
                <a:off x="1950725" y="3682325"/>
                <a:ext cx="32150" cy="47325"/>
              </a:xfrm>
              <a:custGeom>
                <a:rect b="b" l="l" r="r" t="t"/>
                <a:pathLst>
                  <a:path extrusionOk="0" h="1893" w="1286">
                    <a:moveTo>
                      <a:pt x="308" y="1"/>
                    </a:moveTo>
                    <a:cubicBezTo>
                      <a:pt x="237" y="1"/>
                      <a:pt x="166" y="28"/>
                      <a:pt x="108" y="81"/>
                    </a:cubicBezTo>
                    <a:cubicBezTo>
                      <a:pt x="1" y="188"/>
                      <a:pt x="1" y="367"/>
                      <a:pt x="108" y="474"/>
                    </a:cubicBezTo>
                    <a:lnTo>
                      <a:pt x="581" y="946"/>
                    </a:lnTo>
                    <a:lnTo>
                      <a:pt x="108" y="1419"/>
                    </a:lnTo>
                    <a:cubicBezTo>
                      <a:pt x="1" y="1526"/>
                      <a:pt x="1" y="1705"/>
                      <a:pt x="108" y="1812"/>
                    </a:cubicBezTo>
                    <a:cubicBezTo>
                      <a:pt x="161" y="1865"/>
                      <a:pt x="233" y="1892"/>
                      <a:pt x="304" y="1892"/>
                    </a:cubicBezTo>
                    <a:cubicBezTo>
                      <a:pt x="375" y="1892"/>
                      <a:pt x="447" y="1865"/>
                      <a:pt x="509" y="1812"/>
                    </a:cubicBezTo>
                    <a:lnTo>
                      <a:pt x="1178" y="1143"/>
                    </a:lnTo>
                    <a:cubicBezTo>
                      <a:pt x="1285" y="1036"/>
                      <a:pt x="1285" y="857"/>
                      <a:pt x="1178" y="750"/>
                    </a:cubicBezTo>
                    <a:lnTo>
                      <a:pt x="509" y="81"/>
                    </a:lnTo>
                    <a:cubicBezTo>
                      <a:pt x="451" y="28"/>
                      <a:pt x="380" y="1"/>
                      <a:pt x="3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/>
          <p:nvPr/>
        </p:nvSpPr>
        <p:spPr>
          <a:xfrm>
            <a:off x="5499138" y="141784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44"/>
          <p:cNvGrpSpPr/>
          <p:nvPr/>
        </p:nvGrpSpPr>
        <p:grpSpPr>
          <a:xfrm rot="419058">
            <a:off x="5762574" y="1751032"/>
            <a:ext cx="497935" cy="449984"/>
            <a:chOff x="5319875" y="3747350"/>
            <a:chExt cx="497925" cy="449975"/>
          </a:xfrm>
        </p:grpSpPr>
        <p:grpSp>
          <p:nvGrpSpPr>
            <p:cNvPr id="456" name="Google Shape;456;p44"/>
            <p:cNvGrpSpPr/>
            <p:nvPr/>
          </p:nvGrpSpPr>
          <p:grpSpPr>
            <a:xfrm>
              <a:off x="5330475" y="3773100"/>
              <a:ext cx="487325" cy="424225"/>
              <a:chOff x="5330475" y="3773100"/>
              <a:chExt cx="487325" cy="424225"/>
            </a:xfrm>
          </p:grpSpPr>
          <p:sp>
            <p:nvSpPr>
              <p:cNvPr id="457" name="Google Shape;457;p44"/>
              <p:cNvSpPr/>
              <p:nvPr/>
            </p:nvSpPr>
            <p:spPr>
              <a:xfrm>
                <a:off x="5330475" y="3773100"/>
                <a:ext cx="166625" cy="422225"/>
              </a:xfrm>
              <a:custGeom>
                <a:rect b="b" l="l" r="r" t="t"/>
                <a:pathLst>
                  <a:path extrusionOk="0" h="16889" w="6665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16496"/>
                    </a:lnTo>
                    <a:cubicBezTo>
                      <a:pt x="0" y="16710"/>
                      <a:pt x="179" y="16888"/>
                      <a:pt x="393" y="16888"/>
                    </a:cubicBezTo>
                    <a:lnTo>
                      <a:pt x="6272" y="16888"/>
                    </a:lnTo>
                    <a:cubicBezTo>
                      <a:pt x="6486" y="16888"/>
                      <a:pt x="6664" y="16710"/>
                      <a:pt x="6664" y="16496"/>
                    </a:cubicBezTo>
                    <a:lnTo>
                      <a:pt x="6664" y="393"/>
                    </a:lnTo>
                    <a:cubicBezTo>
                      <a:pt x="6664" y="179"/>
                      <a:pt x="6486" y="1"/>
                      <a:pt x="62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4"/>
              <p:cNvSpPr/>
              <p:nvPr/>
            </p:nvSpPr>
            <p:spPr>
              <a:xfrm>
                <a:off x="5546350" y="3773100"/>
                <a:ext cx="271450" cy="96375"/>
              </a:xfrm>
              <a:custGeom>
                <a:rect b="b" l="l" r="r" t="t"/>
                <a:pathLst>
                  <a:path extrusionOk="0" h="3855" w="10858">
                    <a:moveTo>
                      <a:pt x="393" y="1"/>
                    </a:moveTo>
                    <a:cubicBezTo>
                      <a:pt x="170" y="1"/>
                      <a:pt x="1" y="179"/>
                      <a:pt x="1" y="393"/>
                    </a:cubicBezTo>
                    <a:lnTo>
                      <a:pt x="1" y="3462"/>
                    </a:lnTo>
                    <a:cubicBezTo>
                      <a:pt x="1" y="3676"/>
                      <a:pt x="170" y="3855"/>
                      <a:pt x="393" y="3855"/>
                    </a:cubicBezTo>
                    <a:lnTo>
                      <a:pt x="10465" y="3855"/>
                    </a:lnTo>
                    <a:cubicBezTo>
                      <a:pt x="10688" y="3855"/>
                      <a:pt x="10858" y="3676"/>
                      <a:pt x="10858" y="3462"/>
                    </a:cubicBezTo>
                    <a:lnTo>
                      <a:pt x="10858" y="393"/>
                    </a:lnTo>
                    <a:cubicBezTo>
                      <a:pt x="10858" y="179"/>
                      <a:pt x="10688" y="1"/>
                      <a:pt x="10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4"/>
              <p:cNvSpPr/>
              <p:nvPr/>
            </p:nvSpPr>
            <p:spPr>
              <a:xfrm>
                <a:off x="5699125" y="4076650"/>
                <a:ext cx="118675" cy="118675"/>
              </a:xfrm>
              <a:custGeom>
                <a:rect b="b" l="l" r="r" t="t"/>
                <a:pathLst>
                  <a:path extrusionOk="0" h="4747" w="4747">
                    <a:moveTo>
                      <a:pt x="393" y="0"/>
                    </a:moveTo>
                    <a:cubicBezTo>
                      <a:pt x="179" y="0"/>
                      <a:pt x="1" y="170"/>
                      <a:pt x="1" y="393"/>
                    </a:cubicBezTo>
                    <a:lnTo>
                      <a:pt x="1" y="4354"/>
                    </a:lnTo>
                    <a:cubicBezTo>
                      <a:pt x="1" y="4568"/>
                      <a:pt x="179" y="4746"/>
                      <a:pt x="393" y="4746"/>
                    </a:cubicBezTo>
                    <a:lnTo>
                      <a:pt x="4354" y="4746"/>
                    </a:lnTo>
                    <a:cubicBezTo>
                      <a:pt x="4577" y="4746"/>
                      <a:pt x="4747" y="4568"/>
                      <a:pt x="4747" y="4354"/>
                    </a:cubicBezTo>
                    <a:lnTo>
                      <a:pt x="4747" y="393"/>
                    </a:lnTo>
                    <a:cubicBezTo>
                      <a:pt x="4747" y="170"/>
                      <a:pt x="4577" y="0"/>
                      <a:pt x="43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4"/>
              <p:cNvSpPr/>
              <p:nvPr/>
            </p:nvSpPr>
            <p:spPr>
              <a:xfrm>
                <a:off x="5539000" y="3903350"/>
                <a:ext cx="278800" cy="14750"/>
              </a:xfrm>
              <a:custGeom>
                <a:rect b="b" l="l" r="r" t="t"/>
                <a:pathLst>
                  <a:path extrusionOk="0" h="590" w="11152">
                    <a:moveTo>
                      <a:pt x="295" y="1"/>
                    </a:moveTo>
                    <a:cubicBezTo>
                      <a:pt x="125" y="1"/>
                      <a:pt x="0" y="134"/>
                      <a:pt x="0" y="295"/>
                    </a:cubicBezTo>
                    <a:cubicBezTo>
                      <a:pt x="0" y="455"/>
                      <a:pt x="125" y="589"/>
                      <a:pt x="295" y="589"/>
                    </a:cubicBezTo>
                    <a:lnTo>
                      <a:pt x="10857" y="589"/>
                    </a:lnTo>
                    <a:cubicBezTo>
                      <a:pt x="11018" y="589"/>
                      <a:pt x="11152" y="455"/>
                      <a:pt x="11152" y="295"/>
                    </a:cubicBezTo>
                    <a:cubicBezTo>
                      <a:pt x="11152" y="134"/>
                      <a:pt x="11018" y="1"/>
                      <a:pt x="10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4"/>
              <p:cNvSpPr/>
              <p:nvPr/>
            </p:nvSpPr>
            <p:spPr>
              <a:xfrm>
                <a:off x="5539000" y="3945500"/>
                <a:ext cx="278800" cy="14750"/>
              </a:xfrm>
              <a:custGeom>
                <a:rect b="b" l="l" r="r" t="t"/>
                <a:pathLst>
                  <a:path extrusionOk="0" h="590" w="11152">
                    <a:moveTo>
                      <a:pt x="295" y="1"/>
                    </a:moveTo>
                    <a:cubicBezTo>
                      <a:pt x="125" y="1"/>
                      <a:pt x="0" y="125"/>
                      <a:pt x="0" y="295"/>
                    </a:cubicBezTo>
                    <a:cubicBezTo>
                      <a:pt x="0" y="456"/>
                      <a:pt x="125" y="589"/>
                      <a:pt x="295" y="589"/>
                    </a:cubicBezTo>
                    <a:lnTo>
                      <a:pt x="10857" y="589"/>
                    </a:lnTo>
                    <a:cubicBezTo>
                      <a:pt x="11018" y="589"/>
                      <a:pt x="11152" y="456"/>
                      <a:pt x="11152" y="295"/>
                    </a:cubicBezTo>
                    <a:cubicBezTo>
                      <a:pt x="11152" y="125"/>
                      <a:pt x="11018" y="1"/>
                      <a:pt x="10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4"/>
              <p:cNvSpPr/>
              <p:nvPr/>
            </p:nvSpPr>
            <p:spPr>
              <a:xfrm>
                <a:off x="5539000" y="3987425"/>
                <a:ext cx="278800" cy="14750"/>
              </a:xfrm>
              <a:custGeom>
                <a:rect b="b" l="l" r="r" t="t"/>
                <a:pathLst>
                  <a:path extrusionOk="0" h="590" w="11152">
                    <a:moveTo>
                      <a:pt x="295" y="1"/>
                    </a:moveTo>
                    <a:cubicBezTo>
                      <a:pt x="125" y="1"/>
                      <a:pt x="0" y="135"/>
                      <a:pt x="0" y="295"/>
                    </a:cubicBezTo>
                    <a:cubicBezTo>
                      <a:pt x="0" y="456"/>
                      <a:pt x="125" y="590"/>
                      <a:pt x="295" y="590"/>
                    </a:cubicBezTo>
                    <a:lnTo>
                      <a:pt x="10857" y="590"/>
                    </a:lnTo>
                    <a:cubicBezTo>
                      <a:pt x="11018" y="590"/>
                      <a:pt x="11152" y="456"/>
                      <a:pt x="11152" y="295"/>
                    </a:cubicBezTo>
                    <a:cubicBezTo>
                      <a:pt x="11152" y="135"/>
                      <a:pt x="11018" y="1"/>
                      <a:pt x="10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4"/>
              <p:cNvSpPr/>
              <p:nvPr/>
            </p:nvSpPr>
            <p:spPr>
              <a:xfrm>
                <a:off x="5539000" y="4029575"/>
                <a:ext cx="278800" cy="14750"/>
              </a:xfrm>
              <a:custGeom>
                <a:rect b="b" l="l" r="r" t="t"/>
                <a:pathLst>
                  <a:path extrusionOk="0" h="590" w="11152">
                    <a:moveTo>
                      <a:pt x="295" y="1"/>
                    </a:moveTo>
                    <a:cubicBezTo>
                      <a:pt x="125" y="1"/>
                      <a:pt x="0" y="126"/>
                      <a:pt x="0" y="295"/>
                    </a:cubicBezTo>
                    <a:cubicBezTo>
                      <a:pt x="0" y="456"/>
                      <a:pt x="125" y="590"/>
                      <a:pt x="295" y="590"/>
                    </a:cubicBezTo>
                    <a:lnTo>
                      <a:pt x="10857" y="590"/>
                    </a:lnTo>
                    <a:cubicBezTo>
                      <a:pt x="11018" y="590"/>
                      <a:pt x="11152" y="456"/>
                      <a:pt x="11152" y="295"/>
                    </a:cubicBezTo>
                    <a:cubicBezTo>
                      <a:pt x="11152" y="126"/>
                      <a:pt x="11018" y="1"/>
                      <a:pt x="10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4"/>
              <p:cNvSpPr/>
              <p:nvPr/>
            </p:nvSpPr>
            <p:spPr>
              <a:xfrm>
                <a:off x="5542350" y="4075125"/>
                <a:ext cx="123575" cy="122200"/>
              </a:xfrm>
              <a:custGeom>
                <a:rect b="b" l="l" r="r" t="t"/>
                <a:pathLst>
                  <a:path extrusionOk="0" h="4888" w="4943">
                    <a:moveTo>
                      <a:pt x="323" y="0"/>
                    </a:moveTo>
                    <a:cubicBezTo>
                      <a:pt x="249" y="0"/>
                      <a:pt x="175" y="30"/>
                      <a:pt x="116" y="88"/>
                    </a:cubicBezTo>
                    <a:cubicBezTo>
                      <a:pt x="18" y="177"/>
                      <a:pt x="0" y="329"/>
                      <a:pt x="72" y="445"/>
                    </a:cubicBezTo>
                    <a:cubicBezTo>
                      <a:pt x="72" y="445"/>
                      <a:pt x="72" y="445"/>
                      <a:pt x="72" y="454"/>
                    </a:cubicBezTo>
                    <a:lnTo>
                      <a:pt x="72" y="4415"/>
                    </a:lnTo>
                    <a:cubicBezTo>
                      <a:pt x="72" y="4629"/>
                      <a:pt x="250" y="4807"/>
                      <a:pt x="464" y="4807"/>
                    </a:cubicBezTo>
                    <a:lnTo>
                      <a:pt x="4425" y="4807"/>
                    </a:lnTo>
                    <a:cubicBezTo>
                      <a:pt x="4479" y="4861"/>
                      <a:pt x="4550" y="4887"/>
                      <a:pt x="4621" y="4887"/>
                    </a:cubicBezTo>
                    <a:cubicBezTo>
                      <a:pt x="4702" y="4887"/>
                      <a:pt x="4773" y="4861"/>
                      <a:pt x="4835" y="4798"/>
                    </a:cubicBezTo>
                    <a:cubicBezTo>
                      <a:pt x="4942" y="4682"/>
                      <a:pt x="4942" y="4504"/>
                      <a:pt x="4835" y="4388"/>
                    </a:cubicBezTo>
                    <a:lnTo>
                      <a:pt x="4818" y="4370"/>
                    </a:lnTo>
                    <a:lnTo>
                      <a:pt x="4818" y="454"/>
                    </a:lnTo>
                    <a:cubicBezTo>
                      <a:pt x="4818" y="231"/>
                      <a:pt x="4639" y="61"/>
                      <a:pt x="4425" y="61"/>
                    </a:cubicBezTo>
                    <a:lnTo>
                      <a:pt x="500" y="61"/>
                    </a:lnTo>
                    <a:cubicBezTo>
                      <a:pt x="447" y="21"/>
                      <a:pt x="385" y="0"/>
                      <a:pt x="3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44"/>
            <p:cNvGrpSpPr/>
            <p:nvPr/>
          </p:nvGrpSpPr>
          <p:grpSpPr>
            <a:xfrm>
              <a:off x="5319875" y="3747350"/>
              <a:ext cx="476400" cy="414625"/>
              <a:chOff x="4226500" y="3445925"/>
              <a:chExt cx="476400" cy="414625"/>
            </a:xfrm>
          </p:grpSpPr>
          <p:sp>
            <p:nvSpPr>
              <p:cNvPr id="466" name="Google Shape;466;p44"/>
              <p:cNvSpPr/>
              <p:nvPr/>
            </p:nvSpPr>
            <p:spPr>
              <a:xfrm>
                <a:off x="4226500" y="3445925"/>
                <a:ext cx="171975" cy="414625"/>
              </a:xfrm>
              <a:custGeom>
                <a:rect b="b" l="l" r="r" t="t"/>
                <a:pathLst>
                  <a:path extrusionOk="0" h="16585" w="6879">
                    <a:moveTo>
                      <a:pt x="651" y="1"/>
                    </a:moveTo>
                    <a:cubicBezTo>
                      <a:pt x="294" y="1"/>
                      <a:pt x="0" y="295"/>
                      <a:pt x="0" y="652"/>
                    </a:cubicBezTo>
                    <a:lnTo>
                      <a:pt x="0" y="15933"/>
                    </a:lnTo>
                    <a:cubicBezTo>
                      <a:pt x="0" y="16290"/>
                      <a:pt x="294" y="16585"/>
                      <a:pt x="651" y="16585"/>
                    </a:cubicBezTo>
                    <a:lnTo>
                      <a:pt x="6227" y="16585"/>
                    </a:lnTo>
                    <a:cubicBezTo>
                      <a:pt x="6593" y="16585"/>
                      <a:pt x="6878" y="16290"/>
                      <a:pt x="6878" y="15933"/>
                    </a:cubicBezTo>
                    <a:lnTo>
                      <a:pt x="6878" y="6593"/>
                    </a:lnTo>
                    <a:cubicBezTo>
                      <a:pt x="6878" y="6442"/>
                      <a:pt x="6753" y="6317"/>
                      <a:pt x="6602" y="6317"/>
                    </a:cubicBezTo>
                    <a:cubicBezTo>
                      <a:pt x="6450" y="6317"/>
                      <a:pt x="6325" y="6442"/>
                      <a:pt x="6325" y="6593"/>
                    </a:cubicBezTo>
                    <a:lnTo>
                      <a:pt x="6325" y="15933"/>
                    </a:lnTo>
                    <a:cubicBezTo>
                      <a:pt x="6325" y="15978"/>
                      <a:pt x="6280" y="16023"/>
                      <a:pt x="6227" y="16023"/>
                    </a:cubicBezTo>
                    <a:lnTo>
                      <a:pt x="651" y="16023"/>
                    </a:lnTo>
                    <a:cubicBezTo>
                      <a:pt x="607" y="16023"/>
                      <a:pt x="562" y="15978"/>
                      <a:pt x="562" y="15933"/>
                    </a:cubicBezTo>
                    <a:lnTo>
                      <a:pt x="562" y="652"/>
                    </a:lnTo>
                    <a:cubicBezTo>
                      <a:pt x="562" y="607"/>
                      <a:pt x="607" y="563"/>
                      <a:pt x="651" y="563"/>
                    </a:cubicBezTo>
                    <a:lnTo>
                      <a:pt x="6227" y="563"/>
                    </a:lnTo>
                    <a:cubicBezTo>
                      <a:pt x="6280" y="563"/>
                      <a:pt x="6325" y="607"/>
                      <a:pt x="6325" y="652"/>
                    </a:cubicBezTo>
                    <a:lnTo>
                      <a:pt x="6325" y="5451"/>
                    </a:lnTo>
                    <a:cubicBezTo>
                      <a:pt x="6325" y="5612"/>
                      <a:pt x="6450" y="5737"/>
                      <a:pt x="6602" y="5737"/>
                    </a:cubicBezTo>
                    <a:cubicBezTo>
                      <a:pt x="6753" y="5737"/>
                      <a:pt x="6878" y="5612"/>
                      <a:pt x="6878" y="5451"/>
                    </a:cubicBezTo>
                    <a:lnTo>
                      <a:pt x="6878" y="652"/>
                    </a:lnTo>
                    <a:cubicBezTo>
                      <a:pt x="6878" y="295"/>
                      <a:pt x="6593" y="1"/>
                      <a:pt x="62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4"/>
              <p:cNvSpPr/>
              <p:nvPr/>
            </p:nvSpPr>
            <p:spPr>
              <a:xfrm>
                <a:off x="4431225" y="3445925"/>
                <a:ext cx="271675" cy="105525"/>
              </a:xfrm>
              <a:custGeom>
                <a:rect b="b" l="l" r="r" t="t"/>
                <a:pathLst>
                  <a:path extrusionOk="0" h="4221" w="10867">
                    <a:moveTo>
                      <a:pt x="652" y="1"/>
                    </a:moveTo>
                    <a:cubicBezTo>
                      <a:pt x="295" y="1"/>
                      <a:pt x="1" y="295"/>
                      <a:pt x="1" y="652"/>
                    </a:cubicBezTo>
                    <a:lnTo>
                      <a:pt x="1" y="3569"/>
                    </a:lnTo>
                    <a:cubicBezTo>
                      <a:pt x="1" y="3926"/>
                      <a:pt x="295" y="4220"/>
                      <a:pt x="652" y="4220"/>
                    </a:cubicBezTo>
                    <a:lnTo>
                      <a:pt x="10206" y="4220"/>
                    </a:lnTo>
                    <a:cubicBezTo>
                      <a:pt x="10572" y="4220"/>
                      <a:pt x="10866" y="3926"/>
                      <a:pt x="10866" y="3569"/>
                    </a:cubicBezTo>
                    <a:lnTo>
                      <a:pt x="10866" y="652"/>
                    </a:lnTo>
                    <a:cubicBezTo>
                      <a:pt x="10866" y="295"/>
                      <a:pt x="10572" y="1"/>
                      <a:pt x="10206" y="1"/>
                    </a:cubicBezTo>
                    <a:lnTo>
                      <a:pt x="9412" y="1"/>
                    </a:lnTo>
                    <a:cubicBezTo>
                      <a:pt x="9252" y="1"/>
                      <a:pt x="9127" y="125"/>
                      <a:pt x="9127" y="286"/>
                    </a:cubicBezTo>
                    <a:cubicBezTo>
                      <a:pt x="9127" y="438"/>
                      <a:pt x="9252" y="563"/>
                      <a:pt x="9412" y="563"/>
                    </a:cubicBezTo>
                    <a:lnTo>
                      <a:pt x="10206" y="563"/>
                    </a:lnTo>
                    <a:cubicBezTo>
                      <a:pt x="10260" y="563"/>
                      <a:pt x="10304" y="607"/>
                      <a:pt x="10304" y="652"/>
                    </a:cubicBezTo>
                    <a:lnTo>
                      <a:pt x="10304" y="3569"/>
                    </a:lnTo>
                    <a:cubicBezTo>
                      <a:pt x="10304" y="3622"/>
                      <a:pt x="10260" y="3658"/>
                      <a:pt x="10206" y="3658"/>
                    </a:cubicBezTo>
                    <a:lnTo>
                      <a:pt x="652" y="3658"/>
                    </a:lnTo>
                    <a:cubicBezTo>
                      <a:pt x="598" y="3658"/>
                      <a:pt x="554" y="3622"/>
                      <a:pt x="554" y="3569"/>
                    </a:cubicBezTo>
                    <a:lnTo>
                      <a:pt x="554" y="652"/>
                    </a:lnTo>
                    <a:cubicBezTo>
                      <a:pt x="554" y="607"/>
                      <a:pt x="598" y="563"/>
                      <a:pt x="652" y="563"/>
                    </a:cubicBezTo>
                    <a:lnTo>
                      <a:pt x="8270" y="563"/>
                    </a:lnTo>
                    <a:cubicBezTo>
                      <a:pt x="8422" y="563"/>
                      <a:pt x="8547" y="438"/>
                      <a:pt x="8547" y="286"/>
                    </a:cubicBezTo>
                    <a:cubicBezTo>
                      <a:pt x="8547" y="125"/>
                      <a:pt x="8422" y="1"/>
                      <a:pt x="82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4"/>
              <p:cNvSpPr/>
              <p:nvPr/>
            </p:nvSpPr>
            <p:spPr>
              <a:xfrm>
                <a:off x="4431225" y="3576625"/>
                <a:ext cx="264525" cy="13850"/>
              </a:xfrm>
              <a:custGeom>
                <a:rect b="b" l="l" r="r" t="t"/>
                <a:pathLst>
                  <a:path extrusionOk="0" h="554" w="10581">
                    <a:moveTo>
                      <a:pt x="277" y="0"/>
                    </a:moveTo>
                    <a:cubicBezTo>
                      <a:pt x="125" y="0"/>
                      <a:pt x="1" y="125"/>
                      <a:pt x="1" y="277"/>
                    </a:cubicBezTo>
                    <a:cubicBezTo>
                      <a:pt x="1" y="428"/>
                      <a:pt x="125" y="553"/>
                      <a:pt x="277" y="553"/>
                    </a:cubicBezTo>
                    <a:lnTo>
                      <a:pt x="10304" y="553"/>
                    </a:lnTo>
                    <a:cubicBezTo>
                      <a:pt x="10456" y="553"/>
                      <a:pt x="10581" y="428"/>
                      <a:pt x="10581" y="277"/>
                    </a:cubicBezTo>
                    <a:cubicBezTo>
                      <a:pt x="10581" y="125"/>
                      <a:pt x="10456" y="0"/>
                      <a:pt x="103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4"/>
              <p:cNvSpPr/>
              <p:nvPr/>
            </p:nvSpPr>
            <p:spPr>
              <a:xfrm>
                <a:off x="4431225" y="3616550"/>
                <a:ext cx="264525" cy="13850"/>
              </a:xfrm>
              <a:custGeom>
                <a:rect b="b" l="l" r="r" t="t"/>
                <a:pathLst>
                  <a:path extrusionOk="0" h="554" w="10581">
                    <a:moveTo>
                      <a:pt x="277" y="0"/>
                    </a:moveTo>
                    <a:cubicBezTo>
                      <a:pt x="125" y="0"/>
                      <a:pt x="1" y="125"/>
                      <a:pt x="1" y="277"/>
                    </a:cubicBezTo>
                    <a:cubicBezTo>
                      <a:pt x="1" y="428"/>
                      <a:pt x="125" y="553"/>
                      <a:pt x="277" y="553"/>
                    </a:cubicBezTo>
                    <a:lnTo>
                      <a:pt x="10304" y="553"/>
                    </a:lnTo>
                    <a:cubicBezTo>
                      <a:pt x="10456" y="553"/>
                      <a:pt x="10581" y="428"/>
                      <a:pt x="10581" y="277"/>
                    </a:cubicBezTo>
                    <a:cubicBezTo>
                      <a:pt x="10581" y="125"/>
                      <a:pt x="10456" y="0"/>
                      <a:pt x="103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4"/>
              <p:cNvSpPr/>
              <p:nvPr/>
            </p:nvSpPr>
            <p:spPr>
              <a:xfrm>
                <a:off x="4431225" y="3656250"/>
                <a:ext cx="264525" cy="14075"/>
              </a:xfrm>
              <a:custGeom>
                <a:rect b="b" l="l" r="r" t="t"/>
                <a:pathLst>
                  <a:path extrusionOk="0" h="563" w="10581">
                    <a:moveTo>
                      <a:pt x="277" y="0"/>
                    </a:moveTo>
                    <a:cubicBezTo>
                      <a:pt x="125" y="0"/>
                      <a:pt x="1" y="125"/>
                      <a:pt x="1" y="286"/>
                    </a:cubicBezTo>
                    <a:cubicBezTo>
                      <a:pt x="1" y="437"/>
                      <a:pt x="125" y="562"/>
                      <a:pt x="277" y="562"/>
                    </a:cubicBezTo>
                    <a:lnTo>
                      <a:pt x="10304" y="562"/>
                    </a:lnTo>
                    <a:cubicBezTo>
                      <a:pt x="10456" y="562"/>
                      <a:pt x="10581" y="437"/>
                      <a:pt x="10581" y="286"/>
                    </a:cubicBezTo>
                    <a:cubicBezTo>
                      <a:pt x="10581" y="125"/>
                      <a:pt x="10456" y="0"/>
                      <a:pt x="103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44"/>
              <p:cNvSpPr/>
              <p:nvPr/>
            </p:nvSpPr>
            <p:spPr>
              <a:xfrm>
                <a:off x="4431225" y="3696150"/>
                <a:ext cx="264525" cy="14075"/>
              </a:xfrm>
              <a:custGeom>
                <a:rect b="b" l="l" r="r" t="t"/>
                <a:pathLst>
                  <a:path extrusionOk="0" h="563" w="10581">
                    <a:moveTo>
                      <a:pt x="277" y="1"/>
                    </a:moveTo>
                    <a:cubicBezTo>
                      <a:pt x="125" y="1"/>
                      <a:pt x="1" y="126"/>
                      <a:pt x="1" y="286"/>
                    </a:cubicBezTo>
                    <a:cubicBezTo>
                      <a:pt x="1" y="438"/>
                      <a:pt x="125" y="563"/>
                      <a:pt x="277" y="563"/>
                    </a:cubicBezTo>
                    <a:lnTo>
                      <a:pt x="10304" y="563"/>
                    </a:lnTo>
                    <a:cubicBezTo>
                      <a:pt x="10456" y="563"/>
                      <a:pt x="10581" y="438"/>
                      <a:pt x="10581" y="286"/>
                    </a:cubicBezTo>
                    <a:cubicBezTo>
                      <a:pt x="10581" y="126"/>
                      <a:pt x="10456" y="1"/>
                      <a:pt x="103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44"/>
              <p:cNvSpPr/>
              <p:nvPr/>
            </p:nvSpPr>
            <p:spPr>
              <a:xfrm>
                <a:off x="4429225" y="3733850"/>
                <a:ext cx="126475" cy="126700"/>
              </a:xfrm>
              <a:custGeom>
                <a:rect b="b" l="l" r="r" t="t"/>
                <a:pathLst>
                  <a:path extrusionOk="0" h="5068" w="5059">
                    <a:moveTo>
                      <a:pt x="4407" y="563"/>
                    </a:moveTo>
                    <a:cubicBezTo>
                      <a:pt x="4461" y="563"/>
                      <a:pt x="4496" y="598"/>
                      <a:pt x="4496" y="652"/>
                    </a:cubicBezTo>
                    <a:lnTo>
                      <a:pt x="4496" y="4095"/>
                    </a:lnTo>
                    <a:lnTo>
                      <a:pt x="964" y="563"/>
                    </a:lnTo>
                    <a:close/>
                    <a:moveTo>
                      <a:pt x="652" y="1"/>
                    </a:moveTo>
                    <a:cubicBezTo>
                      <a:pt x="286" y="1"/>
                      <a:pt x="0" y="295"/>
                      <a:pt x="0" y="652"/>
                    </a:cubicBezTo>
                    <a:lnTo>
                      <a:pt x="0" y="4416"/>
                    </a:lnTo>
                    <a:cubicBezTo>
                      <a:pt x="0" y="4773"/>
                      <a:pt x="286" y="5068"/>
                      <a:pt x="652" y="5068"/>
                    </a:cubicBezTo>
                    <a:lnTo>
                      <a:pt x="1231" y="5068"/>
                    </a:lnTo>
                    <a:cubicBezTo>
                      <a:pt x="1383" y="5068"/>
                      <a:pt x="1508" y="4943"/>
                      <a:pt x="1508" y="4782"/>
                    </a:cubicBezTo>
                    <a:cubicBezTo>
                      <a:pt x="1508" y="4631"/>
                      <a:pt x="1383" y="4506"/>
                      <a:pt x="1231" y="4506"/>
                    </a:cubicBezTo>
                    <a:lnTo>
                      <a:pt x="652" y="4506"/>
                    </a:lnTo>
                    <a:cubicBezTo>
                      <a:pt x="598" y="4506"/>
                      <a:pt x="553" y="4461"/>
                      <a:pt x="553" y="4416"/>
                    </a:cubicBezTo>
                    <a:lnTo>
                      <a:pt x="553" y="937"/>
                    </a:lnTo>
                    <a:lnTo>
                      <a:pt x="4122" y="4506"/>
                    </a:lnTo>
                    <a:lnTo>
                      <a:pt x="2373" y="4506"/>
                    </a:lnTo>
                    <a:cubicBezTo>
                      <a:pt x="2222" y="4506"/>
                      <a:pt x="2097" y="4631"/>
                      <a:pt x="2097" y="4782"/>
                    </a:cubicBezTo>
                    <a:cubicBezTo>
                      <a:pt x="2097" y="4943"/>
                      <a:pt x="2222" y="5068"/>
                      <a:pt x="2373" y="5068"/>
                    </a:cubicBezTo>
                    <a:lnTo>
                      <a:pt x="4407" y="5068"/>
                    </a:lnTo>
                    <a:cubicBezTo>
                      <a:pt x="4764" y="5068"/>
                      <a:pt x="5059" y="4773"/>
                      <a:pt x="5059" y="4416"/>
                    </a:cubicBezTo>
                    <a:lnTo>
                      <a:pt x="5059" y="652"/>
                    </a:lnTo>
                    <a:cubicBezTo>
                      <a:pt x="5059" y="295"/>
                      <a:pt x="4764" y="1"/>
                      <a:pt x="44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44"/>
              <p:cNvSpPr/>
              <p:nvPr/>
            </p:nvSpPr>
            <p:spPr>
              <a:xfrm>
                <a:off x="4576200" y="3733850"/>
                <a:ext cx="126700" cy="126700"/>
              </a:xfrm>
              <a:custGeom>
                <a:rect b="b" l="l" r="r" t="t"/>
                <a:pathLst>
                  <a:path extrusionOk="0" h="5068" w="5068">
                    <a:moveTo>
                      <a:pt x="4407" y="563"/>
                    </a:moveTo>
                    <a:cubicBezTo>
                      <a:pt x="4461" y="563"/>
                      <a:pt x="4505" y="598"/>
                      <a:pt x="4505" y="652"/>
                    </a:cubicBezTo>
                    <a:lnTo>
                      <a:pt x="4505" y="4416"/>
                    </a:lnTo>
                    <a:cubicBezTo>
                      <a:pt x="4505" y="4461"/>
                      <a:pt x="4461" y="4506"/>
                      <a:pt x="4407" y="4506"/>
                    </a:cubicBezTo>
                    <a:lnTo>
                      <a:pt x="651" y="4506"/>
                    </a:lnTo>
                    <a:cubicBezTo>
                      <a:pt x="598" y="4506"/>
                      <a:pt x="562" y="4461"/>
                      <a:pt x="562" y="4416"/>
                    </a:cubicBezTo>
                    <a:lnTo>
                      <a:pt x="562" y="652"/>
                    </a:lnTo>
                    <a:cubicBezTo>
                      <a:pt x="562" y="598"/>
                      <a:pt x="598" y="563"/>
                      <a:pt x="651" y="563"/>
                    </a:cubicBezTo>
                    <a:close/>
                    <a:moveTo>
                      <a:pt x="651" y="1"/>
                    </a:moveTo>
                    <a:cubicBezTo>
                      <a:pt x="295" y="1"/>
                      <a:pt x="0" y="295"/>
                      <a:pt x="0" y="652"/>
                    </a:cubicBezTo>
                    <a:lnTo>
                      <a:pt x="0" y="4416"/>
                    </a:lnTo>
                    <a:cubicBezTo>
                      <a:pt x="0" y="4773"/>
                      <a:pt x="295" y="5068"/>
                      <a:pt x="651" y="5068"/>
                    </a:cubicBezTo>
                    <a:lnTo>
                      <a:pt x="4407" y="5068"/>
                    </a:lnTo>
                    <a:cubicBezTo>
                      <a:pt x="4773" y="5068"/>
                      <a:pt x="5067" y="4773"/>
                      <a:pt x="5067" y="4416"/>
                    </a:cubicBezTo>
                    <a:lnTo>
                      <a:pt x="5067" y="652"/>
                    </a:lnTo>
                    <a:cubicBezTo>
                      <a:pt x="5067" y="295"/>
                      <a:pt x="4773" y="1"/>
                      <a:pt x="44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4"/>
              <p:cNvSpPr/>
              <p:nvPr/>
            </p:nvSpPr>
            <p:spPr>
              <a:xfrm>
                <a:off x="4523325" y="3492100"/>
                <a:ext cx="14075" cy="14950"/>
              </a:xfrm>
              <a:custGeom>
                <a:rect b="b" l="l" r="r" t="t"/>
                <a:pathLst>
                  <a:path extrusionOk="0" h="598" w="563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21"/>
                    </a:lnTo>
                    <a:cubicBezTo>
                      <a:pt x="1" y="473"/>
                      <a:pt x="126" y="598"/>
                      <a:pt x="286" y="598"/>
                    </a:cubicBezTo>
                    <a:cubicBezTo>
                      <a:pt x="438" y="598"/>
                      <a:pt x="563" y="473"/>
                      <a:pt x="563" y="321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4"/>
              <p:cNvSpPr/>
              <p:nvPr/>
            </p:nvSpPr>
            <p:spPr>
              <a:xfrm>
                <a:off x="4559925" y="3492100"/>
                <a:ext cx="14075" cy="14950"/>
              </a:xfrm>
              <a:custGeom>
                <a:rect b="b" l="l" r="r" t="t"/>
                <a:pathLst>
                  <a:path extrusionOk="0" h="598" w="563">
                    <a:moveTo>
                      <a:pt x="285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21"/>
                    </a:lnTo>
                    <a:cubicBezTo>
                      <a:pt x="0" y="473"/>
                      <a:pt x="125" y="598"/>
                      <a:pt x="285" y="598"/>
                    </a:cubicBezTo>
                    <a:cubicBezTo>
                      <a:pt x="437" y="598"/>
                      <a:pt x="562" y="473"/>
                      <a:pt x="562" y="321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44"/>
              <p:cNvSpPr/>
              <p:nvPr/>
            </p:nvSpPr>
            <p:spPr>
              <a:xfrm>
                <a:off x="4596700" y="3492100"/>
                <a:ext cx="13875" cy="14950"/>
              </a:xfrm>
              <a:custGeom>
                <a:rect b="b" l="l" r="r" t="t"/>
                <a:pathLst>
                  <a:path extrusionOk="0" h="598" w="555"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21"/>
                    </a:lnTo>
                    <a:cubicBezTo>
                      <a:pt x="1" y="473"/>
                      <a:pt x="126" y="598"/>
                      <a:pt x="278" y="598"/>
                    </a:cubicBezTo>
                    <a:cubicBezTo>
                      <a:pt x="429" y="598"/>
                      <a:pt x="554" y="473"/>
                      <a:pt x="554" y="321"/>
                    </a:cubicBezTo>
                    <a:lnTo>
                      <a:pt x="554" y="277"/>
                    </a:lnTo>
                    <a:cubicBezTo>
                      <a:pt x="554" y="125"/>
                      <a:pt x="429" y="0"/>
                      <a:pt x="2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44"/>
              <p:cNvSpPr/>
              <p:nvPr/>
            </p:nvSpPr>
            <p:spPr>
              <a:xfrm>
                <a:off x="4267075" y="3734075"/>
                <a:ext cx="29250" cy="27900"/>
              </a:xfrm>
              <a:custGeom>
                <a:rect b="b" l="l" r="r" t="t"/>
                <a:pathLst>
                  <a:path extrusionOk="0" h="1116" w="1170">
                    <a:moveTo>
                      <a:pt x="308" y="0"/>
                    </a:moveTo>
                    <a:cubicBezTo>
                      <a:pt x="237" y="0"/>
                      <a:pt x="166" y="27"/>
                      <a:pt x="108" y="81"/>
                    </a:cubicBezTo>
                    <a:cubicBezTo>
                      <a:pt x="1" y="188"/>
                      <a:pt x="1" y="366"/>
                      <a:pt x="108" y="473"/>
                    </a:cubicBezTo>
                    <a:lnTo>
                      <a:pt x="670" y="1026"/>
                    </a:lnTo>
                    <a:cubicBezTo>
                      <a:pt x="723" y="1080"/>
                      <a:pt x="795" y="1116"/>
                      <a:pt x="866" y="1116"/>
                    </a:cubicBezTo>
                    <a:cubicBezTo>
                      <a:pt x="937" y="1116"/>
                      <a:pt x="1009" y="1080"/>
                      <a:pt x="1062" y="1026"/>
                    </a:cubicBezTo>
                    <a:cubicBezTo>
                      <a:pt x="1169" y="919"/>
                      <a:pt x="1169" y="741"/>
                      <a:pt x="1062" y="634"/>
                    </a:cubicBezTo>
                    <a:lnTo>
                      <a:pt x="509" y="81"/>
                    </a:lnTo>
                    <a:cubicBezTo>
                      <a:pt x="451" y="27"/>
                      <a:pt x="380" y="0"/>
                      <a:pt x="30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4"/>
              <p:cNvSpPr/>
              <p:nvPr/>
            </p:nvSpPr>
            <p:spPr>
              <a:xfrm>
                <a:off x="4267750" y="3781575"/>
                <a:ext cx="84550" cy="13850"/>
              </a:xfrm>
              <a:custGeom>
                <a:rect b="b" l="l" r="r" t="t"/>
                <a:pathLst>
                  <a:path extrusionOk="0" h="554" w="3382">
                    <a:moveTo>
                      <a:pt x="286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3105" y="554"/>
                    </a:lnTo>
                    <a:cubicBezTo>
                      <a:pt x="3257" y="554"/>
                      <a:pt x="3382" y="429"/>
                      <a:pt x="3382" y="277"/>
                    </a:cubicBezTo>
                    <a:cubicBezTo>
                      <a:pt x="3382" y="126"/>
                      <a:pt x="3257" y="1"/>
                      <a:pt x="31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44"/>
              <p:cNvSpPr/>
              <p:nvPr/>
            </p:nvSpPr>
            <p:spPr>
              <a:xfrm>
                <a:off x="4267750" y="3809675"/>
                <a:ext cx="84550" cy="14075"/>
              </a:xfrm>
              <a:custGeom>
                <a:rect b="b" l="l" r="r" t="t"/>
                <a:pathLst>
                  <a:path extrusionOk="0" h="563" w="3382">
                    <a:moveTo>
                      <a:pt x="286" y="1"/>
                    </a:moveTo>
                    <a:cubicBezTo>
                      <a:pt x="125" y="1"/>
                      <a:pt x="0" y="126"/>
                      <a:pt x="0" y="286"/>
                    </a:cubicBezTo>
                    <a:cubicBezTo>
                      <a:pt x="0" y="438"/>
                      <a:pt x="125" y="563"/>
                      <a:pt x="286" y="563"/>
                    </a:cubicBezTo>
                    <a:lnTo>
                      <a:pt x="3105" y="563"/>
                    </a:lnTo>
                    <a:cubicBezTo>
                      <a:pt x="3257" y="563"/>
                      <a:pt x="3382" y="438"/>
                      <a:pt x="3382" y="286"/>
                    </a:cubicBezTo>
                    <a:cubicBezTo>
                      <a:pt x="3382" y="126"/>
                      <a:pt x="3257" y="1"/>
                      <a:pt x="31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0" name="Google Shape;480;p44"/>
          <p:cNvSpPr/>
          <p:nvPr/>
        </p:nvSpPr>
        <p:spPr>
          <a:xfrm>
            <a:off x="2969438" y="141784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44"/>
          <p:cNvGrpSpPr/>
          <p:nvPr/>
        </p:nvGrpSpPr>
        <p:grpSpPr>
          <a:xfrm rot="496751">
            <a:off x="3234256" y="1715913"/>
            <a:ext cx="512086" cy="444860"/>
            <a:chOff x="3856050" y="3747350"/>
            <a:chExt cx="512075" cy="444850"/>
          </a:xfrm>
        </p:grpSpPr>
        <p:sp>
          <p:nvSpPr>
            <p:cNvPr id="482" name="Google Shape;482;p44"/>
            <p:cNvSpPr/>
            <p:nvPr/>
          </p:nvSpPr>
          <p:spPr>
            <a:xfrm>
              <a:off x="3880800" y="3773550"/>
              <a:ext cx="487325" cy="418650"/>
            </a:xfrm>
            <a:custGeom>
              <a:rect b="b" l="l" r="r" t="t"/>
              <a:pathLst>
                <a:path extrusionOk="0" h="16746" w="19493">
                  <a:moveTo>
                    <a:pt x="785" y="0"/>
                  </a:moveTo>
                  <a:cubicBezTo>
                    <a:pt x="348" y="0"/>
                    <a:pt x="0" y="348"/>
                    <a:pt x="0" y="777"/>
                  </a:cubicBezTo>
                  <a:lnTo>
                    <a:pt x="0" y="3560"/>
                  </a:lnTo>
                  <a:lnTo>
                    <a:pt x="0" y="16388"/>
                  </a:lnTo>
                  <a:cubicBezTo>
                    <a:pt x="0" y="16585"/>
                    <a:pt x="161" y="16745"/>
                    <a:pt x="357" y="16745"/>
                  </a:cubicBezTo>
                  <a:lnTo>
                    <a:pt x="19136" y="16745"/>
                  </a:lnTo>
                  <a:cubicBezTo>
                    <a:pt x="19332" y="16745"/>
                    <a:pt x="19493" y="16585"/>
                    <a:pt x="19493" y="16388"/>
                  </a:cubicBezTo>
                  <a:lnTo>
                    <a:pt x="19493" y="3560"/>
                  </a:lnTo>
                  <a:lnTo>
                    <a:pt x="19493" y="777"/>
                  </a:lnTo>
                  <a:cubicBezTo>
                    <a:pt x="19493" y="348"/>
                    <a:pt x="19145" y="0"/>
                    <a:pt x="18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Google Shape;483;p44"/>
            <p:cNvGrpSpPr/>
            <p:nvPr/>
          </p:nvGrpSpPr>
          <p:grpSpPr>
            <a:xfrm>
              <a:off x="3856050" y="3747350"/>
              <a:ext cx="476400" cy="411050"/>
              <a:chOff x="2977550" y="3446600"/>
              <a:chExt cx="476400" cy="411050"/>
            </a:xfrm>
          </p:grpSpPr>
          <p:sp>
            <p:nvSpPr>
              <p:cNvPr id="484" name="Google Shape;484;p44"/>
              <p:cNvSpPr/>
              <p:nvPr/>
            </p:nvSpPr>
            <p:spPr>
              <a:xfrm>
                <a:off x="2977550" y="3446600"/>
                <a:ext cx="476400" cy="411050"/>
              </a:xfrm>
              <a:custGeom>
                <a:rect b="b" l="l" r="r" t="t"/>
                <a:pathLst>
                  <a:path extrusionOk="0" h="16442" w="19056">
                    <a:moveTo>
                      <a:pt x="1017" y="0"/>
                    </a:moveTo>
                    <a:cubicBezTo>
                      <a:pt x="455" y="0"/>
                      <a:pt x="0" y="455"/>
                      <a:pt x="0" y="1017"/>
                    </a:cubicBezTo>
                    <a:lnTo>
                      <a:pt x="0" y="15826"/>
                    </a:lnTo>
                    <a:cubicBezTo>
                      <a:pt x="0" y="16165"/>
                      <a:pt x="277" y="16442"/>
                      <a:pt x="616" y="16442"/>
                    </a:cubicBezTo>
                    <a:lnTo>
                      <a:pt x="18431" y="16442"/>
                    </a:lnTo>
                    <a:cubicBezTo>
                      <a:pt x="18779" y="16442"/>
                      <a:pt x="19047" y="16165"/>
                      <a:pt x="19047" y="15826"/>
                    </a:cubicBezTo>
                    <a:lnTo>
                      <a:pt x="19047" y="6994"/>
                    </a:lnTo>
                    <a:cubicBezTo>
                      <a:pt x="19047" y="6834"/>
                      <a:pt x="18922" y="6709"/>
                      <a:pt x="18770" y="6709"/>
                    </a:cubicBezTo>
                    <a:cubicBezTo>
                      <a:pt x="18618" y="6709"/>
                      <a:pt x="18494" y="6834"/>
                      <a:pt x="18494" y="6994"/>
                    </a:cubicBezTo>
                    <a:lnTo>
                      <a:pt x="18494" y="15826"/>
                    </a:lnTo>
                    <a:cubicBezTo>
                      <a:pt x="18494" y="15862"/>
                      <a:pt x="18467" y="15880"/>
                      <a:pt x="18431" y="15880"/>
                    </a:cubicBezTo>
                    <a:lnTo>
                      <a:pt x="616" y="15880"/>
                    </a:lnTo>
                    <a:cubicBezTo>
                      <a:pt x="589" y="15880"/>
                      <a:pt x="562" y="15862"/>
                      <a:pt x="562" y="15826"/>
                    </a:cubicBezTo>
                    <a:lnTo>
                      <a:pt x="562" y="3337"/>
                    </a:lnTo>
                    <a:cubicBezTo>
                      <a:pt x="2605" y="3332"/>
                      <a:pt x="4657" y="3330"/>
                      <a:pt x="6704" y="3330"/>
                    </a:cubicBezTo>
                    <a:cubicBezTo>
                      <a:pt x="8752" y="3330"/>
                      <a:pt x="10795" y="3332"/>
                      <a:pt x="12820" y="3337"/>
                    </a:cubicBezTo>
                    <a:cubicBezTo>
                      <a:pt x="12971" y="3337"/>
                      <a:pt x="13096" y="3221"/>
                      <a:pt x="13096" y="3060"/>
                    </a:cubicBezTo>
                    <a:cubicBezTo>
                      <a:pt x="13096" y="2909"/>
                      <a:pt x="12971" y="2784"/>
                      <a:pt x="12820" y="2784"/>
                    </a:cubicBezTo>
                    <a:cubicBezTo>
                      <a:pt x="10795" y="2775"/>
                      <a:pt x="8752" y="2770"/>
                      <a:pt x="6704" y="2770"/>
                    </a:cubicBezTo>
                    <a:cubicBezTo>
                      <a:pt x="4657" y="2770"/>
                      <a:pt x="2605" y="2775"/>
                      <a:pt x="562" y="2784"/>
                    </a:cubicBezTo>
                    <a:lnTo>
                      <a:pt x="562" y="1017"/>
                    </a:lnTo>
                    <a:cubicBezTo>
                      <a:pt x="562" y="759"/>
                      <a:pt x="767" y="553"/>
                      <a:pt x="1017" y="553"/>
                    </a:cubicBezTo>
                    <a:lnTo>
                      <a:pt x="18030" y="553"/>
                    </a:lnTo>
                    <a:cubicBezTo>
                      <a:pt x="18288" y="553"/>
                      <a:pt x="18494" y="759"/>
                      <a:pt x="18494" y="1017"/>
                    </a:cubicBezTo>
                    <a:lnTo>
                      <a:pt x="18494" y="2784"/>
                    </a:lnTo>
                    <a:cubicBezTo>
                      <a:pt x="17749" y="2775"/>
                      <a:pt x="17010" y="2770"/>
                      <a:pt x="16271" y="2770"/>
                    </a:cubicBezTo>
                    <a:cubicBezTo>
                      <a:pt x="15532" y="2770"/>
                      <a:pt x="14791" y="2775"/>
                      <a:pt x="14042" y="2784"/>
                    </a:cubicBezTo>
                    <a:cubicBezTo>
                      <a:pt x="13890" y="2784"/>
                      <a:pt x="13765" y="2909"/>
                      <a:pt x="13765" y="3060"/>
                    </a:cubicBezTo>
                    <a:cubicBezTo>
                      <a:pt x="13774" y="3221"/>
                      <a:pt x="13890" y="3337"/>
                      <a:pt x="14051" y="3337"/>
                    </a:cubicBezTo>
                    <a:cubicBezTo>
                      <a:pt x="14800" y="3332"/>
                      <a:pt x="15538" y="3330"/>
                      <a:pt x="16276" y="3330"/>
                    </a:cubicBezTo>
                    <a:cubicBezTo>
                      <a:pt x="17013" y="3330"/>
                      <a:pt x="17749" y="3332"/>
                      <a:pt x="18494" y="3337"/>
                    </a:cubicBezTo>
                    <a:lnTo>
                      <a:pt x="18494" y="5852"/>
                    </a:lnTo>
                    <a:cubicBezTo>
                      <a:pt x="18494" y="6004"/>
                      <a:pt x="18618" y="6129"/>
                      <a:pt x="18770" y="6129"/>
                    </a:cubicBezTo>
                    <a:cubicBezTo>
                      <a:pt x="18922" y="6129"/>
                      <a:pt x="19047" y="6004"/>
                      <a:pt x="19047" y="5852"/>
                    </a:cubicBezTo>
                    <a:lnTo>
                      <a:pt x="19047" y="1017"/>
                    </a:lnTo>
                    <a:cubicBezTo>
                      <a:pt x="19056" y="455"/>
                      <a:pt x="18592" y="0"/>
                      <a:pt x="18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44"/>
              <p:cNvSpPr/>
              <p:nvPr/>
            </p:nvSpPr>
            <p:spPr>
              <a:xfrm>
                <a:off x="3039550" y="3482725"/>
                <a:ext cx="262975" cy="13850"/>
              </a:xfrm>
              <a:custGeom>
                <a:rect b="b" l="l" r="r" t="t"/>
                <a:pathLst>
                  <a:path extrusionOk="0" h="554" w="10519">
                    <a:moveTo>
                      <a:pt x="286" y="1"/>
                    </a:moveTo>
                    <a:cubicBezTo>
                      <a:pt x="125" y="1"/>
                      <a:pt x="0" y="116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0233" y="554"/>
                    </a:lnTo>
                    <a:cubicBezTo>
                      <a:pt x="10393" y="554"/>
                      <a:pt x="10518" y="429"/>
                      <a:pt x="10518" y="277"/>
                    </a:cubicBezTo>
                    <a:cubicBezTo>
                      <a:pt x="10518" y="116"/>
                      <a:pt x="10393" y="1"/>
                      <a:pt x="10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44"/>
              <p:cNvSpPr/>
              <p:nvPr/>
            </p:nvSpPr>
            <p:spPr>
              <a:xfrm>
                <a:off x="3322125" y="3480725"/>
                <a:ext cx="14075" cy="15175"/>
              </a:xfrm>
              <a:custGeom>
                <a:rect b="b" l="l" r="r" t="t"/>
                <a:pathLst>
                  <a:path extrusionOk="0" h="607" w="563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30"/>
                    </a:lnTo>
                    <a:cubicBezTo>
                      <a:pt x="0" y="482"/>
                      <a:pt x="125" y="607"/>
                      <a:pt x="286" y="607"/>
                    </a:cubicBezTo>
                    <a:cubicBezTo>
                      <a:pt x="437" y="607"/>
                      <a:pt x="562" y="482"/>
                      <a:pt x="562" y="330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4"/>
              <p:cNvSpPr/>
              <p:nvPr/>
            </p:nvSpPr>
            <p:spPr>
              <a:xfrm>
                <a:off x="3350000" y="3480725"/>
                <a:ext cx="14075" cy="15175"/>
              </a:xfrm>
              <a:custGeom>
                <a:rect b="b" l="l" r="r" t="t"/>
                <a:pathLst>
                  <a:path extrusionOk="0" h="607" w="563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30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7" y="607"/>
                      <a:pt x="562" y="482"/>
                      <a:pt x="562" y="330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44"/>
              <p:cNvSpPr/>
              <p:nvPr/>
            </p:nvSpPr>
            <p:spPr>
              <a:xfrm>
                <a:off x="3377875" y="3480725"/>
                <a:ext cx="14075" cy="15175"/>
              </a:xfrm>
              <a:custGeom>
                <a:rect b="b" l="l" r="r" t="t"/>
                <a:pathLst>
                  <a:path extrusionOk="0" h="607" w="563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30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3" y="482"/>
                      <a:pt x="563" y="330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44"/>
              <p:cNvSpPr/>
              <p:nvPr/>
            </p:nvSpPr>
            <p:spPr>
              <a:xfrm>
                <a:off x="3046225" y="3608075"/>
                <a:ext cx="158150" cy="158375"/>
              </a:xfrm>
              <a:custGeom>
                <a:rect b="b" l="l" r="r" t="t"/>
                <a:pathLst>
                  <a:path extrusionOk="0" h="6335" w="6326">
                    <a:moveTo>
                      <a:pt x="1259" y="0"/>
                    </a:moveTo>
                    <a:cubicBezTo>
                      <a:pt x="563" y="0"/>
                      <a:pt x="1" y="571"/>
                      <a:pt x="1" y="1267"/>
                    </a:cubicBezTo>
                    <a:lnTo>
                      <a:pt x="1" y="2471"/>
                    </a:lnTo>
                    <a:cubicBezTo>
                      <a:pt x="1" y="2623"/>
                      <a:pt x="126" y="2748"/>
                      <a:pt x="277" y="2748"/>
                    </a:cubicBezTo>
                    <a:cubicBezTo>
                      <a:pt x="429" y="2748"/>
                      <a:pt x="554" y="2623"/>
                      <a:pt x="554" y="2471"/>
                    </a:cubicBezTo>
                    <a:lnTo>
                      <a:pt x="554" y="1267"/>
                    </a:lnTo>
                    <a:cubicBezTo>
                      <a:pt x="554" y="874"/>
                      <a:pt x="875" y="562"/>
                      <a:pt x="1259" y="562"/>
                    </a:cubicBezTo>
                    <a:lnTo>
                      <a:pt x="5068" y="562"/>
                    </a:lnTo>
                    <a:cubicBezTo>
                      <a:pt x="5452" y="562"/>
                      <a:pt x="5773" y="874"/>
                      <a:pt x="5773" y="1267"/>
                    </a:cubicBezTo>
                    <a:lnTo>
                      <a:pt x="5773" y="5067"/>
                    </a:lnTo>
                    <a:cubicBezTo>
                      <a:pt x="5773" y="5460"/>
                      <a:pt x="5452" y="5772"/>
                      <a:pt x="5068" y="5772"/>
                    </a:cubicBezTo>
                    <a:lnTo>
                      <a:pt x="1259" y="5772"/>
                    </a:lnTo>
                    <a:cubicBezTo>
                      <a:pt x="875" y="5772"/>
                      <a:pt x="554" y="5460"/>
                      <a:pt x="554" y="5067"/>
                    </a:cubicBezTo>
                    <a:lnTo>
                      <a:pt x="554" y="3604"/>
                    </a:lnTo>
                    <a:cubicBezTo>
                      <a:pt x="554" y="3453"/>
                      <a:pt x="429" y="3328"/>
                      <a:pt x="277" y="3328"/>
                    </a:cubicBezTo>
                    <a:cubicBezTo>
                      <a:pt x="126" y="3328"/>
                      <a:pt x="1" y="3453"/>
                      <a:pt x="1" y="3604"/>
                    </a:cubicBezTo>
                    <a:lnTo>
                      <a:pt x="1" y="5067"/>
                    </a:lnTo>
                    <a:cubicBezTo>
                      <a:pt x="1" y="5763"/>
                      <a:pt x="563" y="6334"/>
                      <a:pt x="1259" y="6334"/>
                    </a:cubicBezTo>
                    <a:lnTo>
                      <a:pt x="5068" y="6334"/>
                    </a:lnTo>
                    <a:cubicBezTo>
                      <a:pt x="5764" y="6334"/>
                      <a:pt x="6326" y="5763"/>
                      <a:pt x="6326" y="5067"/>
                    </a:cubicBezTo>
                    <a:lnTo>
                      <a:pt x="6326" y="1267"/>
                    </a:lnTo>
                    <a:cubicBezTo>
                      <a:pt x="6326" y="571"/>
                      <a:pt x="5764" y="0"/>
                      <a:pt x="50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4"/>
              <p:cNvSpPr/>
              <p:nvPr/>
            </p:nvSpPr>
            <p:spPr>
              <a:xfrm>
                <a:off x="3095075" y="3657250"/>
                <a:ext cx="60250" cy="60125"/>
              </a:xfrm>
              <a:custGeom>
                <a:rect b="b" l="l" r="r" t="t"/>
                <a:pathLst>
                  <a:path extrusionOk="0" h="2405" w="2410">
                    <a:moveTo>
                      <a:pt x="572" y="558"/>
                    </a:moveTo>
                    <a:lnTo>
                      <a:pt x="1856" y="1200"/>
                    </a:lnTo>
                    <a:cubicBezTo>
                      <a:pt x="1856" y="1200"/>
                      <a:pt x="1856" y="1200"/>
                      <a:pt x="1847" y="1209"/>
                    </a:cubicBezTo>
                    <a:lnTo>
                      <a:pt x="563" y="1842"/>
                    </a:lnTo>
                    <a:cubicBezTo>
                      <a:pt x="563" y="1842"/>
                      <a:pt x="563" y="1842"/>
                      <a:pt x="563" y="1833"/>
                    </a:cubicBezTo>
                    <a:lnTo>
                      <a:pt x="563" y="567"/>
                    </a:lnTo>
                    <a:cubicBezTo>
                      <a:pt x="563" y="558"/>
                      <a:pt x="563" y="558"/>
                      <a:pt x="572" y="558"/>
                    </a:cubicBezTo>
                    <a:close/>
                    <a:moveTo>
                      <a:pt x="575" y="0"/>
                    </a:moveTo>
                    <a:cubicBezTo>
                      <a:pt x="469" y="0"/>
                      <a:pt x="363" y="30"/>
                      <a:pt x="268" y="85"/>
                    </a:cubicBezTo>
                    <a:cubicBezTo>
                      <a:pt x="108" y="192"/>
                      <a:pt x="1" y="370"/>
                      <a:pt x="1" y="567"/>
                    </a:cubicBezTo>
                    <a:lnTo>
                      <a:pt x="1" y="1833"/>
                    </a:lnTo>
                    <a:cubicBezTo>
                      <a:pt x="1" y="2030"/>
                      <a:pt x="108" y="2208"/>
                      <a:pt x="268" y="2315"/>
                    </a:cubicBezTo>
                    <a:cubicBezTo>
                      <a:pt x="357" y="2369"/>
                      <a:pt x="464" y="2404"/>
                      <a:pt x="563" y="2404"/>
                    </a:cubicBezTo>
                    <a:cubicBezTo>
                      <a:pt x="652" y="2404"/>
                      <a:pt x="741" y="2378"/>
                      <a:pt x="821" y="2342"/>
                    </a:cubicBezTo>
                    <a:lnTo>
                      <a:pt x="2097" y="1709"/>
                    </a:lnTo>
                    <a:cubicBezTo>
                      <a:pt x="2293" y="1610"/>
                      <a:pt x="2409" y="1414"/>
                      <a:pt x="2409" y="1200"/>
                    </a:cubicBezTo>
                    <a:cubicBezTo>
                      <a:pt x="2409" y="986"/>
                      <a:pt x="2293" y="790"/>
                      <a:pt x="2097" y="700"/>
                    </a:cubicBezTo>
                    <a:lnTo>
                      <a:pt x="821" y="58"/>
                    </a:lnTo>
                    <a:cubicBezTo>
                      <a:pt x="743" y="19"/>
                      <a:pt x="659" y="0"/>
                      <a:pt x="5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4"/>
              <p:cNvSpPr/>
              <p:nvPr/>
            </p:nvSpPr>
            <p:spPr>
              <a:xfrm>
                <a:off x="3246950" y="3621450"/>
                <a:ext cx="51775" cy="13850"/>
              </a:xfrm>
              <a:custGeom>
                <a:rect b="b" l="l" r="r" t="t"/>
                <a:pathLst>
                  <a:path extrusionOk="0" h="554" w="2071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9"/>
                      <a:pt x="126" y="553"/>
                      <a:pt x="277" y="553"/>
                    </a:cubicBezTo>
                    <a:lnTo>
                      <a:pt x="1785" y="553"/>
                    </a:lnTo>
                    <a:cubicBezTo>
                      <a:pt x="1946" y="553"/>
                      <a:pt x="2071" y="429"/>
                      <a:pt x="2071" y="277"/>
                    </a:cubicBezTo>
                    <a:cubicBezTo>
                      <a:pt x="2071" y="125"/>
                      <a:pt x="1946" y="0"/>
                      <a:pt x="17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44"/>
              <p:cNvSpPr/>
              <p:nvPr/>
            </p:nvSpPr>
            <p:spPr>
              <a:xfrm>
                <a:off x="3246950" y="3669850"/>
                <a:ext cx="124925" cy="13850"/>
              </a:xfrm>
              <a:custGeom>
                <a:rect b="b" l="l" r="r" t="t"/>
                <a:pathLst>
                  <a:path extrusionOk="0" h="554" w="4997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4720" y="553"/>
                    </a:lnTo>
                    <a:cubicBezTo>
                      <a:pt x="4872" y="553"/>
                      <a:pt x="4997" y="428"/>
                      <a:pt x="4997" y="277"/>
                    </a:cubicBezTo>
                    <a:cubicBezTo>
                      <a:pt x="4997" y="125"/>
                      <a:pt x="4872" y="0"/>
                      <a:pt x="47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4"/>
              <p:cNvSpPr/>
              <p:nvPr/>
            </p:nvSpPr>
            <p:spPr>
              <a:xfrm>
                <a:off x="3246950" y="3704400"/>
                <a:ext cx="124925" cy="14075"/>
              </a:xfrm>
              <a:custGeom>
                <a:rect b="b" l="l" r="r" t="t"/>
                <a:pathLst>
                  <a:path extrusionOk="0" h="563" w="4997">
                    <a:moveTo>
                      <a:pt x="277" y="1"/>
                    </a:moveTo>
                    <a:cubicBezTo>
                      <a:pt x="126" y="1"/>
                      <a:pt x="1" y="126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4720" y="563"/>
                    </a:lnTo>
                    <a:cubicBezTo>
                      <a:pt x="4872" y="563"/>
                      <a:pt x="4997" y="438"/>
                      <a:pt x="4997" y="286"/>
                    </a:cubicBezTo>
                    <a:cubicBezTo>
                      <a:pt x="4997" y="126"/>
                      <a:pt x="4872" y="1"/>
                      <a:pt x="472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44"/>
              <p:cNvSpPr/>
              <p:nvPr/>
            </p:nvSpPr>
            <p:spPr>
              <a:xfrm>
                <a:off x="3246950" y="3739200"/>
                <a:ext cx="124925" cy="13850"/>
              </a:xfrm>
              <a:custGeom>
                <a:rect b="b" l="l" r="r" t="t"/>
                <a:pathLst>
                  <a:path extrusionOk="0" h="554" w="4997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4720" y="554"/>
                    </a:lnTo>
                    <a:cubicBezTo>
                      <a:pt x="4872" y="554"/>
                      <a:pt x="4997" y="429"/>
                      <a:pt x="4997" y="277"/>
                    </a:cubicBezTo>
                    <a:cubicBezTo>
                      <a:pt x="4997" y="126"/>
                      <a:pt x="4872" y="1"/>
                      <a:pt x="472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5" name="Google Shape;495;p44"/>
          <p:cNvSpPr/>
          <p:nvPr/>
        </p:nvSpPr>
        <p:spPr>
          <a:xfrm>
            <a:off x="820738" y="137417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44"/>
          <p:cNvGrpSpPr/>
          <p:nvPr/>
        </p:nvGrpSpPr>
        <p:grpSpPr>
          <a:xfrm rot="567061">
            <a:off x="1092905" y="1666893"/>
            <a:ext cx="497237" cy="455075"/>
            <a:chOff x="3168350" y="3816063"/>
            <a:chExt cx="497250" cy="455088"/>
          </a:xfrm>
        </p:grpSpPr>
        <p:sp>
          <p:nvSpPr>
            <p:cNvPr id="497" name="Google Shape;497;p44"/>
            <p:cNvSpPr/>
            <p:nvPr/>
          </p:nvSpPr>
          <p:spPr>
            <a:xfrm>
              <a:off x="3178275" y="3832425"/>
              <a:ext cx="487325" cy="438725"/>
            </a:xfrm>
            <a:custGeom>
              <a:rect b="b" l="l" r="r" t="t"/>
              <a:pathLst>
                <a:path extrusionOk="0" h="17549" w="19493">
                  <a:moveTo>
                    <a:pt x="1445" y="1"/>
                  </a:moveTo>
                  <a:cubicBezTo>
                    <a:pt x="651" y="1"/>
                    <a:pt x="0" y="643"/>
                    <a:pt x="0" y="1446"/>
                  </a:cubicBezTo>
                  <a:lnTo>
                    <a:pt x="0" y="10947"/>
                  </a:lnTo>
                  <a:lnTo>
                    <a:pt x="0" y="11732"/>
                  </a:lnTo>
                  <a:lnTo>
                    <a:pt x="0" y="11999"/>
                  </a:lnTo>
                  <a:lnTo>
                    <a:pt x="0" y="13792"/>
                  </a:lnTo>
                  <a:cubicBezTo>
                    <a:pt x="0" y="14149"/>
                    <a:pt x="286" y="14435"/>
                    <a:pt x="642" y="14435"/>
                  </a:cubicBezTo>
                  <a:lnTo>
                    <a:pt x="7476" y="14435"/>
                  </a:lnTo>
                  <a:cubicBezTo>
                    <a:pt x="7467" y="14444"/>
                    <a:pt x="7467" y="14453"/>
                    <a:pt x="7467" y="14470"/>
                  </a:cubicBezTo>
                  <a:cubicBezTo>
                    <a:pt x="7458" y="14497"/>
                    <a:pt x="7449" y="14524"/>
                    <a:pt x="7440" y="14560"/>
                  </a:cubicBezTo>
                  <a:cubicBezTo>
                    <a:pt x="7440" y="14569"/>
                    <a:pt x="7431" y="14586"/>
                    <a:pt x="7431" y="14604"/>
                  </a:cubicBezTo>
                  <a:cubicBezTo>
                    <a:pt x="7422" y="14640"/>
                    <a:pt x="7414" y="14667"/>
                    <a:pt x="7405" y="14694"/>
                  </a:cubicBezTo>
                  <a:cubicBezTo>
                    <a:pt x="7405" y="14711"/>
                    <a:pt x="7396" y="14729"/>
                    <a:pt x="7396" y="14747"/>
                  </a:cubicBezTo>
                  <a:cubicBezTo>
                    <a:pt x="7387" y="14783"/>
                    <a:pt x="7378" y="14809"/>
                    <a:pt x="7369" y="14845"/>
                  </a:cubicBezTo>
                  <a:cubicBezTo>
                    <a:pt x="7360" y="14863"/>
                    <a:pt x="7351" y="14881"/>
                    <a:pt x="7351" y="14890"/>
                  </a:cubicBezTo>
                  <a:cubicBezTo>
                    <a:pt x="7333" y="14952"/>
                    <a:pt x="7306" y="15015"/>
                    <a:pt x="7289" y="15086"/>
                  </a:cubicBezTo>
                  <a:cubicBezTo>
                    <a:pt x="7235" y="15220"/>
                    <a:pt x="7182" y="15363"/>
                    <a:pt x="7110" y="15505"/>
                  </a:cubicBezTo>
                  <a:cubicBezTo>
                    <a:pt x="6869" y="16023"/>
                    <a:pt x="6495" y="16567"/>
                    <a:pt x="5924" y="16995"/>
                  </a:cubicBezTo>
                  <a:cubicBezTo>
                    <a:pt x="5692" y="17174"/>
                    <a:pt x="5817" y="17548"/>
                    <a:pt x="6111" y="17548"/>
                  </a:cubicBezTo>
                  <a:lnTo>
                    <a:pt x="13391" y="17548"/>
                  </a:lnTo>
                  <a:cubicBezTo>
                    <a:pt x="13685" y="17548"/>
                    <a:pt x="13810" y="17174"/>
                    <a:pt x="13578" y="16995"/>
                  </a:cubicBezTo>
                  <a:cubicBezTo>
                    <a:pt x="13007" y="16567"/>
                    <a:pt x="12632" y="16023"/>
                    <a:pt x="12383" y="15505"/>
                  </a:cubicBezTo>
                  <a:cubicBezTo>
                    <a:pt x="12320" y="15354"/>
                    <a:pt x="12258" y="15211"/>
                    <a:pt x="12204" y="15068"/>
                  </a:cubicBezTo>
                  <a:cubicBezTo>
                    <a:pt x="12186" y="15015"/>
                    <a:pt x="12168" y="14961"/>
                    <a:pt x="12151" y="14917"/>
                  </a:cubicBezTo>
                  <a:cubicBezTo>
                    <a:pt x="12151" y="14890"/>
                    <a:pt x="12142" y="14863"/>
                    <a:pt x="12133" y="14836"/>
                  </a:cubicBezTo>
                  <a:cubicBezTo>
                    <a:pt x="12124" y="14809"/>
                    <a:pt x="12115" y="14792"/>
                    <a:pt x="12106" y="14765"/>
                  </a:cubicBezTo>
                  <a:cubicBezTo>
                    <a:pt x="12106" y="14738"/>
                    <a:pt x="12097" y="14711"/>
                    <a:pt x="12088" y="14694"/>
                  </a:cubicBezTo>
                  <a:cubicBezTo>
                    <a:pt x="12079" y="14667"/>
                    <a:pt x="12079" y="14640"/>
                    <a:pt x="12070" y="14613"/>
                  </a:cubicBezTo>
                  <a:cubicBezTo>
                    <a:pt x="12061" y="14595"/>
                    <a:pt x="12061" y="14569"/>
                    <a:pt x="12052" y="14551"/>
                  </a:cubicBezTo>
                  <a:cubicBezTo>
                    <a:pt x="12044" y="14524"/>
                    <a:pt x="12044" y="14506"/>
                    <a:pt x="12035" y="14479"/>
                  </a:cubicBezTo>
                  <a:cubicBezTo>
                    <a:pt x="12035" y="14462"/>
                    <a:pt x="12026" y="14444"/>
                    <a:pt x="12026" y="14435"/>
                  </a:cubicBezTo>
                  <a:lnTo>
                    <a:pt x="18859" y="14435"/>
                  </a:lnTo>
                  <a:cubicBezTo>
                    <a:pt x="19207" y="14435"/>
                    <a:pt x="19493" y="14149"/>
                    <a:pt x="19493" y="13792"/>
                  </a:cubicBezTo>
                  <a:lnTo>
                    <a:pt x="19493" y="11732"/>
                  </a:lnTo>
                  <a:lnTo>
                    <a:pt x="19493" y="10947"/>
                  </a:lnTo>
                  <a:lnTo>
                    <a:pt x="19493" y="1446"/>
                  </a:lnTo>
                  <a:cubicBezTo>
                    <a:pt x="19493" y="643"/>
                    <a:pt x="18850" y="1"/>
                    <a:pt x="18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8" name="Google Shape;498;p44"/>
            <p:cNvGrpSpPr/>
            <p:nvPr/>
          </p:nvGrpSpPr>
          <p:grpSpPr>
            <a:xfrm>
              <a:off x="3168350" y="3816063"/>
              <a:ext cx="476400" cy="430025"/>
              <a:chOff x="2341925" y="3490975"/>
              <a:chExt cx="476400" cy="430025"/>
            </a:xfrm>
          </p:grpSpPr>
          <p:sp>
            <p:nvSpPr>
              <p:cNvPr id="499" name="Google Shape;499;p44"/>
              <p:cNvSpPr/>
              <p:nvPr/>
            </p:nvSpPr>
            <p:spPr>
              <a:xfrm>
                <a:off x="2450525" y="3490975"/>
                <a:ext cx="367800" cy="356200"/>
              </a:xfrm>
              <a:custGeom>
                <a:rect b="b" l="l" r="r" t="t"/>
                <a:pathLst>
                  <a:path extrusionOk="0" h="14248" w="14712">
                    <a:moveTo>
                      <a:pt x="7923" y="1"/>
                    </a:moveTo>
                    <a:cubicBezTo>
                      <a:pt x="7771" y="1"/>
                      <a:pt x="7646" y="125"/>
                      <a:pt x="7646" y="277"/>
                    </a:cubicBezTo>
                    <a:cubicBezTo>
                      <a:pt x="7646" y="429"/>
                      <a:pt x="7771" y="554"/>
                      <a:pt x="7923" y="554"/>
                    </a:cubicBezTo>
                    <a:lnTo>
                      <a:pt x="13061" y="554"/>
                    </a:lnTo>
                    <a:cubicBezTo>
                      <a:pt x="13659" y="554"/>
                      <a:pt x="14150" y="1044"/>
                      <a:pt x="14150" y="1642"/>
                    </a:cubicBezTo>
                    <a:lnTo>
                      <a:pt x="14150" y="11125"/>
                    </a:lnTo>
                    <a:lnTo>
                      <a:pt x="286" y="11125"/>
                    </a:lnTo>
                    <a:cubicBezTo>
                      <a:pt x="126" y="11125"/>
                      <a:pt x="1" y="11250"/>
                      <a:pt x="1" y="11402"/>
                    </a:cubicBezTo>
                    <a:cubicBezTo>
                      <a:pt x="1" y="11562"/>
                      <a:pt x="126" y="11687"/>
                      <a:pt x="286" y="11687"/>
                    </a:cubicBezTo>
                    <a:lnTo>
                      <a:pt x="14150" y="11687"/>
                    </a:lnTo>
                    <a:lnTo>
                      <a:pt x="14150" y="13364"/>
                    </a:lnTo>
                    <a:cubicBezTo>
                      <a:pt x="14150" y="13543"/>
                      <a:pt x="13998" y="13685"/>
                      <a:pt x="13819" y="13685"/>
                    </a:cubicBezTo>
                    <a:lnTo>
                      <a:pt x="11839" y="13685"/>
                    </a:lnTo>
                    <a:cubicBezTo>
                      <a:pt x="11687" y="13685"/>
                      <a:pt x="11562" y="13810"/>
                      <a:pt x="11562" y="13962"/>
                    </a:cubicBezTo>
                    <a:cubicBezTo>
                      <a:pt x="11562" y="14123"/>
                      <a:pt x="11687" y="14247"/>
                      <a:pt x="11839" y="14247"/>
                    </a:cubicBezTo>
                    <a:lnTo>
                      <a:pt x="13819" y="14247"/>
                    </a:lnTo>
                    <a:cubicBezTo>
                      <a:pt x="14310" y="14247"/>
                      <a:pt x="14712" y="13846"/>
                      <a:pt x="14712" y="13364"/>
                    </a:cubicBezTo>
                    <a:lnTo>
                      <a:pt x="14712" y="1642"/>
                    </a:lnTo>
                    <a:cubicBezTo>
                      <a:pt x="14712" y="741"/>
                      <a:pt x="13971" y="1"/>
                      <a:pt x="130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4"/>
              <p:cNvSpPr/>
              <p:nvPr/>
            </p:nvSpPr>
            <p:spPr>
              <a:xfrm>
                <a:off x="2341925" y="3490975"/>
                <a:ext cx="383175" cy="430025"/>
              </a:xfrm>
              <a:custGeom>
                <a:rect b="b" l="l" r="r" t="t"/>
                <a:pathLst>
                  <a:path extrusionOk="0" h="17201" w="15327">
                    <a:moveTo>
                      <a:pt x="11464" y="14247"/>
                    </a:moveTo>
                    <a:cubicBezTo>
                      <a:pt x="11660" y="14979"/>
                      <a:pt x="12070" y="15933"/>
                      <a:pt x="12989" y="16620"/>
                    </a:cubicBezTo>
                    <a:cubicBezTo>
                      <a:pt x="12989" y="16629"/>
                      <a:pt x="12989" y="16629"/>
                      <a:pt x="12989" y="16629"/>
                    </a:cubicBezTo>
                    <a:cubicBezTo>
                      <a:pt x="12989" y="16629"/>
                      <a:pt x="12989" y="16638"/>
                      <a:pt x="12989" y="16647"/>
                    </a:cubicBezTo>
                    <a:lnTo>
                      <a:pt x="6067" y="16647"/>
                    </a:lnTo>
                    <a:cubicBezTo>
                      <a:pt x="6067" y="16638"/>
                      <a:pt x="6058" y="16629"/>
                      <a:pt x="6067" y="16629"/>
                    </a:cubicBezTo>
                    <a:cubicBezTo>
                      <a:pt x="6067" y="16629"/>
                      <a:pt x="6067" y="16629"/>
                      <a:pt x="6067" y="16620"/>
                    </a:cubicBezTo>
                    <a:cubicBezTo>
                      <a:pt x="6976" y="15933"/>
                      <a:pt x="7396" y="14979"/>
                      <a:pt x="7592" y="14247"/>
                    </a:cubicBezTo>
                    <a:close/>
                    <a:moveTo>
                      <a:pt x="1651" y="1"/>
                    </a:moveTo>
                    <a:cubicBezTo>
                      <a:pt x="741" y="1"/>
                      <a:pt x="0" y="741"/>
                      <a:pt x="0" y="1642"/>
                    </a:cubicBezTo>
                    <a:lnTo>
                      <a:pt x="0" y="13364"/>
                    </a:lnTo>
                    <a:cubicBezTo>
                      <a:pt x="0" y="13846"/>
                      <a:pt x="402" y="14247"/>
                      <a:pt x="892" y="14247"/>
                    </a:cubicBezTo>
                    <a:lnTo>
                      <a:pt x="7012" y="14247"/>
                    </a:lnTo>
                    <a:cubicBezTo>
                      <a:pt x="6825" y="14863"/>
                      <a:pt x="6459" y="15630"/>
                      <a:pt x="5728" y="16183"/>
                    </a:cubicBezTo>
                    <a:cubicBezTo>
                      <a:pt x="5531" y="16326"/>
                      <a:pt x="5460" y="16576"/>
                      <a:pt x="5531" y="16817"/>
                    </a:cubicBezTo>
                    <a:cubicBezTo>
                      <a:pt x="5612" y="17049"/>
                      <a:pt x="5826" y="17200"/>
                      <a:pt x="6075" y="17200"/>
                    </a:cubicBezTo>
                    <a:lnTo>
                      <a:pt x="12980" y="17200"/>
                    </a:lnTo>
                    <a:cubicBezTo>
                      <a:pt x="13230" y="17200"/>
                      <a:pt x="13435" y="17049"/>
                      <a:pt x="13516" y="16817"/>
                    </a:cubicBezTo>
                    <a:cubicBezTo>
                      <a:pt x="13596" y="16576"/>
                      <a:pt x="13525" y="16326"/>
                      <a:pt x="13319" y="16183"/>
                    </a:cubicBezTo>
                    <a:cubicBezTo>
                      <a:pt x="12597" y="15621"/>
                      <a:pt x="12231" y="14863"/>
                      <a:pt x="12044" y="14247"/>
                    </a:cubicBezTo>
                    <a:lnTo>
                      <a:pt x="15050" y="14247"/>
                    </a:lnTo>
                    <a:cubicBezTo>
                      <a:pt x="15202" y="14247"/>
                      <a:pt x="15327" y="14123"/>
                      <a:pt x="15327" y="13962"/>
                    </a:cubicBezTo>
                    <a:cubicBezTo>
                      <a:pt x="15327" y="13810"/>
                      <a:pt x="15202" y="13685"/>
                      <a:pt x="15050" y="13685"/>
                    </a:cubicBezTo>
                    <a:lnTo>
                      <a:pt x="892" y="13685"/>
                    </a:lnTo>
                    <a:cubicBezTo>
                      <a:pt x="705" y="13685"/>
                      <a:pt x="562" y="13543"/>
                      <a:pt x="562" y="13364"/>
                    </a:cubicBezTo>
                    <a:lnTo>
                      <a:pt x="562" y="11687"/>
                    </a:lnTo>
                    <a:lnTo>
                      <a:pt x="3488" y="11687"/>
                    </a:lnTo>
                    <a:cubicBezTo>
                      <a:pt x="3640" y="11687"/>
                      <a:pt x="3765" y="11562"/>
                      <a:pt x="3765" y="11402"/>
                    </a:cubicBezTo>
                    <a:cubicBezTo>
                      <a:pt x="3765" y="11250"/>
                      <a:pt x="3640" y="11125"/>
                      <a:pt x="3488" y="11125"/>
                    </a:cubicBezTo>
                    <a:lnTo>
                      <a:pt x="562" y="11125"/>
                    </a:lnTo>
                    <a:lnTo>
                      <a:pt x="562" y="1642"/>
                    </a:lnTo>
                    <a:cubicBezTo>
                      <a:pt x="562" y="1044"/>
                      <a:pt x="1053" y="554"/>
                      <a:pt x="1651" y="554"/>
                    </a:cubicBezTo>
                    <a:lnTo>
                      <a:pt x="11125" y="554"/>
                    </a:lnTo>
                    <a:cubicBezTo>
                      <a:pt x="11285" y="554"/>
                      <a:pt x="11410" y="429"/>
                      <a:pt x="11410" y="277"/>
                    </a:cubicBezTo>
                    <a:cubicBezTo>
                      <a:pt x="11410" y="125"/>
                      <a:pt x="11285" y="1"/>
                      <a:pt x="111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44"/>
              <p:cNvSpPr/>
              <p:nvPr/>
            </p:nvSpPr>
            <p:spPr>
              <a:xfrm>
                <a:off x="2562725" y="3790725"/>
                <a:ext cx="34800" cy="34825"/>
              </a:xfrm>
              <a:custGeom>
                <a:rect b="b" l="l" r="r" t="t"/>
                <a:pathLst>
                  <a:path extrusionOk="0" h="1393" w="1392">
                    <a:moveTo>
                      <a:pt x="696" y="562"/>
                    </a:moveTo>
                    <a:cubicBezTo>
                      <a:pt x="767" y="562"/>
                      <a:pt x="830" y="616"/>
                      <a:pt x="830" y="696"/>
                    </a:cubicBezTo>
                    <a:cubicBezTo>
                      <a:pt x="830" y="768"/>
                      <a:pt x="767" y="830"/>
                      <a:pt x="696" y="830"/>
                    </a:cubicBezTo>
                    <a:cubicBezTo>
                      <a:pt x="616" y="830"/>
                      <a:pt x="562" y="768"/>
                      <a:pt x="562" y="696"/>
                    </a:cubicBezTo>
                    <a:cubicBezTo>
                      <a:pt x="562" y="616"/>
                      <a:pt x="616" y="562"/>
                      <a:pt x="696" y="562"/>
                    </a:cubicBezTo>
                    <a:close/>
                    <a:moveTo>
                      <a:pt x="696" y="0"/>
                    </a:moveTo>
                    <a:cubicBezTo>
                      <a:pt x="312" y="0"/>
                      <a:pt x="0" y="313"/>
                      <a:pt x="0" y="696"/>
                    </a:cubicBezTo>
                    <a:cubicBezTo>
                      <a:pt x="0" y="1080"/>
                      <a:pt x="312" y="1392"/>
                      <a:pt x="696" y="1392"/>
                    </a:cubicBezTo>
                    <a:cubicBezTo>
                      <a:pt x="1080" y="1392"/>
                      <a:pt x="1392" y="1080"/>
                      <a:pt x="1392" y="696"/>
                    </a:cubicBezTo>
                    <a:cubicBezTo>
                      <a:pt x="1392" y="313"/>
                      <a:pt x="1080" y="0"/>
                      <a:pt x="6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4"/>
              <p:cNvSpPr/>
              <p:nvPr/>
            </p:nvSpPr>
            <p:spPr>
              <a:xfrm>
                <a:off x="2398575" y="3536025"/>
                <a:ext cx="275900" cy="47300"/>
              </a:xfrm>
              <a:custGeom>
                <a:rect b="b" l="l" r="r" t="t"/>
                <a:pathLst>
                  <a:path extrusionOk="0" h="1892" w="11036">
                    <a:moveTo>
                      <a:pt x="10473" y="563"/>
                    </a:moveTo>
                    <a:lnTo>
                      <a:pt x="10473" y="1339"/>
                    </a:lnTo>
                    <a:lnTo>
                      <a:pt x="553" y="1339"/>
                    </a:lnTo>
                    <a:lnTo>
                      <a:pt x="553" y="563"/>
                    </a:lnTo>
                    <a:close/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1615"/>
                    </a:lnTo>
                    <a:cubicBezTo>
                      <a:pt x="0" y="1767"/>
                      <a:pt x="125" y="1892"/>
                      <a:pt x="277" y="1892"/>
                    </a:cubicBezTo>
                    <a:lnTo>
                      <a:pt x="10750" y="1892"/>
                    </a:lnTo>
                    <a:cubicBezTo>
                      <a:pt x="10911" y="1892"/>
                      <a:pt x="11036" y="1767"/>
                      <a:pt x="11036" y="1615"/>
                    </a:cubicBezTo>
                    <a:lnTo>
                      <a:pt x="11036" y="277"/>
                    </a:lnTo>
                    <a:cubicBezTo>
                      <a:pt x="11036" y="126"/>
                      <a:pt x="10911" y="1"/>
                      <a:pt x="107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4"/>
              <p:cNvSpPr/>
              <p:nvPr/>
            </p:nvSpPr>
            <p:spPr>
              <a:xfrm>
                <a:off x="2688050" y="3536025"/>
                <a:ext cx="13850" cy="47300"/>
              </a:xfrm>
              <a:custGeom>
                <a:rect b="b" l="l" r="r" t="t"/>
                <a:pathLst>
                  <a:path extrusionOk="0" h="1892" w="554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1615"/>
                    </a:lnTo>
                    <a:cubicBezTo>
                      <a:pt x="1" y="1767"/>
                      <a:pt x="126" y="1892"/>
                      <a:pt x="277" y="1892"/>
                    </a:cubicBezTo>
                    <a:cubicBezTo>
                      <a:pt x="429" y="1892"/>
                      <a:pt x="554" y="1767"/>
                      <a:pt x="554" y="1615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44"/>
              <p:cNvSpPr/>
              <p:nvPr/>
            </p:nvSpPr>
            <p:spPr>
              <a:xfrm>
                <a:off x="2712600" y="3536025"/>
                <a:ext cx="14075" cy="47300"/>
              </a:xfrm>
              <a:custGeom>
                <a:rect b="b" l="l" r="r" t="t"/>
                <a:pathLst>
                  <a:path extrusionOk="0" h="1892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1615"/>
                    </a:lnTo>
                    <a:cubicBezTo>
                      <a:pt x="0" y="1767"/>
                      <a:pt x="125" y="1892"/>
                      <a:pt x="277" y="1892"/>
                    </a:cubicBezTo>
                    <a:cubicBezTo>
                      <a:pt x="437" y="1892"/>
                      <a:pt x="562" y="1767"/>
                      <a:pt x="562" y="1615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44"/>
              <p:cNvSpPr/>
              <p:nvPr/>
            </p:nvSpPr>
            <p:spPr>
              <a:xfrm>
                <a:off x="2737350" y="3536025"/>
                <a:ext cx="13850" cy="47300"/>
              </a:xfrm>
              <a:custGeom>
                <a:rect b="b" l="l" r="r" t="t"/>
                <a:pathLst>
                  <a:path extrusionOk="0" h="1892" w="554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1615"/>
                    </a:lnTo>
                    <a:cubicBezTo>
                      <a:pt x="0" y="1767"/>
                      <a:pt x="125" y="1892"/>
                      <a:pt x="277" y="1892"/>
                    </a:cubicBezTo>
                    <a:cubicBezTo>
                      <a:pt x="428" y="1892"/>
                      <a:pt x="553" y="1767"/>
                      <a:pt x="553" y="1615"/>
                    </a:cubicBezTo>
                    <a:lnTo>
                      <a:pt x="553" y="277"/>
                    </a:lnTo>
                    <a:cubicBezTo>
                      <a:pt x="553" y="126"/>
                      <a:pt x="42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4"/>
              <p:cNvSpPr/>
              <p:nvPr/>
            </p:nvSpPr>
            <p:spPr>
              <a:xfrm>
                <a:off x="2475300" y="3699050"/>
                <a:ext cx="275900" cy="38400"/>
              </a:xfrm>
              <a:custGeom>
                <a:rect b="b" l="l" r="r" t="t"/>
                <a:pathLst>
                  <a:path extrusionOk="0" h="1536" w="11036">
                    <a:moveTo>
                      <a:pt x="10482" y="554"/>
                    </a:moveTo>
                    <a:lnTo>
                      <a:pt x="10482" y="973"/>
                    </a:lnTo>
                    <a:lnTo>
                      <a:pt x="562" y="973"/>
                    </a:lnTo>
                    <a:lnTo>
                      <a:pt x="562" y="554"/>
                    </a:lnTo>
                    <a:close/>
                    <a:moveTo>
                      <a:pt x="285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1250"/>
                    </a:lnTo>
                    <a:cubicBezTo>
                      <a:pt x="0" y="1410"/>
                      <a:pt x="125" y="1535"/>
                      <a:pt x="285" y="1535"/>
                    </a:cubicBezTo>
                    <a:lnTo>
                      <a:pt x="10759" y="1535"/>
                    </a:lnTo>
                    <a:cubicBezTo>
                      <a:pt x="10910" y="1535"/>
                      <a:pt x="11035" y="1410"/>
                      <a:pt x="11035" y="1250"/>
                    </a:cubicBezTo>
                    <a:lnTo>
                      <a:pt x="11035" y="277"/>
                    </a:lnTo>
                    <a:cubicBezTo>
                      <a:pt x="11035" y="126"/>
                      <a:pt x="10910" y="1"/>
                      <a:pt x="107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4"/>
              <p:cNvSpPr/>
              <p:nvPr/>
            </p:nvSpPr>
            <p:spPr>
              <a:xfrm>
                <a:off x="2447850" y="3699050"/>
                <a:ext cx="14075" cy="38400"/>
              </a:xfrm>
              <a:custGeom>
                <a:rect b="b" l="l" r="r" t="t"/>
                <a:pathLst>
                  <a:path extrusionOk="0" h="1536" w="563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1250"/>
                    </a:lnTo>
                    <a:cubicBezTo>
                      <a:pt x="1" y="1410"/>
                      <a:pt x="126" y="1535"/>
                      <a:pt x="277" y="1535"/>
                    </a:cubicBezTo>
                    <a:cubicBezTo>
                      <a:pt x="438" y="1535"/>
                      <a:pt x="563" y="1410"/>
                      <a:pt x="563" y="1250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4"/>
              <p:cNvSpPr/>
              <p:nvPr/>
            </p:nvSpPr>
            <p:spPr>
              <a:xfrm>
                <a:off x="2423100" y="3699050"/>
                <a:ext cx="14075" cy="38400"/>
              </a:xfrm>
              <a:custGeom>
                <a:rect b="b" l="l" r="r" t="t"/>
                <a:pathLst>
                  <a:path extrusionOk="0" h="1536" w="563">
                    <a:moveTo>
                      <a:pt x="286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1250"/>
                    </a:lnTo>
                    <a:cubicBezTo>
                      <a:pt x="0" y="1410"/>
                      <a:pt x="125" y="1535"/>
                      <a:pt x="286" y="1535"/>
                    </a:cubicBezTo>
                    <a:cubicBezTo>
                      <a:pt x="438" y="1535"/>
                      <a:pt x="563" y="1410"/>
                      <a:pt x="563" y="1250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4"/>
              <p:cNvSpPr/>
              <p:nvPr/>
            </p:nvSpPr>
            <p:spPr>
              <a:xfrm>
                <a:off x="2398575" y="3699050"/>
                <a:ext cx="13850" cy="38400"/>
              </a:xfrm>
              <a:custGeom>
                <a:rect b="b" l="l" r="r" t="t"/>
                <a:pathLst>
                  <a:path extrusionOk="0" h="1536" w="554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1250"/>
                    </a:lnTo>
                    <a:cubicBezTo>
                      <a:pt x="0" y="1410"/>
                      <a:pt x="125" y="1535"/>
                      <a:pt x="277" y="1535"/>
                    </a:cubicBezTo>
                    <a:cubicBezTo>
                      <a:pt x="428" y="1535"/>
                      <a:pt x="553" y="1410"/>
                      <a:pt x="553" y="1250"/>
                    </a:cubicBezTo>
                    <a:lnTo>
                      <a:pt x="553" y="277"/>
                    </a:lnTo>
                    <a:cubicBezTo>
                      <a:pt x="553" y="126"/>
                      <a:pt x="42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4"/>
              <p:cNvSpPr/>
              <p:nvPr/>
            </p:nvSpPr>
            <p:spPr>
              <a:xfrm>
                <a:off x="2501600" y="3609425"/>
                <a:ext cx="32150" cy="63350"/>
              </a:xfrm>
              <a:custGeom>
                <a:rect b="b" l="l" r="r" t="t"/>
                <a:pathLst>
                  <a:path extrusionOk="0" h="2534" w="1286">
                    <a:moveTo>
                      <a:pt x="970" y="1"/>
                    </a:moveTo>
                    <a:cubicBezTo>
                      <a:pt x="856" y="1"/>
                      <a:pt x="748" y="75"/>
                      <a:pt x="705" y="187"/>
                    </a:cubicBezTo>
                    <a:lnTo>
                      <a:pt x="670" y="312"/>
                    </a:lnTo>
                    <a:cubicBezTo>
                      <a:pt x="447" y="945"/>
                      <a:pt x="233" y="1543"/>
                      <a:pt x="45" y="2176"/>
                    </a:cubicBezTo>
                    <a:cubicBezTo>
                      <a:pt x="1" y="2319"/>
                      <a:pt x="81" y="2480"/>
                      <a:pt x="233" y="2524"/>
                    </a:cubicBezTo>
                    <a:cubicBezTo>
                      <a:pt x="259" y="2533"/>
                      <a:pt x="286" y="2533"/>
                      <a:pt x="313" y="2533"/>
                    </a:cubicBezTo>
                    <a:cubicBezTo>
                      <a:pt x="429" y="2533"/>
                      <a:pt x="545" y="2453"/>
                      <a:pt x="581" y="2337"/>
                    </a:cubicBezTo>
                    <a:cubicBezTo>
                      <a:pt x="768" y="1712"/>
                      <a:pt x="973" y="1124"/>
                      <a:pt x="1196" y="490"/>
                    </a:cubicBezTo>
                    <a:lnTo>
                      <a:pt x="1232" y="374"/>
                    </a:lnTo>
                    <a:cubicBezTo>
                      <a:pt x="1285" y="223"/>
                      <a:pt x="1205" y="71"/>
                      <a:pt x="1062" y="17"/>
                    </a:cubicBezTo>
                    <a:cubicBezTo>
                      <a:pt x="1032" y="6"/>
                      <a:pt x="1001" y="1"/>
                      <a:pt x="9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4"/>
              <p:cNvSpPr/>
              <p:nvPr/>
            </p:nvSpPr>
            <p:spPr>
              <a:xfrm>
                <a:off x="2460800" y="3609325"/>
                <a:ext cx="44175" cy="62975"/>
              </a:xfrm>
              <a:custGeom>
                <a:rect b="b" l="l" r="r" t="t"/>
                <a:pathLst>
                  <a:path extrusionOk="0" h="2519" w="1767">
                    <a:moveTo>
                      <a:pt x="313" y="0"/>
                    </a:moveTo>
                    <a:cubicBezTo>
                      <a:pt x="286" y="0"/>
                      <a:pt x="259" y="4"/>
                      <a:pt x="232" y="13"/>
                    </a:cubicBezTo>
                    <a:cubicBezTo>
                      <a:pt x="80" y="57"/>
                      <a:pt x="0" y="218"/>
                      <a:pt x="45" y="360"/>
                    </a:cubicBezTo>
                    <a:cubicBezTo>
                      <a:pt x="143" y="673"/>
                      <a:pt x="250" y="985"/>
                      <a:pt x="357" y="1288"/>
                    </a:cubicBezTo>
                    <a:cubicBezTo>
                      <a:pt x="342" y="1248"/>
                      <a:pt x="327" y="1211"/>
                      <a:pt x="326" y="1211"/>
                    </a:cubicBezTo>
                    <a:lnTo>
                      <a:pt x="326" y="1211"/>
                    </a:lnTo>
                    <a:cubicBezTo>
                      <a:pt x="325" y="1211"/>
                      <a:pt x="333" y="1234"/>
                      <a:pt x="357" y="1297"/>
                    </a:cubicBezTo>
                    <a:cubicBezTo>
                      <a:pt x="473" y="1627"/>
                      <a:pt x="598" y="1975"/>
                      <a:pt x="696" y="2314"/>
                    </a:cubicBezTo>
                    <a:cubicBezTo>
                      <a:pt x="733" y="2449"/>
                      <a:pt x="851" y="2519"/>
                      <a:pt x="968" y="2519"/>
                    </a:cubicBezTo>
                    <a:cubicBezTo>
                      <a:pt x="1076" y="2519"/>
                      <a:pt x="1184" y="2460"/>
                      <a:pt x="1231" y="2341"/>
                    </a:cubicBezTo>
                    <a:cubicBezTo>
                      <a:pt x="1329" y="2064"/>
                      <a:pt x="1419" y="1806"/>
                      <a:pt x="1490" y="1556"/>
                    </a:cubicBezTo>
                    <a:cubicBezTo>
                      <a:pt x="1561" y="1324"/>
                      <a:pt x="1633" y="1110"/>
                      <a:pt x="1713" y="887"/>
                    </a:cubicBezTo>
                    <a:cubicBezTo>
                      <a:pt x="1767" y="744"/>
                      <a:pt x="1695" y="584"/>
                      <a:pt x="1552" y="530"/>
                    </a:cubicBezTo>
                    <a:cubicBezTo>
                      <a:pt x="1518" y="518"/>
                      <a:pt x="1484" y="512"/>
                      <a:pt x="1450" y="512"/>
                    </a:cubicBezTo>
                    <a:cubicBezTo>
                      <a:pt x="1334" y="512"/>
                      <a:pt x="1228" y="580"/>
                      <a:pt x="1187" y="691"/>
                    </a:cubicBezTo>
                    <a:cubicBezTo>
                      <a:pt x="1106" y="923"/>
                      <a:pt x="1035" y="1146"/>
                      <a:pt x="973" y="1351"/>
                    </a:cubicBezTo>
                    <a:cubicBezTo>
                      <a:pt x="946" y="1270"/>
                      <a:pt x="910" y="1190"/>
                      <a:pt x="883" y="1110"/>
                    </a:cubicBezTo>
                    <a:cubicBezTo>
                      <a:pt x="776" y="807"/>
                      <a:pt x="669" y="503"/>
                      <a:pt x="580" y="200"/>
                    </a:cubicBezTo>
                    <a:cubicBezTo>
                      <a:pt x="544" y="76"/>
                      <a:pt x="431" y="0"/>
                      <a:pt x="3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44"/>
              <p:cNvSpPr/>
              <p:nvPr/>
            </p:nvSpPr>
            <p:spPr>
              <a:xfrm>
                <a:off x="2584575" y="3609425"/>
                <a:ext cx="32125" cy="63350"/>
              </a:xfrm>
              <a:custGeom>
                <a:rect b="b" l="l" r="r" t="t"/>
                <a:pathLst>
                  <a:path extrusionOk="0" h="2534" w="1285">
                    <a:moveTo>
                      <a:pt x="966" y="1"/>
                    </a:moveTo>
                    <a:cubicBezTo>
                      <a:pt x="850" y="1"/>
                      <a:pt x="747" y="75"/>
                      <a:pt x="705" y="187"/>
                    </a:cubicBezTo>
                    <a:lnTo>
                      <a:pt x="660" y="312"/>
                    </a:lnTo>
                    <a:cubicBezTo>
                      <a:pt x="437" y="945"/>
                      <a:pt x="232" y="1543"/>
                      <a:pt x="36" y="2176"/>
                    </a:cubicBezTo>
                    <a:cubicBezTo>
                      <a:pt x="0" y="2319"/>
                      <a:pt x="81" y="2480"/>
                      <a:pt x="223" y="2524"/>
                    </a:cubicBezTo>
                    <a:cubicBezTo>
                      <a:pt x="250" y="2533"/>
                      <a:pt x="277" y="2533"/>
                      <a:pt x="304" y="2533"/>
                    </a:cubicBezTo>
                    <a:cubicBezTo>
                      <a:pt x="429" y="2533"/>
                      <a:pt x="536" y="2453"/>
                      <a:pt x="571" y="2337"/>
                    </a:cubicBezTo>
                    <a:cubicBezTo>
                      <a:pt x="759" y="1712"/>
                      <a:pt x="973" y="1124"/>
                      <a:pt x="1187" y="490"/>
                    </a:cubicBezTo>
                    <a:lnTo>
                      <a:pt x="1231" y="374"/>
                    </a:lnTo>
                    <a:cubicBezTo>
                      <a:pt x="1285" y="223"/>
                      <a:pt x="1205" y="71"/>
                      <a:pt x="1062" y="17"/>
                    </a:cubicBezTo>
                    <a:cubicBezTo>
                      <a:pt x="1030" y="6"/>
                      <a:pt x="998" y="1"/>
                      <a:pt x="9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44"/>
              <p:cNvSpPr/>
              <p:nvPr/>
            </p:nvSpPr>
            <p:spPr>
              <a:xfrm>
                <a:off x="2543750" y="3609325"/>
                <a:ext cx="44200" cy="62975"/>
              </a:xfrm>
              <a:custGeom>
                <a:rect b="b" l="l" r="r" t="t"/>
                <a:pathLst>
                  <a:path extrusionOk="0" h="2519" w="1768">
                    <a:moveTo>
                      <a:pt x="1503" y="513"/>
                    </a:moveTo>
                    <a:cubicBezTo>
                      <a:pt x="1501" y="513"/>
                      <a:pt x="1512" y="518"/>
                      <a:pt x="1544" y="530"/>
                    </a:cubicBezTo>
                    <a:cubicBezTo>
                      <a:pt x="1525" y="520"/>
                      <a:pt x="1505" y="513"/>
                      <a:pt x="1503" y="513"/>
                    </a:cubicBezTo>
                    <a:close/>
                    <a:moveTo>
                      <a:pt x="308" y="0"/>
                    </a:moveTo>
                    <a:cubicBezTo>
                      <a:pt x="280" y="0"/>
                      <a:pt x="252" y="4"/>
                      <a:pt x="224" y="13"/>
                    </a:cubicBezTo>
                    <a:cubicBezTo>
                      <a:pt x="81" y="57"/>
                      <a:pt x="1" y="218"/>
                      <a:pt x="45" y="360"/>
                    </a:cubicBezTo>
                    <a:cubicBezTo>
                      <a:pt x="135" y="673"/>
                      <a:pt x="251" y="994"/>
                      <a:pt x="358" y="1297"/>
                    </a:cubicBezTo>
                    <a:cubicBezTo>
                      <a:pt x="474" y="1627"/>
                      <a:pt x="598" y="1975"/>
                      <a:pt x="697" y="2314"/>
                    </a:cubicBezTo>
                    <a:cubicBezTo>
                      <a:pt x="734" y="2449"/>
                      <a:pt x="851" y="2519"/>
                      <a:pt x="968" y="2519"/>
                    </a:cubicBezTo>
                    <a:cubicBezTo>
                      <a:pt x="1074" y="2519"/>
                      <a:pt x="1180" y="2460"/>
                      <a:pt x="1223" y="2341"/>
                    </a:cubicBezTo>
                    <a:cubicBezTo>
                      <a:pt x="1330" y="2064"/>
                      <a:pt x="1410" y="1806"/>
                      <a:pt x="1491" y="1556"/>
                    </a:cubicBezTo>
                    <a:cubicBezTo>
                      <a:pt x="1562" y="1324"/>
                      <a:pt x="1633" y="1110"/>
                      <a:pt x="1714" y="887"/>
                    </a:cubicBezTo>
                    <a:cubicBezTo>
                      <a:pt x="1767" y="744"/>
                      <a:pt x="1687" y="584"/>
                      <a:pt x="1544" y="530"/>
                    </a:cubicBezTo>
                    <a:lnTo>
                      <a:pt x="1544" y="530"/>
                    </a:lnTo>
                    <a:cubicBezTo>
                      <a:pt x="1572" y="540"/>
                      <a:pt x="1584" y="544"/>
                      <a:pt x="1585" y="544"/>
                    </a:cubicBezTo>
                    <a:cubicBezTo>
                      <a:pt x="1587" y="544"/>
                      <a:pt x="1566" y="535"/>
                      <a:pt x="1544" y="530"/>
                    </a:cubicBezTo>
                    <a:lnTo>
                      <a:pt x="1544" y="530"/>
                    </a:lnTo>
                    <a:cubicBezTo>
                      <a:pt x="1544" y="530"/>
                      <a:pt x="1544" y="530"/>
                      <a:pt x="1544" y="530"/>
                    </a:cubicBezTo>
                    <a:cubicBezTo>
                      <a:pt x="1512" y="518"/>
                      <a:pt x="1479" y="512"/>
                      <a:pt x="1446" y="512"/>
                    </a:cubicBezTo>
                    <a:cubicBezTo>
                      <a:pt x="1334" y="512"/>
                      <a:pt x="1229" y="580"/>
                      <a:pt x="1187" y="691"/>
                    </a:cubicBezTo>
                    <a:cubicBezTo>
                      <a:pt x="1107" y="923"/>
                      <a:pt x="1036" y="1146"/>
                      <a:pt x="964" y="1351"/>
                    </a:cubicBezTo>
                    <a:cubicBezTo>
                      <a:pt x="937" y="1270"/>
                      <a:pt x="911" y="1190"/>
                      <a:pt x="884" y="1110"/>
                    </a:cubicBezTo>
                    <a:cubicBezTo>
                      <a:pt x="777" y="807"/>
                      <a:pt x="670" y="503"/>
                      <a:pt x="572" y="200"/>
                    </a:cubicBezTo>
                    <a:cubicBezTo>
                      <a:pt x="535" y="76"/>
                      <a:pt x="428" y="0"/>
                      <a:pt x="30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44"/>
              <p:cNvSpPr/>
              <p:nvPr/>
            </p:nvSpPr>
            <p:spPr>
              <a:xfrm>
                <a:off x="2667325" y="3609425"/>
                <a:ext cx="32125" cy="63350"/>
              </a:xfrm>
              <a:custGeom>
                <a:rect b="b" l="l" r="r" t="t"/>
                <a:pathLst>
                  <a:path extrusionOk="0" h="2534" w="1285">
                    <a:moveTo>
                      <a:pt x="970" y="1"/>
                    </a:moveTo>
                    <a:cubicBezTo>
                      <a:pt x="856" y="1"/>
                      <a:pt x="747" y="75"/>
                      <a:pt x="705" y="187"/>
                    </a:cubicBezTo>
                    <a:lnTo>
                      <a:pt x="669" y="312"/>
                    </a:lnTo>
                    <a:cubicBezTo>
                      <a:pt x="446" y="945"/>
                      <a:pt x="241" y="1543"/>
                      <a:pt x="45" y="2176"/>
                    </a:cubicBezTo>
                    <a:cubicBezTo>
                      <a:pt x="0" y="2319"/>
                      <a:pt x="80" y="2480"/>
                      <a:pt x="232" y="2524"/>
                    </a:cubicBezTo>
                    <a:cubicBezTo>
                      <a:pt x="259" y="2533"/>
                      <a:pt x="286" y="2533"/>
                      <a:pt x="312" y="2533"/>
                    </a:cubicBezTo>
                    <a:cubicBezTo>
                      <a:pt x="437" y="2533"/>
                      <a:pt x="544" y="2453"/>
                      <a:pt x="580" y="2337"/>
                    </a:cubicBezTo>
                    <a:cubicBezTo>
                      <a:pt x="767" y="1712"/>
                      <a:pt x="972" y="1124"/>
                      <a:pt x="1195" y="490"/>
                    </a:cubicBezTo>
                    <a:lnTo>
                      <a:pt x="1240" y="374"/>
                    </a:lnTo>
                    <a:cubicBezTo>
                      <a:pt x="1285" y="223"/>
                      <a:pt x="1213" y="71"/>
                      <a:pt x="1062" y="17"/>
                    </a:cubicBezTo>
                    <a:cubicBezTo>
                      <a:pt x="1031" y="6"/>
                      <a:pt x="1000" y="1"/>
                      <a:pt x="9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4"/>
              <p:cNvSpPr/>
              <p:nvPr/>
            </p:nvSpPr>
            <p:spPr>
              <a:xfrm>
                <a:off x="2650150" y="3672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4"/>
              <p:cNvSpPr/>
              <p:nvPr/>
            </p:nvSpPr>
            <p:spPr>
              <a:xfrm>
                <a:off x="2650150" y="3672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4"/>
              <p:cNvSpPr/>
              <p:nvPr/>
            </p:nvSpPr>
            <p:spPr>
              <a:xfrm>
                <a:off x="2649700" y="3672300"/>
                <a:ext cx="475" cy="25"/>
              </a:xfrm>
              <a:custGeom>
                <a:rect b="b" l="l" r="r" t="t"/>
                <a:pathLst>
                  <a:path extrusionOk="0" h="1" w="19">
                    <a:moveTo>
                      <a:pt x="18" y="0"/>
                    </a:moveTo>
                    <a:cubicBezTo>
                      <a:pt x="9" y="0"/>
                      <a:pt x="0" y="0"/>
                      <a:pt x="0" y="0"/>
                    </a:cubicBezTo>
                    <a:cubicBezTo>
                      <a:pt x="0" y="0"/>
                      <a:pt x="9" y="0"/>
                      <a:pt x="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44"/>
              <p:cNvSpPr/>
              <p:nvPr/>
            </p:nvSpPr>
            <p:spPr>
              <a:xfrm>
                <a:off x="2626500" y="3609325"/>
                <a:ext cx="44175" cy="63000"/>
              </a:xfrm>
              <a:custGeom>
                <a:rect b="b" l="l" r="r" t="t"/>
                <a:pathLst>
                  <a:path extrusionOk="0" h="2520" w="1767">
                    <a:moveTo>
                      <a:pt x="313" y="0"/>
                    </a:moveTo>
                    <a:cubicBezTo>
                      <a:pt x="286" y="0"/>
                      <a:pt x="259" y="4"/>
                      <a:pt x="232" y="13"/>
                    </a:cubicBezTo>
                    <a:cubicBezTo>
                      <a:pt x="81" y="57"/>
                      <a:pt x="0" y="218"/>
                      <a:pt x="45" y="360"/>
                    </a:cubicBezTo>
                    <a:cubicBezTo>
                      <a:pt x="143" y="673"/>
                      <a:pt x="250" y="994"/>
                      <a:pt x="357" y="1297"/>
                    </a:cubicBezTo>
                    <a:cubicBezTo>
                      <a:pt x="482" y="1627"/>
                      <a:pt x="598" y="1975"/>
                      <a:pt x="696" y="2314"/>
                    </a:cubicBezTo>
                    <a:cubicBezTo>
                      <a:pt x="732" y="2430"/>
                      <a:pt x="830" y="2510"/>
                      <a:pt x="946" y="2519"/>
                    </a:cubicBezTo>
                    <a:cubicBezTo>
                      <a:pt x="1071" y="2519"/>
                      <a:pt x="1187" y="2466"/>
                      <a:pt x="1232" y="2341"/>
                    </a:cubicBezTo>
                    <a:cubicBezTo>
                      <a:pt x="1339" y="2064"/>
                      <a:pt x="1419" y="1806"/>
                      <a:pt x="1499" y="1556"/>
                    </a:cubicBezTo>
                    <a:cubicBezTo>
                      <a:pt x="1571" y="1324"/>
                      <a:pt x="1633" y="1110"/>
                      <a:pt x="1713" y="887"/>
                    </a:cubicBezTo>
                    <a:cubicBezTo>
                      <a:pt x="1767" y="744"/>
                      <a:pt x="1695" y="584"/>
                      <a:pt x="1553" y="530"/>
                    </a:cubicBezTo>
                    <a:cubicBezTo>
                      <a:pt x="1521" y="518"/>
                      <a:pt x="1488" y="512"/>
                      <a:pt x="1455" y="512"/>
                    </a:cubicBezTo>
                    <a:cubicBezTo>
                      <a:pt x="1343" y="512"/>
                      <a:pt x="1237" y="580"/>
                      <a:pt x="1196" y="691"/>
                    </a:cubicBezTo>
                    <a:cubicBezTo>
                      <a:pt x="1107" y="923"/>
                      <a:pt x="1044" y="1146"/>
                      <a:pt x="973" y="1351"/>
                    </a:cubicBezTo>
                    <a:cubicBezTo>
                      <a:pt x="946" y="1270"/>
                      <a:pt x="919" y="1190"/>
                      <a:pt x="884" y="1110"/>
                    </a:cubicBezTo>
                    <a:cubicBezTo>
                      <a:pt x="786" y="807"/>
                      <a:pt x="670" y="503"/>
                      <a:pt x="580" y="200"/>
                    </a:cubicBezTo>
                    <a:cubicBezTo>
                      <a:pt x="544" y="76"/>
                      <a:pt x="431" y="0"/>
                      <a:pt x="3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9" name="Google Shape;519;p44"/>
          <p:cNvSpPr/>
          <p:nvPr/>
        </p:nvSpPr>
        <p:spPr>
          <a:xfrm>
            <a:off x="2625825" y="998250"/>
            <a:ext cx="1036223" cy="113957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20" name="Google Shape;520;p44"/>
          <p:cNvSpPr txBox="1"/>
          <p:nvPr>
            <p:ph idx="1" type="subTitle"/>
          </p:nvPr>
        </p:nvSpPr>
        <p:spPr>
          <a:xfrm>
            <a:off x="827227" y="262168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21" name="Google Shape;521;p44"/>
          <p:cNvSpPr txBox="1"/>
          <p:nvPr>
            <p:ph idx="3" type="subTitle"/>
          </p:nvPr>
        </p:nvSpPr>
        <p:spPr>
          <a:xfrm>
            <a:off x="367725" y="4096777"/>
            <a:ext cx="2258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Pandas e Scikit Learn </a:t>
            </a:r>
            <a:endParaRPr/>
          </a:p>
        </p:txBody>
      </p:sp>
      <p:sp>
        <p:nvSpPr>
          <p:cNvPr id="522" name="Google Shape;522;p44"/>
          <p:cNvSpPr txBox="1"/>
          <p:nvPr>
            <p:ph idx="4" type="subTitle"/>
          </p:nvPr>
        </p:nvSpPr>
        <p:spPr>
          <a:xfrm>
            <a:off x="2570388" y="2621675"/>
            <a:ext cx="20703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forms</a:t>
            </a:r>
            <a:endParaRPr/>
          </a:p>
        </p:txBody>
      </p:sp>
      <p:sp>
        <p:nvSpPr>
          <p:cNvPr id="523" name="Google Shape;523;p44"/>
          <p:cNvSpPr txBox="1"/>
          <p:nvPr>
            <p:ph idx="5" type="subTitle"/>
          </p:nvPr>
        </p:nvSpPr>
        <p:spPr>
          <a:xfrm>
            <a:off x="2625825" y="3255275"/>
            <a:ext cx="18981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Coletar dados para a o desenvolvimento do </a:t>
            </a:r>
            <a:r>
              <a:rPr i="1" lang="en"/>
              <a:t>software</a:t>
            </a:r>
            <a:endParaRPr i="1"/>
          </a:p>
        </p:txBody>
      </p:sp>
      <p:sp>
        <p:nvSpPr>
          <p:cNvPr id="524" name="Google Shape;524;p44"/>
          <p:cNvSpPr txBox="1"/>
          <p:nvPr>
            <p:ph idx="6" type="subTitle"/>
          </p:nvPr>
        </p:nvSpPr>
        <p:spPr>
          <a:xfrm>
            <a:off x="5232448" y="2671373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</a:t>
            </a:r>
            <a:endParaRPr/>
          </a:p>
        </p:txBody>
      </p:sp>
      <p:sp>
        <p:nvSpPr>
          <p:cNvPr id="525" name="Google Shape;525;p44"/>
          <p:cNvSpPr txBox="1"/>
          <p:nvPr>
            <p:ph idx="7" type="subTitle"/>
          </p:nvPr>
        </p:nvSpPr>
        <p:spPr>
          <a:xfrm>
            <a:off x="5043150" y="3255300"/>
            <a:ext cx="22581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lataforma adequada para Machine Learning e análise de dados</a:t>
            </a:r>
            <a:endParaRPr/>
          </a:p>
        </p:txBody>
      </p:sp>
      <p:sp>
        <p:nvSpPr>
          <p:cNvPr id="526" name="Google Shape;526;p44"/>
          <p:cNvSpPr txBox="1"/>
          <p:nvPr>
            <p:ph idx="8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Tecnologias utilizadas</a:t>
            </a:r>
            <a:endParaRPr/>
          </a:p>
        </p:txBody>
      </p:sp>
      <p:cxnSp>
        <p:nvCxnSpPr>
          <p:cNvPr id="527" name="Google Shape;527;p44"/>
          <p:cNvCxnSpPr/>
          <p:nvPr/>
        </p:nvCxnSpPr>
        <p:spPr>
          <a:xfrm flipH="1" rot="5400000">
            <a:off x="689500" y="3354125"/>
            <a:ext cx="904200" cy="381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4"/>
          <p:cNvCxnSpPr/>
          <p:nvPr/>
        </p:nvCxnSpPr>
        <p:spPr>
          <a:xfrm rot="-5400000">
            <a:off x="1338675" y="3399113"/>
            <a:ext cx="862500" cy="291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4"/>
          <p:cNvSpPr/>
          <p:nvPr/>
        </p:nvSpPr>
        <p:spPr>
          <a:xfrm>
            <a:off x="7715213" y="145037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44"/>
          <p:cNvGrpSpPr/>
          <p:nvPr/>
        </p:nvGrpSpPr>
        <p:grpSpPr>
          <a:xfrm rot="1308531">
            <a:off x="7997714" y="1754630"/>
            <a:ext cx="476160" cy="432237"/>
            <a:chOff x="3196400" y="3217225"/>
            <a:chExt cx="476175" cy="432250"/>
          </a:xfrm>
        </p:grpSpPr>
        <p:sp>
          <p:nvSpPr>
            <p:cNvPr id="531" name="Google Shape;531;p44"/>
            <p:cNvSpPr/>
            <p:nvPr/>
          </p:nvSpPr>
          <p:spPr>
            <a:xfrm>
              <a:off x="3297425" y="3217225"/>
              <a:ext cx="235325" cy="99925"/>
            </a:xfrm>
            <a:custGeom>
              <a:rect b="b" l="l" r="r" t="t"/>
              <a:pathLst>
                <a:path extrusionOk="0" h="3997" w="9413">
                  <a:moveTo>
                    <a:pt x="5897" y="0"/>
                  </a:moveTo>
                  <a:cubicBezTo>
                    <a:pt x="4854" y="0"/>
                    <a:pt x="3837" y="366"/>
                    <a:pt x="3034" y="1026"/>
                  </a:cubicBezTo>
                  <a:cubicBezTo>
                    <a:pt x="2311" y="1615"/>
                    <a:pt x="1794" y="2418"/>
                    <a:pt x="1544" y="3310"/>
                  </a:cubicBezTo>
                  <a:cubicBezTo>
                    <a:pt x="1419" y="3288"/>
                    <a:pt x="1294" y="3272"/>
                    <a:pt x="1170" y="3272"/>
                  </a:cubicBezTo>
                  <a:cubicBezTo>
                    <a:pt x="1143" y="3272"/>
                    <a:pt x="1116" y="3273"/>
                    <a:pt x="1089" y="3274"/>
                  </a:cubicBezTo>
                  <a:cubicBezTo>
                    <a:pt x="786" y="3274"/>
                    <a:pt x="482" y="3337"/>
                    <a:pt x="206" y="3462"/>
                  </a:cubicBezTo>
                  <a:cubicBezTo>
                    <a:pt x="63" y="3524"/>
                    <a:pt x="1" y="3685"/>
                    <a:pt x="63" y="3827"/>
                  </a:cubicBezTo>
                  <a:cubicBezTo>
                    <a:pt x="108" y="3934"/>
                    <a:pt x="206" y="3997"/>
                    <a:pt x="313" y="3997"/>
                  </a:cubicBezTo>
                  <a:cubicBezTo>
                    <a:pt x="357" y="3997"/>
                    <a:pt x="393" y="3988"/>
                    <a:pt x="429" y="3970"/>
                  </a:cubicBezTo>
                  <a:cubicBezTo>
                    <a:pt x="643" y="3881"/>
                    <a:pt x="866" y="3836"/>
                    <a:pt x="1098" y="3827"/>
                  </a:cubicBezTo>
                  <a:cubicBezTo>
                    <a:pt x="1285" y="3827"/>
                    <a:pt x="1482" y="3854"/>
                    <a:pt x="1660" y="3908"/>
                  </a:cubicBezTo>
                  <a:cubicBezTo>
                    <a:pt x="1690" y="3918"/>
                    <a:pt x="1720" y="3923"/>
                    <a:pt x="1749" y="3923"/>
                  </a:cubicBezTo>
                  <a:cubicBezTo>
                    <a:pt x="1798" y="3923"/>
                    <a:pt x="1844" y="3909"/>
                    <a:pt x="1883" y="3881"/>
                  </a:cubicBezTo>
                  <a:cubicBezTo>
                    <a:pt x="1954" y="3845"/>
                    <a:pt x="1999" y="3774"/>
                    <a:pt x="2017" y="3702"/>
                  </a:cubicBezTo>
                  <a:cubicBezTo>
                    <a:pt x="2400" y="1883"/>
                    <a:pt x="4033" y="562"/>
                    <a:pt x="5897" y="562"/>
                  </a:cubicBezTo>
                  <a:cubicBezTo>
                    <a:pt x="7048" y="562"/>
                    <a:pt x="8137" y="1053"/>
                    <a:pt x="8895" y="1918"/>
                  </a:cubicBezTo>
                  <a:cubicBezTo>
                    <a:pt x="8948" y="1981"/>
                    <a:pt x="9025" y="2013"/>
                    <a:pt x="9102" y="2013"/>
                  </a:cubicBezTo>
                  <a:cubicBezTo>
                    <a:pt x="9168" y="2013"/>
                    <a:pt x="9234" y="1990"/>
                    <a:pt x="9287" y="1945"/>
                  </a:cubicBezTo>
                  <a:cubicBezTo>
                    <a:pt x="9403" y="1847"/>
                    <a:pt x="9412" y="1668"/>
                    <a:pt x="9314" y="1553"/>
                  </a:cubicBezTo>
                  <a:cubicBezTo>
                    <a:pt x="8449" y="562"/>
                    <a:pt x="7209" y="0"/>
                    <a:pt x="58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3196400" y="3277900"/>
              <a:ext cx="476175" cy="371575"/>
            </a:xfrm>
            <a:custGeom>
              <a:rect b="b" l="l" r="r" t="t"/>
              <a:pathLst>
                <a:path extrusionOk="0" h="14863" w="19047">
                  <a:moveTo>
                    <a:pt x="9243" y="4487"/>
                  </a:moveTo>
                  <a:lnTo>
                    <a:pt x="9243" y="13738"/>
                  </a:lnTo>
                  <a:lnTo>
                    <a:pt x="8582" y="13738"/>
                  </a:lnTo>
                  <a:cubicBezTo>
                    <a:pt x="8493" y="13497"/>
                    <a:pt x="8306" y="13310"/>
                    <a:pt x="8065" y="13221"/>
                  </a:cubicBezTo>
                  <a:lnTo>
                    <a:pt x="8065" y="4487"/>
                  </a:lnTo>
                  <a:close/>
                  <a:moveTo>
                    <a:pt x="839" y="13729"/>
                  </a:moveTo>
                  <a:cubicBezTo>
                    <a:pt x="1000" y="13729"/>
                    <a:pt x="1124" y="13863"/>
                    <a:pt x="1124" y="14015"/>
                  </a:cubicBezTo>
                  <a:cubicBezTo>
                    <a:pt x="1124" y="14175"/>
                    <a:pt x="1000" y="14300"/>
                    <a:pt x="839" y="14300"/>
                  </a:cubicBezTo>
                  <a:cubicBezTo>
                    <a:pt x="687" y="14300"/>
                    <a:pt x="554" y="14175"/>
                    <a:pt x="554" y="14015"/>
                  </a:cubicBezTo>
                  <a:cubicBezTo>
                    <a:pt x="554" y="13863"/>
                    <a:pt x="687" y="13729"/>
                    <a:pt x="839" y="13729"/>
                  </a:cubicBezTo>
                  <a:close/>
                  <a:moveTo>
                    <a:pt x="4309" y="13729"/>
                  </a:moveTo>
                  <a:cubicBezTo>
                    <a:pt x="4470" y="13729"/>
                    <a:pt x="4595" y="13863"/>
                    <a:pt x="4595" y="14015"/>
                  </a:cubicBezTo>
                  <a:cubicBezTo>
                    <a:pt x="4595" y="14175"/>
                    <a:pt x="4470" y="14300"/>
                    <a:pt x="4309" y="14300"/>
                  </a:cubicBezTo>
                  <a:cubicBezTo>
                    <a:pt x="4158" y="14300"/>
                    <a:pt x="4024" y="14175"/>
                    <a:pt x="4024" y="14015"/>
                  </a:cubicBezTo>
                  <a:cubicBezTo>
                    <a:pt x="4024" y="13863"/>
                    <a:pt x="4158" y="13729"/>
                    <a:pt x="4309" y="13729"/>
                  </a:cubicBezTo>
                  <a:close/>
                  <a:moveTo>
                    <a:pt x="7788" y="13729"/>
                  </a:moveTo>
                  <a:cubicBezTo>
                    <a:pt x="7940" y="13729"/>
                    <a:pt x="8065" y="13863"/>
                    <a:pt x="8065" y="14015"/>
                  </a:cubicBezTo>
                  <a:cubicBezTo>
                    <a:pt x="8065" y="14175"/>
                    <a:pt x="7940" y="14300"/>
                    <a:pt x="7788" y="14300"/>
                  </a:cubicBezTo>
                  <a:cubicBezTo>
                    <a:pt x="7628" y="14300"/>
                    <a:pt x="7503" y="14175"/>
                    <a:pt x="7503" y="14015"/>
                  </a:cubicBezTo>
                  <a:cubicBezTo>
                    <a:pt x="7503" y="13863"/>
                    <a:pt x="7628" y="13729"/>
                    <a:pt x="7788" y="13729"/>
                  </a:cubicBezTo>
                  <a:close/>
                  <a:moveTo>
                    <a:pt x="11259" y="13729"/>
                  </a:moveTo>
                  <a:cubicBezTo>
                    <a:pt x="11410" y="13729"/>
                    <a:pt x="11544" y="13863"/>
                    <a:pt x="11544" y="14015"/>
                  </a:cubicBezTo>
                  <a:cubicBezTo>
                    <a:pt x="11544" y="14175"/>
                    <a:pt x="11410" y="14300"/>
                    <a:pt x="11259" y="14300"/>
                  </a:cubicBezTo>
                  <a:cubicBezTo>
                    <a:pt x="11098" y="14300"/>
                    <a:pt x="10973" y="14175"/>
                    <a:pt x="10973" y="14015"/>
                  </a:cubicBezTo>
                  <a:cubicBezTo>
                    <a:pt x="10973" y="13863"/>
                    <a:pt x="11098" y="13729"/>
                    <a:pt x="11259" y="13729"/>
                  </a:cubicBezTo>
                  <a:close/>
                  <a:moveTo>
                    <a:pt x="14729" y="13729"/>
                  </a:moveTo>
                  <a:cubicBezTo>
                    <a:pt x="14890" y="13729"/>
                    <a:pt x="15015" y="13863"/>
                    <a:pt x="15015" y="14015"/>
                  </a:cubicBezTo>
                  <a:cubicBezTo>
                    <a:pt x="15015" y="14175"/>
                    <a:pt x="14890" y="14300"/>
                    <a:pt x="14729" y="14300"/>
                  </a:cubicBezTo>
                  <a:cubicBezTo>
                    <a:pt x="14577" y="14300"/>
                    <a:pt x="14444" y="14175"/>
                    <a:pt x="14444" y="14015"/>
                  </a:cubicBezTo>
                  <a:cubicBezTo>
                    <a:pt x="14444" y="13863"/>
                    <a:pt x="14577" y="13729"/>
                    <a:pt x="14729" y="13729"/>
                  </a:cubicBezTo>
                  <a:close/>
                  <a:moveTo>
                    <a:pt x="18199" y="13729"/>
                  </a:moveTo>
                  <a:cubicBezTo>
                    <a:pt x="18360" y="13729"/>
                    <a:pt x="18485" y="13863"/>
                    <a:pt x="18485" y="14015"/>
                  </a:cubicBezTo>
                  <a:cubicBezTo>
                    <a:pt x="18485" y="14175"/>
                    <a:pt x="18360" y="14300"/>
                    <a:pt x="18199" y="14300"/>
                  </a:cubicBezTo>
                  <a:cubicBezTo>
                    <a:pt x="18048" y="14300"/>
                    <a:pt x="17923" y="14175"/>
                    <a:pt x="17923" y="14015"/>
                  </a:cubicBezTo>
                  <a:cubicBezTo>
                    <a:pt x="17923" y="13863"/>
                    <a:pt x="18048" y="13729"/>
                    <a:pt x="18199" y="13729"/>
                  </a:cubicBezTo>
                  <a:close/>
                  <a:moveTo>
                    <a:pt x="13781" y="1"/>
                  </a:moveTo>
                  <a:cubicBezTo>
                    <a:pt x="13740" y="1"/>
                    <a:pt x="13698" y="9"/>
                    <a:pt x="13659" y="27"/>
                  </a:cubicBezTo>
                  <a:cubicBezTo>
                    <a:pt x="13525" y="98"/>
                    <a:pt x="13462" y="258"/>
                    <a:pt x="13534" y="401"/>
                  </a:cubicBezTo>
                  <a:cubicBezTo>
                    <a:pt x="13775" y="919"/>
                    <a:pt x="13899" y="1463"/>
                    <a:pt x="13908" y="2043"/>
                  </a:cubicBezTo>
                  <a:cubicBezTo>
                    <a:pt x="13908" y="2123"/>
                    <a:pt x="13953" y="2203"/>
                    <a:pt x="14024" y="2257"/>
                  </a:cubicBezTo>
                  <a:cubicBezTo>
                    <a:pt x="14067" y="2294"/>
                    <a:pt x="14123" y="2314"/>
                    <a:pt x="14183" y="2314"/>
                  </a:cubicBezTo>
                  <a:cubicBezTo>
                    <a:pt x="14210" y="2314"/>
                    <a:pt x="14238" y="2310"/>
                    <a:pt x="14265" y="2301"/>
                  </a:cubicBezTo>
                  <a:cubicBezTo>
                    <a:pt x="14352" y="2281"/>
                    <a:pt x="14444" y="2271"/>
                    <a:pt x="14534" y="2271"/>
                  </a:cubicBezTo>
                  <a:cubicBezTo>
                    <a:pt x="14563" y="2271"/>
                    <a:pt x="14593" y="2272"/>
                    <a:pt x="14622" y="2275"/>
                  </a:cubicBezTo>
                  <a:cubicBezTo>
                    <a:pt x="15139" y="2301"/>
                    <a:pt x="15621" y="2783"/>
                    <a:pt x="15666" y="3292"/>
                  </a:cubicBezTo>
                  <a:lnTo>
                    <a:pt x="15666" y="3309"/>
                  </a:lnTo>
                  <a:cubicBezTo>
                    <a:pt x="15684" y="3470"/>
                    <a:pt x="15630" y="3622"/>
                    <a:pt x="15514" y="3747"/>
                  </a:cubicBezTo>
                  <a:cubicBezTo>
                    <a:pt x="15407" y="3863"/>
                    <a:pt x="15255" y="3934"/>
                    <a:pt x="15086" y="3934"/>
                  </a:cubicBezTo>
                  <a:lnTo>
                    <a:pt x="3961" y="3934"/>
                  </a:lnTo>
                  <a:cubicBezTo>
                    <a:pt x="3667" y="3934"/>
                    <a:pt x="3426" y="3711"/>
                    <a:pt x="3390" y="3425"/>
                  </a:cubicBezTo>
                  <a:cubicBezTo>
                    <a:pt x="3373" y="3345"/>
                    <a:pt x="3373" y="3265"/>
                    <a:pt x="3373" y="3185"/>
                  </a:cubicBezTo>
                  <a:cubicBezTo>
                    <a:pt x="3373" y="2819"/>
                    <a:pt x="3489" y="2471"/>
                    <a:pt x="3694" y="2168"/>
                  </a:cubicBezTo>
                  <a:cubicBezTo>
                    <a:pt x="3783" y="2043"/>
                    <a:pt x="3756" y="1873"/>
                    <a:pt x="3631" y="1784"/>
                  </a:cubicBezTo>
                  <a:cubicBezTo>
                    <a:pt x="3583" y="1749"/>
                    <a:pt x="3526" y="1732"/>
                    <a:pt x="3469" y="1732"/>
                  </a:cubicBezTo>
                  <a:cubicBezTo>
                    <a:pt x="3381" y="1732"/>
                    <a:pt x="3293" y="1774"/>
                    <a:pt x="3239" y="1855"/>
                  </a:cubicBezTo>
                  <a:cubicBezTo>
                    <a:pt x="2962" y="2239"/>
                    <a:pt x="2819" y="2703"/>
                    <a:pt x="2811" y="3176"/>
                  </a:cubicBezTo>
                  <a:cubicBezTo>
                    <a:pt x="2811" y="3283"/>
                    <a:pt x="2819" y="3390"/>
                    <a:pt x="2828" y="3497"/>
                  </a:cubicBezTo>
                  <a:cubicBezTo>
                    <a:pt x="2900" y="4059"/>
                    <a:pt x="3390" y="4487"/>
                    <a:pt x="3961" y="4487"/>
                  </a:cubicBezTo>
                  <a:lnTo>
                    <a:pt x="4033" y="4487"/>
                  </a:lnTo>
                  <a:lnTo>
                    <a:pt x="4033" y="6004"/>
                  </a:lnTo>
                  <a:lnTo>
                    <a:pt x="607" y="9438"/>
                  </a:lnTo>
                  <a:cubicBezTo>
                    <a:pt x="554" y="9492"/>
                    <a:pt x="518" y="9563"/>
                    <a:pt x="518" y="9634"/>
                  </a:cubicBezTo>
                  <a:lnTo>
                    <a:pt x="518" y="13239"/>
                  </a:lnTo>
                  <a:cubicBezTo>
                    <a:pt x="215" y="13363"/>
                    <a:pt x="0" y="13667"/>
                    <a:pt x="0" y="14015"/>
                  </a:cubicBezTo>
                  <a:cubicBezTo>
                    <a:pt x="0" y="14479"/>
                    <a:pt x="375" y="14862"/>
                    <a:pt x="839" y="14862"/>
                  </a:cubicBezTo>
                  <a:cubicBezTo>
                    <a:pt x="1303" y="14862"/>
                    <a:pt x="1678" y="14479"/>
                    <a:pt x="1678" y="14015"/>
                  </a:cubicBezTo>
                  <a:cubicBezTo>
                    <a:pt x="1678" y="13640"/>
                    <a:pt x="1428" y="13310"/>
                    <a:pt x="1080" y="13212"/>
                  </a:cubicBezTo>
                  <a:lnTo>
                    <a:pt x="1080" y="9750"/>
                  </a:lnTo>
                  <a:lnTo>
                    <a:pt x="4506" y="6316"/>
                  </a:lnTo>
                  <a:cubicBezTo>
                    <a:pt x="4559" y="6271"/>
                    <a:pt x="4595" y="6200"/>
                    <a:pt x="4595" y="6120"/>
                  </a:cubicBezTo>
                  <a:lnTo>
                    <a:pt x="4595" y="4487"/>
                  </a:lnTo>
                  <a:lnTo>
                    <a:pt x="5817" y="4487"/>
                  </a:lnTo>
                  <a:lnTo>
                    <a:pt x="5817" y="6842"/>
                  </a:lnTo>
                  <a:lnTo>
                    <a:pt x="4113" y="8546"/>
                  </a:lnTo>
                  <a:cubicBezTo>
                    <a:pt x="4059" y="8600"/>
                    <a:pt x="4033" y="8671"/>
                    <a:pt x="4033" y="8742"/>
                  </a:cubicBezTo>
                  <a:lnTo>
                    <a:pt x="4033" y="13221"/>
                  </a:lnTo>
                  <a:cubicBezTo>
                    <a:pt x="3703" y="13337"/>
                    <a:pt x="3471" y="13649"/>
                    <a:pt x="3471" y="14015"/>
                  </a:cubicBezTo>
                  <a:cubicBezTo>
                    <a:pt x="3471" y="14479"/>
                    <a:pt x="3845" y="14862"/>
                    <a:pt x="4309" y="14862"/>
                  </a:cubicBezTo>
                  <a:cubicBezTo>
                    <a:pt x="4773" y="14862"/>
                    <a:pt x="5157" y="14479"/>
                    <a:pt x="5157" y="14015"/>
                  </a:cubicBezTo>
                  <a:cubicBezTo>
                    <a:pt x="5157" y="13649"/>
                    <a:pt x="4916" y="13337"/>
                    <a:pt x="4595" y="13221"/>
                  </a:cubicBezTo>
                  <a:lnTo>
                    <a:pt x="4595" y="8858"/>
                  </a:lnTo>
                  <a:lnTo>
                    <a:pt x="6299" y="7154"/>
                  </a:lnTo>
                  <a:cubicBezTo>
                    <a:pt x="6343" y="7110"/>
                    <a:pt x="6379" y="7038"/>
                    <a:pt x="6379" y="6958"/>
                  </a:cubicBezTo>
                  <a:lnTo>
                    <a:pt x="6379" y="4487"/>
                  </a:lnTo>
                  <a:lnTo>
                    <a:pt x="7503" y="4487"/>
                  </a:lnTo>
                  <a:lnTo>
                    <a:pt x="7503" y="13221"/>
                  </a:lnTo>
                  <a:cubicBezTo>
                    <a:pt x="7182" y="13337"/>
                    <a:pt x="6941" y="13649"/>
                    <a:pt x="6941" y="14015"/>
                  </a:cubicBezTo>
                  <a:cubicBezTo>
                    <a:pt x="6941" y="14479"/>
                    <a:pt x="7325" y="14862"/>
                    <a:pt x="7788" y="14862"/>
                  </a:cubicBezTo>
                  <a:cubicBezTo>
                    <a:pt x="8154" y="14862"/>
                    <a:pt x="8466" y="14621"/>
                    <a:pt x="8582" y="14300"/>
                  </a:cubicBezTo>
                  <a:lnTo>
                    <a:pt x="10465" y="14300"/>
                  </a:lnTo>
                  <a:cubicBezTo>
                    <a:pt x="10581" y="14621"/>
                    <a:pt x="10893" y="14862"/>
                    <a:pt x="11259" y="14862"/>
                  </a:cubicBezTo>
                  <a:cubicBezTo>
                    <a:pt x="11723" y="14862"/>
                    <a:pt x="12097" y="14479"/>
                    <a:pt x="12097" y="14015"/>
                  </a:cubicBezTo>
                  <a:cubicBezTo>
                    <a:pt x="12097" y="13649"/>
                    <a:pt x="11865" y="13337"/>
                    <a:pt x="11535" y="13221"/>
                  </a:cubicBezTo>
                  <a:cubicBezTo>
                    <a:pt x="11553" y="12507"/>
                    <a:pt x="11544" y="11802"/>
                    <a:pt x="11535" y="11080"/>
                  </a:cubicBezTo>
                  <a:cubicBezTo>
                    <a:pt x="11535" y="10919"/>
                    <a:pt x="11410" y="10803"/>
                    <a:pt x="11250" y="10803"/>
                  </a:cubicBezTo>
                  <a:cubicBezTo>
                    <a:pt x="11098" y="10803"/>
                    <a:pt x="10973" y="10937"/>
                    <a:pt x="10982" y="11089"/>
                  </a:cubicBezTo>
                  <a:cubicBezTo>
                    <a:pt x="10991" y="11802"/>
                    <a:pt x="10991" y="12507"/>
                    <a:pt x="10982" y="13221"/>
                  </a:cubicBezTo>
                  <a:cubicBezTo>
                    <a:pt x="10741" y="13310"/>
                    <a:pt x="10545" y="13497"/>
                    <a:pt x="10465" y="13738"/>
                  </a:cubicBezTo>
                  <a:lnTo>
                    <a:pt x="9805" y="13738"/>
                  </a:lnTo>
                  <a:lnTo>
                    <a:pt x="9805" y="4487"/>
                  </a:lnTo>
                  <a:lnTo>
                    <a:pt x="10982" y="4487"/>
                  </a:lnTo>
                  <a:cubicBezTo>
                    <a:pt x="10991" y="6280"/>
                    <a:pt x="10991" y="8082"/>
                    <a:pt x="10982" y="9857"/>
                  </a:cubicBezTo>
                  <a:cubicBezTo>
                    <a:pt x="10982" y="10009"/>
                    <a:pt x="11098" y="10134"/>
                    <a:pt x="11259" y="10134"/>
                  </a:cubicBezTo>
                  <a:cubicBezTo>
                    <a:pt x="11410" y="10134"/>
                    <a:pt x="11535" y="10009"/>
                    <a:pt x="11535" y="9857"/>
                  </a:cubicBezTo>
                  <a:cubicBezTo>
                    <a:pt x="11544" y="8082"/>
                    <a:pt x="11553" y="6280"/>
                    <a:pt x="11535" y="4487"/>
                  </a:cubicBezTo>
                  <a:lnTo>
                    <a:pt x="12668" y="4487"/>
                  </a:lnTo>
                  <a:lnTo>
                    <a:pt x="12668" y="6958"/>
                  </a:lnTo>
                  <a:cubicBezTo>
                    <a:pt x="12668" y="7038"/>
                    <a:pt x="12695" y="7110"/>
                    <a:pt x="12749" y="7154"/>
                  </a:cubicBezTo>
                  <a:lnTo>
                    <a:pt x="14453" y="8858"/>
                  </a:lnTo>
                  <a:lnTo>
                    <a:pt x="14453" y="13221"/>
                  </a:lnTo>
                  <a:cubicBezTo>
                    <a:pt x="14122" y="13337"/>
                    <a:pt x="13890" y="13649"/>
                    <a:pt x="13890" y="14015"/>
                  </a:cubicBezTo>
                  <a:cubicBezTo>
                    <a:pt x="13890" y="14479"/>
                    <a:pt x="14265" y="14862"/>
                    <a:pt x="14729" y="14862"/>
                  </a:cubicBezTo>
                  <a:cubicBezTo>
                    <a:pt x="15193" y="14862"/>
                    <a:pt x="15577" y="14479"/>
                    <a:pt x="15577" y="14015"/>
                  </a:cubicBezTo>
                  <a:cubicBezTo>
                    <a:pt x="15577" y="13649"/>
                    <a:pt x="15336" y="13337"/>
                    <a:pt x="15006" y="13221"/>
                  </a:cubicBezTo>
                  <a:lnTo>
                    <a:pt x="15006" y="8742"/>
                  </a:lnTo>
                  <a:cubicBezTo>
                    <a:pt x="15006" y="8671"/>
                    <a:pt x="14979" y="8600"/>
                    <a:pt x="14925" y="8546"/>
                  </a:cubicBezTo>
                  <a:lnTo>
                    <a:pt x="13221" y="6842"/>
                  </a:lnTo>
                  <a:lnTo>
                    <a:pt x="13221" y="4487"/>
                  </a:lnTo>
                  <a:lnTo>
                    <a:pt x="14453" y="4487"/>
                  </a:lnTo>
                  <a:lnTo>
                    <a:pt x="14453" y="6120"/>
                  </a:lnTo>
                  <a:cubicBezTo>
                    <a:pt x="14453" y="6200"/>
                    <a:pt x="14479" y="6271"/>
                    <a:pt x="14533" y="6316"/>
                  </a:cubicBezTo>
                  <a:lnTo>
                    <a:pt x="17958" y="9750"/>
                  </a:lnTo>
                  <a:lnTo>
                    <a:pt x="17958" y="13212"/>
                  </a:lnTo>
                  <a:cubicBezTo>
                    <a:pt x="17619" y="13310"/>
                    <a:pt x="17361" y="13640"/>
                    <a:pt x="17361" y="14015"/>
                  </a:cubicBezTo>
                  <a:cubicBezTo>
                    <a:pt x="17361" y="14479"/>
                    <a:pt x="17735" y="14862"/>
                    <a:pt x="18199" y="14862"/>
                  </a:cubicBezTo>
                  <a:cubicBezTo>
                    <a:pt x="18663" y="14862"/>
                    <a:pt x="19047" y="14479"/>
                    <a:pt x="19047" y="14015"/>
                  </a:cubicBezTo>
                  <a:cubicBezTo>
                    <a:pt x="19047" y="13667"/>
                    <a:pt x="18824" y="13363"/>
                    <a:pt x="18521" y="13239"/>
                  </a:cubicBezTo>
                  <a:lnTo>
                    <a:pt x="18521" y="9634"/>
                  </a:lnTo>
                  <a:cubicBezTo>
                    <a:pt x="18521" y="9563"/>
                    <a:pt x="18494" y="9492"/>
                    <a:pt x="18440" y="9438"/>
                  </a:cubicBezTo>
                  <a:lnTo>
                    <a:pt x="15006" y="6004"/>
                  </a:lnTo>
                  <a:lnTo>
                    <a:pt x="15006" y="4487"/>
                  </a:lnTo>
                  <a:lnTo>
                    <a:pt x="15086" y="4487"/>
                  </a:lnTo>
                  <a:cubicBezTo>
                    <a:pt x="15407" y="4487"/>
                    <a:pt x="15710" y="4353"/>
                    <a:pt x="15924" y="4121"/>
                  </a:cubicBezTo>
                  <a:cubicBezTo>
                    <a:pt x="16139" y="3889"/>
                    <a:pt x="16246" y="3577"/>
                    <a:pt x="16228" y="3265"/>
                  </a:cubicBezTo>
                  <a:cubicBezTo>
                    <a:pt x="16228" y="3256"/>
                    <a:pt x="16228" y="3247"/>
                    <a:pt x="16228" y="3247"/>
                  </a:cubicBezTo>
                  <a:cubicBezTo>
                    <a:pt x="16156" y="2453"/>
                    <a:pt x="15452" y="1766"/>
                    <a:pt x="14667" y="1713"/>
                  </a:cubicBezTo>
                  <a:lnTo>
                    <a:pt x="14453" y="1713"/>
                  </a:lnTo>
                  <a:cubicBezTo>
                    <a:pt x="14408" y="1177"/>
                    <a:pt x="14265" y="651"/>
                    <a:pt x="14033" y="160"/>
                  </a:cubicBezTo>
                  <a:cubicBezTo>
                    <a:pt x="13988" y="57"/>
                    <a:pt x="13887" y="1"/>
                    <a:pt x="137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3398900" y="3275200"/>
              <a:ext cx="38825" cy="66500"/>
            </a:xfrm>
            <a:custGeom>
              <a:rect b="b" l="l" r="r" t="t"/>
              <a:pathLst>
                <a:path extrusionOk="0" h="2660" w="1553">
                  <a:moveTo>
                    <a:pt x="1268" y="1"/>
                  </a:moveTo>
                  <a:cubicBezTo>
                    <a:pt x="1116" y="1"/>
                    <a:pt x="991" y="126"/>
                    <a:pt x="991" y="277"/>
                  </a:cubicBezTo>
                  <a:lnTo>
                    <a:pt x="991" y="1714"/>
                  </a:lnTo>
                  <a:lnTo>
                    <a:pt x="500" y="1223"/>
                  </a:lnTo>
                  <a:cubicBezTo>
                    <a:pt x="447" y="1165"/>
                    <a:pt x="375" y="1136"/>
                    <a:pt x="304" y="1136"/>
                  </a:cubicBezTo>
                  <a:cubicBezTo>
                    <a:pt x="233" y="1136"/>
                    <a:pt x="161" y="1165"/>
                    <a:pt x="108" y="1223"/>
                  </a:cubicBezTo>
                  <a:cubicBezTo>
                    <a:pt x="1" y="1330"/>
                    <a:pt x="1" y="1508"/>
                    <a:pt x="108" y="1615"/>
                  </a:cubicBezTo>
                  <a:lnTo>
                    <a:pt x="1071" y="2579"/>
                  </a:lnTo>
                  <a:cubicBezTo>
                    <a:pt x="1125" y="2632"/>
                    <a:pt x="1196" y="2659"/>
                    <a:pt x="1268" y="2659"/>
                  </a:cubicBezTo>
                  <a:cubicBezTo>
                    <a:pt x="1303" y="2659"/>
                    <a:pt x="1339" y="2659"/>
                    <a:pt x="1375" y="2641"/>
                  </a:cubicBezTo>
                  <a:cubicBezTo>
                    <a:pt x="1482" y="2597"/>
                    <a:pt x="1553" y="2499"/>
                    <a:pt x="1553" y="2383"/>
                  </a:cubicBezTo>
                  <a:lnTo>
                    <a:pt x="1553" y="277"/>
                  </a:lnTo>
                  <a:cubicBezTo>
                    <a:pt x="1553" y="126"/>
                    <a:pt x="1428" y="1"/>
                    <a:pt x="1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3446625" y="3275275"/>
              <a:ext cx="38850" cy="66425"/>
            </a:xfrm>
            <a:custGeom>
              <a:rect b="b" l="l" r="r" t="t"/>
              <a:pathLst>
                <a:path extrusionOk="0" h="2657" w="1554">
                  <a:moveTo>
                    <a:pt x="291" y="1"/>
                  </a:moveTo>
                  <a:cubicBezTo>
                    <a:pt x="253" y="1"/>
                    <a:pt x="214" y="9"/>
                    <a:pt x="179" y="24"/>
                  </a:cubicBezTo>
                  <a:cubicBezTo>
                    <a:pt x="72" y="60"/>
                    <a:pt x="1" y="167"/>
                    <a:pt x="1" y="274"/>
                  </a:cubicBezTo>
                  <a:lnTo>
                    <a:pt x="1" y="2380"/>
                  </a:lnTo>
                  <a:cubicBezTo>
                    <a:pt x="1" y="2531"/>
                    <a:pt x="126" y="2656"/>
                    <a:pt x="286" y="2656"/>
                  </a:cubicBezTo>
                  <a:cubicBezTo>
                    <a:pt x="438" y="2656"/>
                    <a:pt x="563" y="2531"/>
                    <a:pt x="563" y="2380"/>
                  </a:cubicBezTo>
                  <a:lnTo>
                    <a:pt x="563" y="952"/>
                  </a:lnTo>
                  <a:lnTo>
                    <a:pt x="1054" y="1443"/>
                  </a:lnTo>
                  <a:cubicBezTo>
                    <a:pt x="1107" y="1496"/>
                    <a:pt x="1178" y="1523"/>
                    <a:pt x="1250" y="1523"/>
                  </a:cubicBezTo>
                  <a:cubicBezTo>
                    <a:pt x="1321" y="1523"/>
                    <a:pt x="1393" y="1496"/>
                    <a:pt x="1446" y="1443"/>
                  </a:cubicBezTo>
                  <a:cubicBezTo>
                    <a:pt x="1553" y="1336"/>
                    <a:pt x="1553" y="1157"/>
                    <a:pt x="1446" y="1050"/>
                  </a:cubicBezTo>
                  <a:lnTo>
                    <a:pt x="483" y="78"/>
                  </a:lnTo>
                  <a:cubicBezTo>
                    <a:pt x="431" y="26"/>
                    <a:pt x="361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44"/>
          <p:cNvSpPr txBox="1"/>
          <p:nvPr>
            <p:ph idx="6" type="subTitle"/>
          </p:nvPr>
        </p:nvSpPr>
        <p:spPr>
          <a:xfrm>
            <a:off x="7715213" y="2621675"/>
            <a:ext cx="1304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536" name="Google Shape;536;p44"/>
          <p:cNvSpPr txBox="1"/>
          <p:nvPr>
            <p:ph idx="7" type="subTitle"/>
          </p:nvPr>
        </p:nvSpPr>
        <p:spPr>
          <a:xfrm>
            <a:off x="7337675" y="3123375"/>
            <a:ext cx="17964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lataforma de hospedagem de códigos e colaboração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5"/>
          <p:cNvSpPr/>
          <p:nvPr/>
        </p:nvSpPr>
        <p:spPr>
          <a:xfrm>
            <a:off x="3311625" y="998250"/>
            <a:ext cx="1732048" cy="113957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42" name="Google Shape;542;p45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 </a:t>
            </a:r>
            <a:endParaRPr/>
          </a:p>
        </p:txBody>
      </p:sp>
      <p:sp>
        <p:nvSpPr>
          <p:cNvPr id="543" name="Google Shape;543;p45"/>
          <p:cNvSpPr txBox="1"/>
          <p:nvPr>
            <p:ph idx="8" type="subTitle"/>
          </p:nvPr>
        </p:nvSpPr>
        <p:spPr>
          <a:xfrm>
            <a:off x="1607600" y="2862799"/>
            <a:ext cx="63321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Coleta de dados com o uso do google forms, </a:t>
            </a:r>
            <a:r>
              <a:rPr lang="en"/>
              <a:t>distribuído</a:t>
            </a:r>
            <a:r>
              <a:rPr lang="en"/>
              <a:t> para alunos da PUC-Rio e outras universidades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Questionário</a:t>
            </a:r>
            <a:r>
              <a:rPr lang="en"/>
              <a:t> com perguntas de </a:t>
            </a:r>
            <a:r>
              <a:rPr lang="en"/>
              <a:t>múltipla</a:t>
            </a:r>
            <a:r>
              <a:rPr lang="en"/>
              <a:t> escolha com perguntas como: Curso, idade, faculdade…</a:t>
            </a:r>
            <a:endParaRPr/>
          </a:p>
        </p:txBody>
      </p:sp>
      <p:sp>
        <p:nvSpPr>
          <p:cNvPr id="544" name="Google Shape;544;p45"/>
          <p:cNvSpPr/>
          <p:nvPr/>
        </p:nvSpPr>
        <p:spPr>
          <a:xfrm>
            <a:off x="7427838" y="36242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45"/>
          <p:cNvGrpSpPr/>
          <p:nvPr/>
        </p:nvGrpSpPr>
        <p:grpSpPr>
          <a:xfrm rot="464811">
            <a:off x="7624138" y="639412"/>
            <a:ext cx="648951" cy="487702"/>
            <a:chOff x="6736356" y="463130"/>
            <a:chExt cx="648933" cy="487689"/>
          </a:xfrm>
        </p:grpSpPr>
        <p:grpSp>
          <p:nvGrpSpPr>
            <p:cNvPr id="546" name="Google Shape;546;p45"/>
            <p:cNvGrpSpPr/>
            <p:nvPr/>
          </p:nvGrpSpPr>
          <p:grpSpPr>
            <a:xfrm>
              <a:off x="6760636" y="488826"/>
              <a:ext cx="624653" cy="461993"/>
              <a:chOff x="2505625" y="3873250"/>
              <a:chExt cx="487325" cy="360425"/>
            </a:xfrm>
          </p:grpSpPr>
          <p:sp>
            <p:nvSpPr>
              <p:cNvPr id="547" name="Google Shape;547;p45"/>
              <p:cNvSpPr/>
              <p:nvPr/>
            </p:nvSpPr>
            <p:spPr>
              <a:xfrm>
                <a:off x="2781050" y="3873250"/>
                <a:ext cx="211900" cy="360425"/>
              </a:xfrm>
              <a:custGeom>
                <a:rect b="b" l="l" r="r" t="t"/>
                <a:pathLst>
                  <a:path extrusionOk="0" h="14417" w="8476">
                    <a:moveTo>
                      <a:pt x="795" y="0"/>
                    </a:moveTo>
                    <a:cubicBezTo>
                      <a:pt x="358" y="0"/>
                      <a:pt x="1" y="357"/>
                      <a:pt x="1" y="794"/>
                    </a:cubicBezTo>
                    <a:lnTo>
                      <a:pt x="1" y="1900"/>
                    </a:lnTo>
                    <a:lnTo>
                      <a:pt x="1" y="3613"/>
                    </a:lnTo>
                    <a:lnTo>
                      <a:pt x="1" y="12490"/>
                    </a:lnTo>
                    <a:lnTo>
                      <a:pt x="1" y="13623"/>
                    </a:lnTo>
                    <a:cubicBezTo>
                      <a:pt x="1" y="14060"/>
                      <a:pt x="358" y="14417"/>
                      <a:pt x="795" y="14417"/>
                    </a:cubicBezTo>
                    <a:lnTo>
                      <a:pt x="7682" y="14417"/>
                    </a:lnTo>
                    <a:cubicBezTo>
                      <a:pt x="8119" y="14417"/>
                      <a:pt x="8476" y="14060"/>
                      <a:pt x="8476" y="13623"/>
                    </a:cubicBezTo>
                    <a:lnTo>
                      <a:pt x="8476" y="12490"/>
                    </a:lnTo>
                    <a:lnTo>
                      <a:pt x="8476" y="3613"/>
                    </a:lnTo>
                    <a:lnTo>
                      <a:pt x="8476" y="1900"/>
                    </a:lnTo>
                    <a:lnTo>
                      <a:pt x="8476" y="794"/>
                    </a:lnTo>
                    <a:cubicBezTo>
                      <a:pt x="8476" y="357"/>
                      <a:pt x="8119" y="0"/>
                      <a:pt x="76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45"/>
              <p:cNvSpPr/>
              <p:nvPr/>
            </p:nvSpPr>
            <p:spPr>
              <a:xfrm>
                <a:off x="2505625" y="3873250"/>
                <a:ext cx="211675" cy="360425"/>
              </a:xfrm>
              <a:custGeom>
                <a:rect b="b" l="l" r="r" t="t"/>
                <a:pathLst>
                  <a:path extrusionOk="0" h="14417" w="8467">
                    <a:moveTo>
                      <a:pt x="785" y="0"/>
                    </a:moveTo>
                    <a:cubicBezTo>
                      <a:pt x="348" y="0"/>
                      <a:pt x="0" y="357"/>
                      <a:pt x="0" y="794"/>
                    </a:cubicBezTo>
                    <a:lnTo>
                      <a:pt x="0" y="1900"/>
                    </a:lnTo>
                    <a:lnTo>
                      <a:pt x="0" y="12490"/>
                    </a:lnTo>
                    <a:lnTo>
                      <a:pt x="0" y="13623"/>
                    </a:lnTo>
                    <a:cubicBezTo>
                      <a:pt x="0" y="14060"/>
                      <a:pt x="348" y="14417"/>
                      <a:pt x="785" y="14417"/>
                    </a:cubicBezTo>
                    <a:lnTo>
                      <a:pt x="7672" y="14417"/>
                    </a:lnTo>
                    <a:cubicBezTo>
                      <a:pt x="8110" y="14417"/>
                      <a:pt x="8466" y="14060"/>
                      <a:pt x="8466" y="13623"/>
                    </a:cubicBezTo>
                    <a:lnTo>
                      <a:pt x="8466" y="12490"/>
                    </a:lnTo>
                    <a:lnTo>
                      <a:pt x="8466" y="1900"/>
                    </a:lnTo>
                    <a:lnTo>
                      <a:pt x="8466" y="794"/>
                    </a:lnTo>
                    <a:cubicBezTo>
                      <a:pt x="8466" y="357"/>
                      <a:pt x="8110" y="0"/>
                      <a:pt x="76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45"/>
              <p:cNvSpPr/>
              <p:nvPr/>
            </p:nvSpPr>
            <p:spPr>
              <a:xfrm>
                <a:off x="2732225" y="4028525"/>
                <a:ext cx="33925" cy="49925"/>
              </a:xfrm>
              <a:custGeom>
                <a:rect b="b" l="l" r="r" t="t"/>
                <a:pathLst>
                  <a:path extrusionOk="0" h="1997" w="1357">
                    <a:moveTo>
                      <a:pt x="326" y="0"/>
                    </a:moveTo>
                    <a:cubicBezTo>
                      <a:pt x="250" y="0"/>
                      <a:pt x="174" y="29"/>
                      <a:pt x="116" y="87"/>
                    </a:cubicBezTo>
                    <a:cubicBezTo>
                      <a:pt x="0" y="194"/>
                      <a:pt x="0" y="382"/>
                      <a:pt x="116" y="498"/>
                    </a:cubicBezTo>
                    <a:lnTo>
                      <a:pt x="616" y="997"/>
                    </a:lnTo>
                    <a:lnTo>
                      <a:pt x="116" y="1497"/>
                    </a:lnTo>
                    <a:cubicBezTo>
                      <a:pt x="0" y="1604"/>
                      <a:pt x="0" y="1791"/>
                      <a:pt x="116" y="1907"/>
                    </a:cubicBezTo>
                    <a:cubicBezTo>
                      <a:pt x="178" y="1970"/>
                      <a:pt x="250" y="1996"/>
                      <a:pt x="330" y="1996"/>
                    </a:cubicBezTo>
                    <a:cubicBezTo>
                      <a:pt x="401" y="1996"/>
                      <a:pt x="473" y="1970"/>
                      <a:pt x="535" y="1907"/>
                    </a:cubicBezTo>
                    <a:lnTo>
                      <a:pt x="1240" y="1203"/>
                    </a:lnTo>
                    <a:cubicBezTo>
                      <a:pt x="1356" y="1087"/>
                      <a:pt x="1356" y="899"/>
                      <a:pt x="1240" y="792"/>
                    </a:cubicBezTo>
                    <a:lnTo>
                      <a:pt x="535" y="87"/>
                    </a:lnTo>
                    <a:cubicBezTo>
                      <a:pt x="477" y="29"/>
                      <a:pt x="401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0" name="Google Shape;550;p45"/>
            <p:cNvGrpSpPr/>
            <p:nvPr/>
          </p:nvGrpSpPr>
          <p:grpSpPr>
            <a:xfrm>
              <a:off x="6736356" y="463130"/>
              <a:ext cx="610650" cy="456000"/>
              <a:chOff x="1728600" y="3528000"/>
              <a:chExt cx="476400" cy="355750"/>
            </a:xfrm>
          </p:grpSpPr>
          <p:sp>
            <p:nvSpPr>
              <p:cNvPr id="551" name="Google Shape;551;p45"/>
              <p:cNvSpPr/>
              <p:nvPr/>
            </p:nvSpPr>
            <p:spPr>
              <a:xfrm>
                <a:off x="1989975" y="3528000"/>
                <a:ext cx="215025" cy="355750"/>
              </a:xfrm>
              <a:custGeom>
                <a:rect b="b" l="l" r="r" t="t"/>
                <a:pathLst>
                  <a:path extrusionOk="0" h="14230" w="8601">
                    <a:moveTo>
                      <a:pt x="7566" y="563"/>
                    </a:moveTo>
                    <a:cubicBezTo>
                      <a:pt x="7825" y="563"/>
                      <a:pt x="8039" y="768"/>
                      <a:pt x="8039" y="1035"/>
                    </a:cubicBezTo>
                    <a:lnTo>
                      <a:pt x="8039" y="1803"/>
                    </a:lnTo>
                    <a:lnTo>
                      <a:pt x="563" y="1803"/>
                    </a:lnTo>
                    <a:lnTo>
                      <a:pt x="563" y="1035"/>
                    </a:lnTo>
                    <a:cubicBezTo>
                      <a:pt x="563" y="768"/>
                      <a:pt x="777" y="563"/>
                      <a:pt x="1036" y="563"/>
                    </a:cubicBezTo>
                    <a:close/>
                    <a:moveTo>
                      <a:pt x="8039" y="2365"/>
                    </a:moveTo>
                    <a:lnTo>
                      <a:pt x="8039" y="3426"/>
                    </a:lnTo>
                    <a:lnTo>
                      <a:pt x="563" y="3426"/>
                    </a:lnTo>
                    <a:lnTo>
                      <a:pt x="563" y="2365"/>
                    </a:lnTo>
                    <a:close/>
                    <a:moveTo>
                      <a:pt x="8039" y="12410"/>
                    </a:moveTo>
                    <a:lnTo>
                      <a:pt x="8039" y="13204"/>
                    </a:lnTo>
                    <a:cubicBezTo>
                      <a:pt x="8039" y="13462"/>
                      <a:pt x="7825" y="13676"/>
                      <a:pt x="7566" y="13676"/>
                    </a:cubicBezTo>
                    <a:lnTo>
                      <a:pt x="1036" y="13676"/>
                    </a:lnTo>
                    <a:cubicBezTo>
                      <a:pt x="777" y="13676"/>
                      <a:pt x="563" y="13462"/>
                      <a:pt x="563" y="13204"/>
                    </a:cubicBezTo>
                    <a:lnTo>
                      <a:pt x="563" y="12410"/>
                    </a:lnTo>
                    <a:close/>
                    <a:moveTo>
                      <a:pt x="1036" y="0"/>
                    </a:moveTo>
                    <a:cubicBezTo>
                      <a:pt x="465" y="0"/>
                      <a:pt x="1" y="464"/>
                      <a:pt x="1" y="1035"/>
                    </a:cubicBezTo>
                    <a:lnTo>
                      <a:pt x="1" y="10385"/>
                    </a:lnTo>
                    <a:cubicBezTo>
                      <a:pt x="1" y="10536"/>
                      <a:pt x="126" y="10661"/>
                      <a:pt x="286" y="10661"/>
                    </a:cubicBezTo>
                    <a:cubicBezTo>
                      <a:pt x="438" y="10661"/>
                      <a:pt x="563" y="10536"/>
                      <a:pt x="563" y="10385"/>
                    </a:cubicBezTo>
                    <a:lnTo>
                      <a:pt x="563" y="3988"/>
                    </a:lnTo>
                    <a:lnTo>
                      <a:pt x="8039" y="3988"/>
                    </a:lnTo>
                    <a:lnTo>
                      <a:pt x="8039" y="11848"/>
                    </a:lnTo>
                    <a:lnTo>
                      <a:pt x="563" y="11848"/>
                    </a:lnTo>
                    <a:lnTo>
                      <a:pt x="563" y="11517"/>
                    </a:lnTo>
                    <a:cubicBezTo>
                      <a:pt x="563" y="11366"/>
                      <a:pt x="438" y="11241"/>
                      <a:pt x="286" y="11241"/>
                    </a:cubicBezTo>
                    <a:cubicBezTo>
                      <a:pt x="126" y="11241"/>
                      <a:pt x="1" y="11366"/>
                      <a:pt x="1" y="11517"/>
                    </a:cubicBezTo>
                    <a:lnTo>
                      <a:pt x="1" y="13204"/>
                    </a:lnTo>
                    <a:cubicBezTo>
                      <a:pt x="1" y="13774"/>
                      <a:pt x="465" y="14229"/>
                      <a:pt x="1036" y="14229"/>
                    </a:cubicBezTo>
                    <a:lnTo>
                      <a:pt x="7566" y="14229"/>
                    </a:lnTo>
                    <a:cubicBezTo>
                      <a:pt x="8137" y="14229"/>
                      <a:pt x="8601" y="13774"/>
                      <a:pt x="8601" y="13204"/>
                    </a:cubicBezTo>
                    <a:lnTo>
                      <a:pt x="8601" y="1035"/>
                    </a:lnTo>
                    <a:cubicBezTo>
                      <a:pt x="8601" y="464"/>
                      <a:pt x="8137" y="0"/>
                      <a:pt x="75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45"/>
              <p:cNvSpPr/>
              <p:nvPr/>
            </p:nvSpPr>
            <p:spPr>
              <a:xfrm>
                <a:off x="2045750" y="3550525"/>
                <a:ext cx="66025" cy="14075"/>
              </a:xfrm>
              <a:custGeom>
                <a:rect b="b" l="l" r="r" t="t"/>
                <a:pathLst>
                  <a:path extrusionOk="0" h="563" w="2641">
                    <a:moveTo>
                      <a:pt x="277" y="1"/>
                    </a:moveTo>
                    <a:cubicBezTo>
                      <a:pt x="125" y="1"/>
                      <a:pt x="0" y="125"/>
                      <a:pt x="0" y="286"/>
                    </a:cubicBezTo>
                    <a:cubicBezTo>
                      <a:pt x="0" y="438"/>
                      <a:pt x="125" y="563"/>
                      <a:pt x="277" y="563"/>
                    </a:cubicBezTo>
                    <a:lnTo>
                      <a:pt x="2364" y="563"/>
                    </a:lnTo>
                    <a:cubicBezTo>
                      <a:pt x="2516" y="563"/>
                      <a:pt x="2641" y="438"/>
                      <a:pt x="2641" y="286"/>
                    </a:cubicBezTo>
                    <a:cubicBezTo>
                      <a:pt x="2641" y="125"/>
                      <a:pt x="2516" y="1"/>
                      <a:pt x="23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45"/>
              <p:cNvSpPr/>
              <p:nvPr/>
            </p:nvSpPr>
            <p:spPr>
              <a:xfrm>
                <a:off x="2139175" y="3550075"/>
                <a:ext cx="13875" cy="14975"/>
              </a:xfrm>
              <a:custGeom>
                <a:rect b="b" l="l" r="r" t="t"/>
                <a:pathLst>
                  <a:path extrusionOk="0" h="599" w="555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3"/>
                      <a:pt x="126" y="598"/>
                      <a:pt x="278" y="598"/>
                    </a:cubicBezTo>
                    <a:cubicBezTo>
                      <a:pt x="429" y="598"/>
                      <a:pt x="554" y="473"/>
                      <a:pt x="554" y="322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45"/>
              <p:cNvSpPr/>
              <p:nvPr/>
            </p:nvSpPr>
            <p:spPr>
              <a:xfrm>
                <a:off x="2120900" y="3550075"/>
                <a:ext cx="14075" cy="14975"/>
              </a:xfrm>
              <a:custGeom>
                <a:rect b="b" l="l" r="r" t="t"/>
                <a:pathLst>
                  <a:path extrusionOk="0" h="599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22"/>
                    </a:lnTo>
                    <a:cubicBezTo>
                      <a:pt x="0" y="473"/>
                      <a:pt x="125" y="598"/>
                      <a:pt x="277" y="598"/>
                    </a:cubicBezTo>
                    <a:cubicBezTo>
                      <a:pt x="438" y="598"/>
                      <a:pt x="562" y="473"/>
                      <a:pt x="562" y="322"/>
                    </a:cubicBezTo>
                    <a:lnTo>
                      <a:pt x="562" y="277"/>
                    </a:lnTo>
                    <a:cubicBezTo>
                      <a:pt x="562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45"/>
              <p:cNvSpPr/>
              <p:nvPr/>
            </p:nvSpPr>
            <p:spPr>
              <a:xfrm>
                <a:off x="2075625" y="3847150"/>
                <a:ext cx="43525" cy="13850"/>
              </a:xfrm>
              <a:custGeom>
                <a:rect b="b" l="l" r="r" t="t"/>
                <a:pathLst>
                  <a:path extrusionOk="0" h="554" w="1741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464" y="554"/>
                    </a:lnTo>
                    <a:cubicBezTo>
                      <a:pt x="1615" y="554"/>
                      <a:pt x="1740" y="429"/>
                      <a:pt x="1740" y="277"/>
                    </a:cubicBezTo>
                    <a:cubicBezTo>
                      <a:pt x="1740" y="125"/>
                      <a:pt x="1615" y="0"/>
                      <a:pt x="14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45"/>
              <p:cNvSpPr/>
              <p:nvPr/>
            </p:nvSpPr>
            <p:spPr>
              <a:xfrm>
                <a:off x="1728600" y="3528000"/>
                <a:ext cx="215025" cy="355750"/>
              </a:xfrm>
              <a:custGeom>
                <a:rect b="b" l="l" r="r" t="t"/>
                <a:pathLst>
                  <a:path extrusionOk="0" h="14230" w="8601">
                    <a:moveTo>
                      <a:pt x="7565" y="563"/>
                    </a:moveTo>
                    <a:cubicBezTo>
                      <a:pt x="7824" y="563"/>
                      <a:pt x="8038" y="768"/>
                      <a:pt x="8038" y="1035"/>
                    </a:cubicBezTo>
                    <a:lnTo>
                      <a:pt x="8038" y="1803"/>
                    </a:lnTo>
                    <a:lnTo>
                      <a:pt x="562" y="1803"/>
                    </a:lnTo>
                    <a:lnTo>
                      <a:pt x="562" y="1035"/>
                    </a:lnTo>
                    <a:cubicBezTo>
                      <a:pt x="562" y="768"/>
                      <a:pt x="776" y="563"/>
                      <a:pt x="1035" y="563"/>
                    </a:cubicBezTo>
                    <a:close/>
                    <a:moveTo>
                      <a:pt x="8038" y="12410"/>
                    </a:moveTo>
                    <a:lnTo>
                      <a:pt x="8038" y="13204"/>
                    </a:lnTo>
                    <a:cubicBezTo>
                      <a:pt x="8038" y="13462"/>
                      <a:pt x="7824" y="13676"/>
                      <a:pt x="7565" y="13676"/>
                    </a:cubicBezTo>
                    <a:lnTo>
                      <a:pt x="1035" y="13676"/>
                    </a:lnTo>
                    <a:cubicBezTo>
                      <a:pt x="776" y="13676"/>
                      <a:pt x="562" y="13462"/>
                      <a:pt x="562" y="13204"/>
                    </a:cubicBezTo>
                    <a:lnTo>
                      <a:pt x="562" y="12410"/>
                    </a:lnTo>
                    <a:close/>
                    <a:moveTo>
                      <a:pt x="1035" y="0"/>
                    </a:moveTo>
                    <a:cubicBezTo>
                      <a:pt x="464" y="0"/>
                      <a:pt x="0" y="464"/>
                      <a:pt x="0" y="1035"/>
                    </a:cubicBezTo>
                    <a:lnTo>
                      <a:pt x="0" y="6959"/>
                    </a:lnTo>
                    <a:cubicBezTo>
                      <a:pt x="0" y="7111"/>
                      <a:pt x="125" y="7235"/>
                      <a:pt x="286" y="7235"/>
                    </a:cubicBezTo>
                    <a:cubicBezTo>
                      <a:pt x="437" y="7235"/>
                      <a:pt x="562" y="7111"/>
                      <a:pt x="562" y="6959"/>
                    </a:cubicBezTo>
                    <a:lnTo>
                      <a:pt x="562" y="2365"/>
                    </a:lnTo>
                    <a:lnTo>
                      <a:pt x="8038" y="2365"/>
                    </a:lnTo>
                    <a:lnTo>
                      <a:pt x="8038" y="11848"/>
                    </a:lnTo>
                    <a:lnTo>
                      <a:pt x="562" y="11848"/>
                    </a:lnTo>
                    <a:lnTo>
                      <a:pt x="562" y="8101"/>
                    </a:lnTo>
                    <a:cubicBezTo>
                      <a:pt x="562" y="7940"/>
                      <a:pt x="437" y="7815"/>
                      <a:pt x="286" y="7815"/>
                    </a:cubicBezTo>
                    <a:cubicBezTo>
                      <a:pt x="125" y="7815"/>
                      <a:pt x="0" y="7940"/>
                      <a:pt x="0" y="8101"/>
                    </a:cubicBezTo>
                    <a:lnTo>
                      <a:pt x="0" y="13204"/>
                    </a:lnTo>
                    <a:cubicBezTo>
                      <a:pt x="0" y="13774"/>
                      <a:pt x="464" y="14229"/>
                      <a:pt x="1035" y="14229"/>
                    </a:cubicBezTo>
                    <a:lnTo>
                      <a:pt x="7565" y="14229"/>
                    </a:lnTo>
                    <a:cubicBezTo>
                      <a:pt x="8136" y="14229"/>
                      <a:pt x="8600" y="13774"/>
                      <a:pt x="8600" y="13204"/>
                    </a:cubicBezTo>
                    <a:lnTo>
                      <a:pt x="8600" y="1035"/>
                    </a:lnTo>
                    <a:cubicBezTo>
                      <a:pt x="8600" y="464"/>
                      <a:pt x="8136" y="0"/>
                      <a:pt x="75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45"/>
              <p:cNvSpPr/>
              <p:nvPr/>
            </p:nvSpPr>
            <p:spPr>
              <a:xfrm>
                <a:off x="1784350" y="3550525"/>
                <a:ext cx="66275" cy="14075"/>
              </a:xfrm>
              <a:custGeom>
                <a:rect b="b" l="l" r="r" t="t"/>
                <a:pathLst>
                  <a:path extrusionOk="0" h="563" w="2651">
                    <a:moveTo>
                      <a:pt x="277" y="1"/>
                    </a:moveTo>
                    <a:cubicBezTo>
                      <a:pt x="126" y="1"/>
                      <a:pt x="1" y="125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2365" y="563"/>
                    </a:lnTo>
                    <a:cubicBezTo>
                      <a:pt x="2525" y="563"/>
                      <a:pt x="2650" y="438"/>
                      <a:pt x="2650" y="286"/>
                    </a:cubicBezTo>
                    <a:cubicBezTo>
                      <a:pt x="2650" y="125"/>
                      <a:pt x="2525" y="1"/>
                      <a:pt x="23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45"/>
              <p:cNvSpPr/>
              <p:nvPr/>
            </p:nvSpPr>
            <p:spPr>
              <a:xfrm>
                <a:off x="1877800" y="3550075"/>
                <a:ext cx="13850" cy="14975"/>
              </a:xfrm>
              <a:custGeom>
                <a:rect b="b" l="l" r="r" t="t"/>
                <a:pathLst>
                  <a:path extrusionOk="0" h="599" w="554">
                    <a:moveTo>
                      <a:pt x="277" y="1"/>
                    </a:moveTo>
                    <a:cubicBezTo>
                      <a:pt x="125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3"/>
                      <a:pt x="125" y="598"/>
                      <a:pt x="277" y="598"/>
                    </a:cubicBezTo>
                    <a:cubicBezTo>
                      <a:pt x="429" y="598"/>
                      <a:pt x="554" y="473"/>
                      <a:pt x="554" y="322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45"/>
              <p:cNvSpPr/>
              <p:nvPr/>
            </p:nvSpPr>
            <p:spPr>
              <a:xfrm>
                <a:off x="1859525" y="3550075"/>
                <a:ext cx="14075" cy="14975"/>
              </a:xfrm>
              <a:custGeom>
                <a:rect b="b" l="l" r="r" t="t"/>
                <a:pathLst>
                  <a:path extrusionOk="0" h="599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22"/>
                    </a:lnTo>
                    <a:cubicBezTo>
                      <a:pt x="0" y="473"/>
                      <a:pt x="125" y="598"/>
                      <a:pt x="277" y="598"/>
                    </a:cubicBezTo>
                    <a:cubicBezTo>
                      <a:pt x="437" y="598"/>
                      <a:pt x="562" y="473"/>
                      <a:pt x="562" y="322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45"/>
              <p:cNvSpPr/>
              <p:nvPr/>
            </p:nvSpPr>
            <p:spPr>
              <a:xfrm>
                <a:off x="1814250" y="3847150"/>
                <a:ext cx="43500" cy="13850"/>
              </a:xfrm>
              <a:custGeom>
                <a:rect b="b" l="l" r="r" t="t"/>
                <a:pathLst>
                  <a:path extrusionOk="0" h="554" w="1740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463" y="554"/>
                    </a:lnTo>
                    <a:cubicBezTo>
                      <a:pt x="1615" y="554"/>
                      <a:pt x="1740" y="429"/>
                      <a:pt x="1740" y="277"/>
                    </a:cubicBezTo>
                    <a:cubicBezTo>
                      <a:pt x="1740" y="125"/>
                      <a:pt x="1615" y="0"/>
                      <a:pt x="14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45"/>
              <p:cNvSpPr/>
              <p:nvPr/>
            </p:nvSpPr>
            <p:spPr>
              <a:xfrm>
                <a:off x="1752900" y="3629025"/>
                <a:ext cx="166400" cy="59575"/>
              </a:xfrm>
              <a:custGeom>
                <a:rect b="b" l="l" r="r" t="t"/>
                <a:pathLst>
                  <a:path extrusionOk="0" h="2383" w="6656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2106"/>
                    </a:lnTo>
                    <a:cubicBezTo>
                      <a:pt x="1" y="2258"/>
                      <a:pt x="126" y="2383"/>
                      <a:pt x="277" y="2383"/>
                    </a:cubicBezTo>
                    <a:lnTo>
                      <a:pt x="6379" y="2383"/>
                    </a:lnTo>
                    <a:cubicBezTo>
                      <a:pt x="6531" y="2383"/>
                      <a:pt x="6656" y="2258"/>
                      <a:pt x="6656" y="2106"/>
                    </a:cubicBezTo>
                    <a:lnTo>
                      <a:pt x="6656" y="277"/>
                    </a:lnTo>
                    <a:cubicBezTo>
                      <a:pt x="6656" y="126"/>
                      <a:pt x="6531" y="1"/>
                      <a:pt x="6379" y="1"/>
                    </a:cubicBezTo>
                    <a:lnTo>
                      <a:pt x="5443" y="1"/>
                    </a:lnTo>
                    <a:cubicBezTo>
                      <a:pt x="5291" y="1"/>
                      <a:pt x="5166" y="126"/>
                      <a:pt x="5166" y="277"/>
                    </a:cubicBezTo>
                    <a:cubicBezTo>
                      <a:pt x="5166" y="429"/>
                      <a:pt x="5291" y="554"/>
                      <a:pt x="5443" y="554"/>
                    </a:cubicBezTo>
                    <a:lnTo>
                      <a:pt x="6103" y="554"/>
                    </a:lnTo>
                    <a:lnTo>
                      <a:pt x="6103" y="1829"/>
                    </a:lnTo>
                    <a:lnTo>
                      <a:pt x="554" y="1829"/>
                    </a:lnTo>
                    <a:lnTo>
                      <a:pt x="554" y="554"/>
                    </a:lnTo>
                    <a:lnTo>
                      <a:pt x="4301" y="554"/>
                    </a:lnTo>
                    <a:cubicBezTo>
                      <a:pt x="4461" y="554"/>
                      <a:pt x="4586" y="429"/>
                      <a:pt x="4586" y="277"/>
                    </a:cubicBezTo>
                    <a:cubicBezTo>
                      <a:pt x="4586" y="126"/>
                      <a:pt x="4461" y="1"/>
                      <a:pt x="4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45"/>
              <p:cNvSpPr/>
              <p:nvPr/>
            </p:nvSpPr>
            <p:spPr>
              <a:xfrm>
                <a:off x="1755125" y="3699050"/>
                <a:ext cx="69175" cy="13850"/>
              </a:xfrm>
              <a:custGeom>
                <a:rect b="b" l="l" r="r" t="t"/>
                <a:pathLst>
                  <a:path extrusionOk="0" h="554" w="2767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490" y="554"/>
                    </a:lnTo>
                    <a:cubicBezTo>
                      <a:pt x="2642" y="554"/>
                      <a:pt x="2766" y="429"/>
                      <a:pt x="2766" y="277"/>
                    </a:cubicBezTo>
                    <a:cubicBezTo>
                      <a:pt x="2766" y="126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45"/>
              <p:cNvSpPr/>
              <p:nvPr/>
            </p:nvSpPr>
            <p:spPr>
              <a:xfrm>
                <a:off x="1755125" y="3723150"/>
                <a:ext cx="69175" cy="14075"/>
              </a:xfrm>
              <a:custGeom>
                <a:rect b="b" l="l" r="r" t="t"/>
                <a:pathLst>
                  <a:path extrusionOk="0" h="563" w="2767"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37"/>
                      <a:pt x="126" y="562"/>
                      <a:pt x="278" y="562"/>
                    </a:cubicBezTo>
                    <a:lnTo>
                      <a:pt x="2490" y="562"/>
                    </a:lnTo>
                    <a:cubicBezTo>
                      <a:pt x="2642" y="562"/>
                      <a:pt x="2766" y="437"/>
                      <a:pt x="2766" y="277"/>
                    </a:cubicBezTo>
                    <a:cubicBezTo>
                      <a:pt x="2766" y="125"/>
                      <a:pt x="2642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45"/>
              <p:cNvSpPr/>
              <p:nvPr/>
            </p:nvSpPr>
            <p:spPr>
              <a:xfrm>
                <a:off x="1755125" y="3747450"/>
                <a:ext cx="69175" cy="13850"/>
              </a:xfrm>
              <a:custGeom>
                <a:rect b="b" l="l" r="r" t="t"/>
                <a:pathLst>
                  <a:path extrusionOk="0" h="554" w="2767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490" y="554"/>
                    </a:lnTo>
                    <a:cubicBezTo>
                      <a:pt x="2642" y="554"/>
                      <a:pt x="2766" y="429"/>
                      <a:pt x="2766" y="277"/>
                    </a:cubicBezTo>
                    <a:cubicBezTo>
                      <a:pt x="2766" y="126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45"/>
              <p:cNvSpPr/>
              <p:nvPr/>
            </p:nvSpPr>
            <p:spPr>
              <a:xfrm>
                <a:off x="1755125" y="3771550"/>
                <a:ext cx="69175" cy="14075"/>
              </a:xfrm>
              <a:custGeom>
                <a:rect b="b" l="l" r="r" t="t"/>
                <a:pathLst>
                  <a:path extrusionOk="0" h="563" w="2767">
                    <a:moveTo>
                      <a:pt x="278" y="0"/>
                    </a:moveTo>
                    <a:cubicBezTo>
                      <a:pt x="126" y="0"/>
                      <a:pt x="1" y="125"/>
                      <a:pt x="1" y="286"/>
                    </a:cubicBezTo>
                    <a:cubicBezTo>
                      <a:pt x="1" y="437"/>
                      <a:pt x="126" y="562"/>
                      <a:pt x="278" y="562"/>
                    </a:cubicBezTo>
                    <a:lnTo>
                      <a:pt x="2490" y="562"/>
                    </a:lnTo>
                    <a:cubicBezTo>
                      <a:pt x="2642" y="562"/>
                      <a:pt x="2766" y="437"/>
                      <a:pt x="2766" y="286"/>
                    </a:cubicBezTo>
                    <a:cubicBezTo>
                      <a:pt x="2766" y="125"/>
                      <a:pt x="2642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45"/>
              <p:cNvSpPr/>
              <p:nvPr/>
            </p:nvSpPr>
            <p:spPr>
              <a:xfrm>
                <a:off x="1755125" y="3795850"/>
                <a:ext cx="69175" cy="14075"/>
              </a:xfrm>
              <a:custGeom>
                <a:rect b="b" l="l" r="r" t="t"/>
                <a:pathLst>
                  <a:path extrusionOk="0" h="563" w="2767">
                    <a:moveTo>
                      <a:pt x="278" y="1"/>
                    </a:moveTo>
                    <a:cubicBezTo>
                      <a:pt x="126" y="1"/>
                      <a:pt x="1" y="125"/>
                      <a:pt x="1" y="277"/>
                    </a:cubicBezTo>
                    <a:cubicBezTo>
                      <a:pt x="1" y="438"/>
                      <a:pt x="126" y="563"/>
                      <a:pt x="278" y="563"/>
                    </a:cubicBezTo>
                    <a:lnTo>
                      <a:pt x="2490" y="563"/>
                    </a:lnTo>
                    <a:cubicBezTo>
                      <a:pt x="2642" y="563"/>
                      <a:pt x="2766" y="438"/>
                      <a:pt x="2766" y="277"/>
                    </a:cubicBezTo>
                    <a:cubicBezTo>
                      <a:pt x="2766" y="125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45"/>
              <p:cNvSpPr/>
              <p:nvPr/>
            </p:nvSpPr>
            <p:spPr>
              <a:xfrm>
                <a:off x="1755125" y="3602925"/>
                <a:ext cx="69175" cy="14075"/>
              </a:xfrm>
              <a:custGeom>
                <a:rect b="b" l="l" r="r" t="t"/>
                <a:pathLst>
                  <a:path extrusionOk="0" h="563" w="2767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38"/>
                      <a:pt x="126" y="563"/>
                      <a:pt x="278" y="563"/>
                    </a:cubicBezTo>
                    <a:lnTo>
                      <a:pt x="2490" y="563"/>
                    </a:lnTo>
                    <a:cubicBezTo>
                      <a:pt x="2642" y="563"/>
                      <a:pt x="2766" y="438"/>
                      <a:pt x="2766" y="277"/>
                    </a:cubicBezTo>
                    <a:cubicBezTo>
                      <a:pt x="2766" y="126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45"/>
              <p:cNvSpPr/>
              <p:nvPr/>
            </p:nvSpPr>
            <p:spPr>
              <a:xfrm>
                <a:off x="1836550" y="3699050"/>
                <a:ext cx="82750" cy="13850"/>
              </a:xfrm>
              <a:custGeom>
                <a:rect b="b" l="l" r="r" t="t"/>
                <a:pathLst>
                  <a:path extrusionOk="0" h="554" w="331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3033" y="554"/>
                    </a:lnTo>
                    <a:cubicBezTo>
                      <a:pt x="3185" y="554"/>
                      <a:pt x="3310" y="429"/>
                      <a:pt x="3310" y="277"/>
                    </a:cubicBezTo>
                    <a:cubicBezTo>
                      <a:pt x="3310" y="126"/>
                      <a:pt x="3185" y="1"/>
                      <a:pt x="30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45"/>
              <p:cNvSpPr/>
              <p:nvPr/>
            </p:nvSpPr>
            <p:spPr>
              <a:xfrm>
                <a:off x="1836550" y="3723150"/>
                <a:ext cx="82750" cy="14075"/>
              </a:xfrm>
              <a:custGeom>
                <a:rect b="b" l="l" r="r" t="t"/>
                <a:pathLst>
                  <a:path extrusionOk="0" h="563" w="331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3033" y="562"/>
                    </a:lnTo>
                    <a:cubicBezTo>
                      <a:pt x="3185" y="562"/>
                      <a:pt x="3310" y="437"/>
                      <a:pt x="3310" y="277"/>
                    </a:cubicBezTo>
                    <a:cubicBezTo>
                      <a:pt x="3310" y="125"/>
                      <a:pt x="3185" y="0"/>
                      <a:pt x="30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45"/>
              <p:cNvSpPr/>
              <p:nvPr/>
            </p:nvSpPr>
            <p:spPr>
              <a:xfrm>
                <a:off x="1836550" y="3747450"/>
                <a:ext cx="82750" cy="13850"/>
              </a:xfrm>
              <a:custGeom>
                <a:rect b="b" l="l" r="r" t="t"/>
                <a:pathLst>
                  <a:path extrusionOk="0" h="554" w="331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3033" y="554"/>
                    </a:lnTo>
                    <a:cubicBezTo>
                      <a:pt x="3185" y="554"/>
                      <a:pt x="3310" y="429"/>
                      <a:pt x="3310" y="277"/>
                    </a:cubicBezTo>
                    <a:cubicBezTo>
                      <a:pt x="3310" y="126"/>
                      <a:pt x="3185" y="1"/>
                      <a:pt x="30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45"/>
              <p:cNvSpPr/>
              <p:nvPr/>
            </p:nvSpPr>
            <p:spPr>
              <a:xfrm>
                <a:off x="1836550" y="3771550"/>
                <a:ext cx="82750" cy="14075"/>
              </a:xfrm>
              <a:custGeom>
                <a:rect b="b" l="l" r="r" t="t"/>
                <a:pathLst>
                  <a:path extrusionOk="0" h="563" w="3310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3033" y="562"/>
                    </a:lnTo>
                    <a:cubicBezTo>
                      <a:pt x="3185" y="562"/>
                      <a:pt x="3310" y="437"/>
                      <a:pt x="3310" y="286"/>
                    </a:cubicBezTo>
                    <a:cubicBezTo>
                      <a:pt x="3310" y="125"/>
                      <a:pt x="3185" y="0"/>
                      <a:pt x="30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5"/>
              <p:cNvSpPr/>
              <p:nvPr/>
            </p:nvSpPr>
            <p:spPr>
              <a:xfrm>
                <a:off x="1836550" y="3795850"/>
                <a:ext cx="82750" cy="14075"/>
              </a:xfrm>
              <a:custGeom>
                <a:rect b="b" l="l" r="r" t="t"/>
                <a:pathLst>
                  <a:path extrusionOk="0" h="563" w="331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cubicBezTo>
                      <a:pt x="0" y="438"/>
                      <a:pt x="125" y="563"/>
                      <a:pt x="277" y="563"/>
                    </a:cubicBezTo>
                    <a:lnTo>
                      <a:pt x="3033" y="563"/>
                    </a:lnTo>
                    <a:cubicBezTo>
                      <a:pt x="3185" y="563"/>
                      <a:pt x="3310" y="438"/>
                      <a:pt x="3310" y="277"/>
                    </a:cubicBezTo>
                    <a:cubicBezTo>
                      <a:pt x="3310" y="125"/>
                      <a:pt x="3185" y="1"/>
                      <a:pt x="30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45"/>
              <p:cNvSpPr/>
              <p:nvPr/>
            </p:nvSpPr>
            <p:spPr>
              <a:xfrm>
                <a:off x="2014075" y="3593350"/>
                <a:ext cx="120900" cy="14075"/>
              </a:xfrm>
              <a:custGeom>
                <a:rect b="b" l="l" r="r" t="t"/>
                <a:pathLst>
                  <a:path extrusionOk="0" h="563" w="4836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4550" y="562"/>
                    </a:lnTo>
                    <a:cubicBezTo>
                      <a:pt x="4711" y="562"/>
                      <a:pt x="4835" y="437"/>
                      <a:pt x="4835" y="286"/>
                    </a:cubicBezTo>
                    <a:cubicBezTo>
                      <a:pt x="4835" y="125"/>
                      <a:pt x="4711" y="0"/>
                      <a:pt x="45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45"/>
              <p:cNvSpPr/>
              <p:nvPr/>
            </p:nvSpPr>
            <p:spPr>
              <a:xfrm>
                <a:off x="2018750" y="3638850"/>
                <a:ext cx="70950" cy="70950"/>
              </a:xfrm>
              <a:custGeom>
                <a:rect b="b" l="l" r="r" t="t"/>
                <a:pathLst>
                  <a:path extrusionOk="0" h="2838" w="2838">
                    <a:moveTo>
                      <a:pt x="2275" y="562"/>
                    </a:moveTo>
                    <a:lnTo>
                      <a:pt x="2275" y="2284"/>
                    </a:lnTo>
                    <a:lnTo>
                      <a:pt x="554" y="2284"/>
                    </a:lnTo>
                    <a:lnTo>
                      <a:pt x="554" y="562"/>
                    </a:lnTo>
                    <a:close/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2561"/>
                    </a:lnTo>
                    <a:cubicBezTo>
                      <a:pt x="1" y="2712"/>
                      <a:pt x="126" y="2837"/>
                      <a:pt x="277" y="2837"/>
                    </a:cubicBezTo>
                    <a:lnTo>
                      <a:pt x="2561" y="2837"/>
                    </a:lnTo>
                    <a:cubicBezTo>
                      <a:pt x="2713" y="2837"/>
                      <a:pt x="2838" y="2712"/>
                      <a:pt x="2838" y="2561"/>
                    </a:cubicBezTo>
                    <a:lnTo>
                      <a:pt x="2838" y="277"/>
                    </a:lnTo>
                    <a:cubicBezTo>
                      <a:pt x="2838" y="125"/>
                      <a:pt x="2713" y="0"/>
                      <a:pt x="25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45"/>
              <p:cNvSpPr/>
              <p:nvPr/>
            </p:nvSpPr>
            <p:spPr>
              <a:xfrm>
                <a:off x="2105275" y="3638850"/>
                <a:ext cx="70950" cy="70950"/>
              </a:xfrm>
              <a:custGeom>
                <a:rect b="b" l="l" r="r" t="t"/>
                <a:pathLst>
                  <a:path extrusionOk="0" h="2838" w="2838">
                    <a:moveTo>
                      <a:pt x="2285" y="562"/>
                    </a:moveTo>
                    <a:lnTo>
                      <a:pt x="2285" y="2284"/>
                    </a:lnTo>
                    <a:lnTo>
                      <a:pt x="554" y="2284"/>
                    </a:lnTo>
                    <a:lnTo>
                      <a:pt x="554" y="562"/>
                    </a:lnTo>
                    <a:close/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2561"/>
                    </a:lnTo>
                    <a:cubicBezTo>
                      <a:pt x="1" y="2712"/>
                      <a:pt x="126" y="2837"/>
                      <a:pt x="278" y="2837"/>
                    </a:cubicBezTo>
                    <a:lnTo>
                      <a:pt x="2561" y="2837"/>
                    </a:lnTo>
                    <a:cubicBezTo>
                      <a:pt x="2713" y="2837"/>
                      <a:pt x="2838" y="2712"/>
                      <a:pt x="2838" y="2561"/>
                    </a:cubicBezTo>
                    <a:lnTo>
                      <a:pt x="2838" y="277"/>
                    </a:lnTo>
                    <a:cubicBezTo>
                      <a:pt x="2838" y="125"/>
                      <a:pt x="2713" y="0"/>
                      <a:pt x="25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45"/>
              <p:cNvSpPr/>
              <p:nvPr/>
            </p:nvSpPr>
            <p:spPr>
              <a:xfrm>
                <a:off x="2018750" y="37166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45"/>
              <p:cNvSpPr/>
              <p:nvPr/>
            </p:nvSpPr>
            <p:spPr>
              <a:xfrm>
                <a:off x="2018750" y="37389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45"/>
              <p:cNvSpPr/>
              <p:nvPr/>
            </p:nvSpPr>
            <p:spPr>
              <a:xfrm>
                <a:off x="2018750" y="37612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45"/>
              <p:cNvSpPr/>
              <p:nvPr/>
            </p:nvSpPr>
            <p:spPr>
              <a:xfrm>
                <a:off x="2066025" y="3792725"/>
                <a:ext cx="14075" cy="14975"/>
              </a:xfrm>
              <a:custGeom>
                <a:rect b="b" l="l" r="r" t="t"/>
                <a:pathLst>
                  <a:path extrusionOk="0" h="599" w="563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4"/>
                      <a:pt x="126" y="598"/>
                      <a:pt x="277" y="598"/>
                    </a:cubicBezTo>
                    <a:cubicBezTo>
                      <a:pt x="438" y="598"/>
                      <a:pt x="563" y="474"/>
                      <a:pt x="563" y="322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45"/>
              <p:cNvSpPr/>
              <p:nvPr/>
            </p:nvSpPr>
            <p:spPr>
              <a:xfrm>
                <a:off x="2090575" y="3792725"/>
                <a:ext cx="13850" cy="14975"/>
              </a:xfrm>
              <a:custGeom>
                <a:rect b="b" l="l" r="r" t="t"/>
                <a:pathLst>
                  <a:path extrusionOk="0" h="599" w="554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22"/>
                    </a:lnTo>
                    <a:cubicBezTo>
                      <a:pt x="0" y="474"/>
                      <a:pt x="125" y="598"/>
                      <a:pt x="277" y="598"/>
                    </a:cubicBezTo>
                    <a:cubicBezTo>
                      <a:pt x="428" y="598"/>
                      <a:pt x="553" y="474"/>
                      <a:pt x="553" y="322"/>
                    </a:cubicBezTo>
                    <a:lnTo>
                      <a:pt x="553" y="277"/>
                    </a:lnTo>
                    <a:cubicBezTo>
                      <a:pt x="553" y="126"/>
                      <a:pt x="42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45"/>
              <p:cNvSpPr/>
              <p:nvPr/>
            </p:nvSpPr>
            <p:spPr>
              <a:xfrm>
                <a:off x="2114875" y="3792725"/>
                <a:ext cx="14075" cy="14975"/>
              </a:xfrm>
              <a:custGeom>
                <a:rect b="b" l="l" r="r" t="t"/>
                <a:pathLst>
                  <a:path extrusionOk="0" h="599" w="563">
                    <a:moveTo>
                      <a:pt x="286" y="1"/>
                    </a:moveTo>
                    <a:cubicBezTo>
                      <a:pt x="125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4"/>
                      <a:pt x="125" y="598"/>
                      <a:pt x="286" y="598"/>
                    </a:cubicBezTo>
                    <a:cubicBezTo>
                      <a:pt x="438" y="598"/>
                      <a:pt x="563" y="474"/>
                      <a:pt x="563" y="322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45"/>
              <p:cNvSpPr/>
              <p:nvPr/>
            </p:nvSpPr>
            <p:spPr>
              <a:xfrm>
                <a:off x="2105275" y="37166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45"/>
              <p:cNvSpPr/>
              <p:nvPr/>
            </p:nvSpPr>
            <p:spPr>
              <a:xfrm>
                <a:off x="2105275" y="37389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45"/>
              <p:cNvSpPr/>
              <p:nvPr/>
            </p:nvSpPr>
            <p:spPr>
              <a:xfrm>
                <a:off x="2105275" y="3761275"/>
                <a:ext cx="70950" cy="13850"/>
              </a:xfrm>
              <a:custGeom>
                <a:rect b="b" l="l" r="r" t="t"/>
                <a:pathLst>
                  <a:path extrusionOk="0" h="554" w="2838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45"/>
              <p:cNvSpPr/>
              <p:nvPr/>
            </p:nvSpPr>
            <p:spPr>
              <a:xfrm>
                <a:off x="1950725" y="3682325"/>
                <a:ext cx="32150" cy="47325"/>
              </a:xfrm>
              <a:custGeom>
                <a:rect b="b" l="l" r="r" t="t"/>
                <a:pathLst>
                  <a:path extrusionOk="0" h="1893" w="1286">
                    <a:moveTo>
                      <a:pt x="308" y="1"/>
                    </a:moveTo>
                    <a:cubicBezTo>
                      <a:pt x="237" y="1"/>
                      <a:pt x="166" y="28"/>
                      <a:pt x="108" y="81"/>
                    </a:cubicBezTo>
                    <a:cubicBezTo>
                      <a:pt x="1" y="188"/>
                      <a:pt x="1" y="367"/>
                      <a:pt x="108" y="474"/>
                    </a:cubicBezTo>
                    <a:lnTo>
                      <a:pt x="581" y="946"/>
                    </a:lnTo>
                    <a:lnTo>
                      <a:pt x="108" y="1419"/>
                    </a:lnTo>
                    <a:cubicBezTo>
                      <a:pt x="1" y="1526"/>
                      <a:pt x="1" y="1705"/>
                      <a:pt x="108" y="1812"/>
                    </a:cubicBezTo>
                    <a:cubicBezTo>
                      <a:pt x="161" y="1865"/>
                      <a:pt x="233" y="1892"/>
                      <a:pt x="304" y="1892"/>
                    </a:cubicBezTo>
                    <a:cubicBezTo>
                      <a:pt x="375" y="1892"/>
                      <a:pt x="447" y="1865"/>
                      <a:pt x="509" y="1812"/>
                    </a:cubicBezTo>
                    <a:lnTo>
                      <a:pt x="1178" y="1143"/>
                    </a:lnTo>
                    <a:cubicBezTo>
                      <a:pt x="1285" y="1036"/>
                      <a:pt x="1285" y="857"/>
                      <a:pt x="1178" y="750"/>
                    </a:cubicBezTo>
                    <a:lnTo>
                      <a:pt x="509" y="81"/>
                    </a:lnTo>
                    <a:cubicBezTo>
                      <a:pt x="451" y="28"/>
                      <a:pt x="380" y="1"/>
                      <a:pt x="3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6" name="Google Shape;586;p45"/>
          <p:cNvSpPr/>
          <p:nvPr/>
        </p:nvSpPr>
        <p:spPr>
          <a:xfrm>
            <a:off x="1465963" y="146699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45"/>
          <p:cNvGrpSpPr/>
          <p:nvPr/>
        </p:nvGrpSpPr>
        <p:grpSpPr>
          <a:xfrm rot="496751">
            <a:off x="1730781" y="1765063"/>
            <a:ext cx="512086" cy="444860"/>
            <a:chOff x="3856050" y="3747350"/>
            <a:chExt cx="512075" cy="444850"/>
          </a:xfrm>
        </p:grpSpPr>
        <p:sp>
          <p:nvSpPr>
            <p:cNvPr id="588" name="Google Shape;588;p45"/>
            <p:cNvSpPr/>
            <p:nvPr/>
          </p:nvSpPr>
          <p:spPr>
            <a:xfrm>
              <a:off x="3880800" y="3773550"/>
              <a:ext cx="487325" cy="418650"/>
            </a:xfrm>
            <a:custGeom>
              <a:rect b="b" l="l" r="r" t="t"/>
              <a:pathLst>
                <a:path extrusionOk="0" h="16746" w="19493">
                  <a:moveTo>
                    <a:pt x="785" y="0"/>
                  </a:moveTo>
                  <a:cubicBezTo>
                    <a:pt x="348" y="0"/>
                    <a:pt x="0" y="348"/>
                    <a:pt x="0" y="777"/>
                  </a:cubicBezTo>
                  <a:lnTo>
                    <a:pt x="0" y="3560"/>
                  </a:lnTo>
                  <a:lnTo>
                    <a:pt x="0" y="16388"/>
                  </a:lnTo>
                  <a:cubicBezTo>
                    <a:pt x="0" y="16585"/>
                    <a:pt x="161" y="16745"/>
                    <a:pt x="357" y="16745"/>
                  </a:cubicBezTo>
                  <a:lnTo>
                    <a:pt x="19136" y="16745"/>
                  </a:lnTo>
                  <a:cubicBezTo>
                    <a:pt x="19332" y="16745"/>
                    <a:pt x="19493" y="16585"/>
                    <a:pt x="19493" y="16388"/>
                  </a:cubicBezTo>
                  <a:lnTo>
                    <a:pt x="19493" y="3560"/>
                  </a:lnTo>
                  <a:lnTo>
                    <a:pt x="19493" y="777"/>
                  </a:lnTo>
                  <a:cubicBezTo>
                    <a:pt x="19493" y="348"/>
                    <a:pt x="19145" y="0"/>
                    <a:pt x="18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45"/>
            <p:cNvGrpSpPr/>
            <p:nvPr/>
          </p:nvGrpSpPr>
          <p:grpSpPr>
            <a:xfrm>
              <a:off x="3856050" y="3747350"/>
              <a:ext cx="476400" cy="411050"/>
              <a:chOff x="2977550" y="3446600"/>
              <a:chExt cx="476400" cy="411050"/>
            </a:xfrm>
          </p:grpSpPr>
          <p:sp>
            <p:nvSpPr>
              <p:cNvPr id="590" name="Google Shape;590;p45"/>
              <p:cNvSpPr/>
              <p:nvPr/>
            </p:nvSpPr>
            <p:spPr>
              <a:xfrm>
                <a:off x="2977550" y="3446600"/>
                <a:ext cx="476400" cy="411050"/>
              </a:xfrm>
              <a:custGeom>
                <a:rect b="b" l="l" r="r" t="t"/>
                <a:pathLst>
                  <a:path extrusionOk="0" h="16442" w="19056">
                    <a:moveTo>
                      <a:pt x="1017" y="0"/>
                    </a:moveTo>
                    <a:cubicBezTo>
                      <a:pt x="455" y="0"/>
                      <a:pt x="0" y="455"/>
                      <a:pt x="0" y="1017"/>
                    </a:cubicBezTo>
                    <a:lnTo>
                      <a:pt x="0" y="15826"/>
                    </a:lnTo>
                    <a:cubicBezTo>
                      <a:pt x="0" y="16165"/>
                      <a:pt x="277" y="16442"/>
                      <a:pt x="616" y="16442"/>
                    </a:cubicBezTo>
                    <a:lnTo>
                      <a:pt x="18431" y="16442"/>
                    </a:lnTo>
                    <a:cubicBezTo>
                      <a:pt x="18779" y="16442"/>
                      <a:pt x="19047" y="16165"/>
                      <a:pt x="19047" y="15826"/>
                    </a:cubicBezTo>
                    <a:lnTo>
                      <a:pt x="19047" y="6994"/>
                    </a:lnTo>
                    <a:cubicBezTo>
                      <a:pt x="19047" y="6834"/>
                      <a:pt x="18922" y="6709"/>
                      <a:pt x="18770" y="6709"/>
                    </a:cubicBezTo>
                    <a:cubicBezTo>
                      <a:pt x="18618" y="6709"/>
                      <a:pt x="18494" y="6834"/>
                      <a:pt x="18494" y="6994"/>
                    </a:cubicBezTo>
                    <a:lnTo>
                      <a:pt x="18494" y="15826"/>
                    </a:lnTo>
                    <a:cubicBezTo>
                      <a:pt x="18494" y="15862"/>
                      <a:pt x="18467" y="15880"/>
                      <a:pt x="18431" y="15880"/>
                    </a:cubicBezTo>
                    <a:lnTo>
                      <a:pt x="616" y="15880"/>
                    </a:lnTo>
                    <a:cubicBezTo>
                      <a:pt x="589" y="15880"/>
                      <a:pt x="562" y="15862"/>
                      <a:pt x="562" y="15826"/>
                    </a:cubicBezTo>
                    <a:lnTo>
                      <a:pt x="562" y="3337"/>
                    </a:lnTo>
                    <a:cubicBezTo>
                      <a:pt x="2605" y="3332"/>
                      <a:pt x="4657" y="3330"/>
                      <a:pt x="6704" y="3330"/>
                    </a:cubicBezTo>
                    <a:cubicBezTo>
                      <a:pt x="8752" y="3330"/>
                      <a:pt x="10795" y="3332"/>
                      <a:pt x="12820" y="3337"/>
                    </a:cubicBezTo>
                    <a:cubicBezTo>
                      <a:pt x="12971" y="3337"/>
                      <a:pt x="13096" y="3221"/>
                      <a:pt x="13096" y="3060"/>
                    </a:cubicBezTo>
                    <a:cubicBezTo>
                      <a:pt x="13096" y="2909"/>
                      <a:pt x="12971" y="2784"/>
                      <a:pt x="12820" y="2784"/>
                    </a:cubicBezTo>
                    <a:cubicBezTo>
                      <a:pt x="10795" y="2775"/>
                      <a:pt x="8752" y="2770"/>
                      <a:pt x="6704" y="2770"/>
                    </a:cubicBezTo>
                    <a:cubicBezTo>
                      <a:pt x="4657" y="2770"/>
                      <a:pt x="2605" y="2775"/>
                      <a:pt x="562" y="2784"/>
                    </a:cubicBezTo>
                    <a:lnTo>
                      <a:pt x="562" y="1017"/>
                    </a:lnTo>
                    <a:cubicBezTo>
                      <a:pt x="562" y="759"/>
                      <a:pt x="767" y="553"/>
                      <a:pt x="1017" y="553"/>
                    </a:cubicBezTo>
                    <a:lnTo>
                      <a:pt x="18030" y="553"/>
                    </a:lnTo>
                    <a:cubicBezTo>
                      <a:pt x="18288" y="553"/>
                      <a:pt x="18494" y="759"/>
                      <a:pt x="18494" y="1017"/>
                    </a:cubicBezTo>
                    <a:lnTo>
                      <a:pt x="18494" y="2784"/>
                    </a:lnTo>
                    <a:cubicBezTo>
                      <a:pt x="17749" y="2775"/>
                      <a:pt x="17010" y="2770"/>
                      <a:pt x="16271" y="2770"/>
                    </a:cubicBezTo>
                    <a:cubicBezTo>
                      <a:pt x="15532" y="2770"/>
                      <a:pt x="14791" y="2775"/>
                      <a:pt x="14042" y="2784"/>
                    </a:cubicBezTo>
                    <a:cubicBezTo>
                      <a:pt x="13890" y="2784"/>
                      <a:pt x="13765" y="2909"/>
                      <a:pt x="13765" y="3060"/>
                    </a:cubicBezTo>
                    <a:cubicBezTo>
                      <a:pt x="13774" y="3221"/>
                      <a:pt x="13890" y="3337"/>
                      <a:pt x="14051" y="3337"/>
                    </a:cubicBezTo>
                    <a:cubicBezTo>
                      <a:pt x="14800" y="3332"/>
                      <a:pt x="15538" y="3330"/>
                      <a:pt x="16276" y="3330"/>
                    </a:cubicBezTo>
                    <a:cubicBezTo>
                      <a:pt x="17013" y="3330"/>
                      <a:pt x="17749" y="3332"/>
                      <a:pt x="18494" y="3337"/>
                    </a:cubicBezTo>
                    <a:lnTo>
                      <a:pt x="18494" y="5852"/>
                    </a:lnTo>
                    <a:cubicBezTo>
                      <a:pt x="18494" y="6004"/>
                      <a:pt x="18618" y="6129"/>
                      <a:pt x="18770" y="6129"/>
                    </a:cubicBezTo>
                    <a:cubicBezTo>
                      <a:pt x="18922" y="6129"/>
                      <a:pt x="19047" y="6004"/>
                      <a:pt x="19047" y="5852"/>
                    </a:cubicBezTo>
                    <a:lnTo>
                      <a:pt x="19047" y="1017"/>
                    </a:lnTo>
                    <a:cubicBezTo>
                      <a:pt x="19056" y="455"/>
                      <a:pt x="18592" y="0"/>
                      <a:pt x="18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45"/>
              <p:cNvSpPr/>
              <p:nvPr/>
            </p:nvSpPr>
            <p:spPr>
              <a:xfrm>
                <a:off x="3039550" y="3482725"/>
                <a:ext cx="262975" cy="13850"/>
              </a:xfrm>
              <a:custGeom>
                <a:rect b="b" l="l" r="r" t="t"/>
                <a:pathLst>
                  <a:path extrusionOk="0" h="554" w="10519">
                    <a:moveTo>
                      <a:pt x="286" y="1"/>
                    </a:moveTo>
                    <a:cubicBezTo>
                      <a:pt x="125" y="1"/>
                      <a:pt x="0" y="116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0233" y="554"/>
                    </a:lnTo>
                    <a:cubicBezTo>
                      <a:pt x="10393" y="554"/>
                      <a:pt x="10518" y="429"/>
                      <a:pt x="10518" y="277"/>
                    </a:cubicBezTo>
                    <a:cubicBezTo>
                      <a:pt x="10518" y="116"/>
                      <a:pt x="10393" y="1"/>
                      <a:pt x="10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45"/>
              <p:cNvSpPr/>
              <p:nvPr/>
            </p:nvSpPr>
            <p:spPr>
              <a:xfrm>
                <a:off x="3322125" y="3480725"/>
                <a:ext cx="14075" cy="15175"/>
              </a:xfrm>
              <a:custGeom>
                <a:rect b="b" l="l" r="r" t="t"/>
                <a:pathLst>
                  <a:path extrusionOk="0" h="607" w="563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30"/>
                    </a:lnTo>
                    <a:cubicBezTo>
                      <a:pt x="0" y="482"/>
                      <a:pt x="125" y="607"/>
                      <a:pt x="286" y="607"/>
                    </a:cubicBezTo>
                    <a:cubicBezTo>
                      <a:pt x="437" y="607"/>
                      <a:pt x="562" y="482"/>
                      <a:pt x="562" y="330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45"/>
              <p:cNvSpPr/>
              <p:nvPr/>
            </p:nvSpPr>
            <p:spPr>
              <a:xfrm>
                <a:off x="3350000" y="3480725"/>
                <a:ext cx="14075" cy="15175"/>
              </a:xfrm>
              <a:custGeom>
                <a:rect b="b" l="l" r="r" t="t"/>
                <a:pathLst>
                  <a:path extrusionOk="0" h="607" w="563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30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7" y="607"/>
                      <a:pt x="562" y="482"/>
                      <a:pt x="562" y="330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45"/>
              <p:cNvSpPr/>
              <p:nvPr/>
            </p:nvSpPr>
            <p:spPr>
              <a:xfrm>
                <a:off x="3377875" y="3480725"/>
                <a:ext cx="14075" cy="15175"/>
              </a:xfrm>
              <a:custGeom>
                <a:rect b="b" l="l" r="r" t="t"/>
                <a:pathLst>
                  <a:path extrusionOk="0" h="607" w="563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30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3" y="482"/>
                      <a:pt x="563" y="330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45"/>
              <p:cNvSpPr/>
              <p:nvPr/>
            </p:nvSpPr>
            <p:spPr>
              <a:xfrm>
                <a:off x="3046225" y="3608075"/>
                <a:ext cx="158150" cy="158375"/>
              </a:xfrm>
              <a:custGeom>
                <a:rect b="b" l="l" r="r" t="t"/>
                <a:pathLst>
                  <a:path extrusionOk="0" h="6335" w="6326">
                    <a:moveTo>
                      <a:pt x="1259" y="0"/>
                    </a:moveTo>
                    <a:cubicBezTo>
                      <a:pt x="563" y="0"/>
                      <a:pt x="1" y="571"/>
                      <a:pt x="1" y="1267"/>
                    </a:cubicBezTo>
                    <a:lnTo>
                      <a:pt x="1" y="2471"/>
                    </a:lnTo>
                    <a:cubicBezTo>
                      <a:pt x="1" y="2623"/>
                      <a:pt x="126" y="2748"/>
                      <a:pt x="277" y="2748"/>
                    </a:cubicBezTo>
                    <a:cubicBezTo>
                      <a:pt x="429" y="2748"/>
                      <a:pt x="554" y="2623"/>
                      <a:pt x="554" y="2471"/>
                    </a:cubicBezTo>
                    <a:lnTo>
                      <a:pt x="554" y="1267"/>
                    </a:lnTo>
                    <a:cubicBezTo>
                      <a:pt x="554" y="874"/>
                      <a:pt x="875" y="562"/>
                      <a:pt x="1259" y="562"/>
                    </a:cubicBezTo>
                    <a:lnTo>
                      <a:pt x="5068" y="562"/>
                    </a:lnTo>
                    <a:cubicBezTo>
                      <a:pt x="5452" y="562"/>
                      <a:pt x="5773" y="874"/>
                      <a:pt x="5773" y="1267"/>
                    </a:cubicBezTo>
                    <a:lnTo>
                      <a:pt x="5773" y="5067"/>
                    </a:lnTo>
                    <a:cubicBezTo>
                      <a:pt x="5773" y="5460"/>
                      <a:pt x="5452" y="5772"/>
                      <a:pt x="5068" y="5772"/>
                    </a:cubicBezTo>
                    <a:lnTo>
                      <a:pt x="1259" y="5772"/>
                    </a:lnTo>
                    <a:cubicBezTo>
                      <a:pt x="875" y="5772"/>
                      <a:pt x="554" y="5460"/>
                      <a:pt x="554" y="5067"/>
                    </a:cubicBezTo>
                    <a:lnTo>
                      <a:pt x="554" y="3604"/>
                    </a:lnTo>
                    <a:cubicBezTo>
                      <a:pt x="554" y="3453"/>
                      <a:pt x="429" y="3328"/>
                      <a:pt x="277" y="3328"/>
                    </a:cubicBezTo>
                    <a:cubicBezTo>
                      <a:pt x="126" y="3328"/>
                      <a:pt x="1" y="3453"/>
                      <a:pt x="1" y="3604"/>
                    </a:cubicBezTo>
                    <a:lnTo>
                      <a:pt x="1" y="5067"/>
                    </a:lnTo>
                    <a:cubicBezTo>
                      <a:pt x="1" y="5763"/>
                      <a:pt x="563" y="6334"/>
                      <a:pt x="1259" y="6334"/>
                    </a:cubicBezTo>
                    <a:lnTo>
                      <a:pt x="5068" y="6334"/>
                    </a:lnTo>
                    <a:cubicBezTo>
                      <a:pt x="5764" y="6334"/>
                      <a:pt x="6326" y="5763"/>
                      <a:pt x="6326" y="5067"/>
                    </a:cubicBezTo>
                    <a:lnTo>
                      <a:pt x="6326" y="1267"/>
                    </a:lnTo>
                    <a:cubicBezTo>
                      <a:pt x="6326" y="571"/>
                      <a:pt x="5764" y="0"/>
                      <a:pt x="50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45"/>
              <p:cNvSpPr/>
              <p:nvPr/>
            </p:nvSpPr>
            <p:spPr>
              <a:xfrm>
                <a:off x="3095075" y="3657250"/>
                <a:ext cx="60250" cy="60125"/>
              </a:xfrm>
              <a:custGeom>
                <a:rect b="b" l="l" r="r" t="t"/>
                <a:pathLst>
                  <a:path extrusionOk="0" h="2405" w="2410">
                    <a:moveTo>
                      <a:pt x="572" y="558"/>
                    </a:moveTo>
                    <a:lnTo>
                      <a:pt x="1856" y="1200"/>
                    </a:lnTo>
                    <a:cubicBezTo>
                      <a:pt x="1856" y="1200"/>
                      <a:pt x="1856" y="1200"/>
                      <a:pt x="1847" y="1209"/>
                    </a:cubicBezTo>
                    <a:lnTo>
                      <a:pt x="563" y="1842"/>
                    </a:lnTo>
                    <a:cubicBezTo>
                      <a:pt x="563" y="1842"/>
                      <a:pt x="563" y="1842"/>
                      <a:pt x="563" y="1833"/>
                    </a:cubicBezTo>
                    <a:lnTo>
                      <a:pt x="563" y="567"/>
                    </a:lnTo>
                    <a:cubicBezTo>
                      <a:pt x="563" y="558"/>
                      <a:pt x="563" y="558"/>
                      <a:pt x="572" y="558"/>
                    </a:cubicBezTo>
                    <a:close/>
                    <a:moveTo>
                      <a:pt x="575" y="0"/>
                    </a:moveTo>
                    <a:cubicBezTo>
                      <a:pt x="469" y="0"/>
                      <a:pt x="363" y="30"/>
                      <a:pt x="268" y="85"/>
                    </a:cubicBezTo>
                    <a:cubicBezTo>
                      <a:pt x="108" y="192"/>
                      <a:pt x="1" y="370"/>
                      <a:pt x="1" y="567"/>
                    </a:cubicBezTo>
                    <a:lnTo>
                      <a:pt x="1" y="1833"/>
                    </a:lnTo>
                    <a:cubicBezTo>
                      <a:pt x="1" y="2030"/>
                      <a:pt x="108" y="2208"/>
                      <a:pt x="268" y="2315"/>
                    </a:cubicBezTo>
                    <a:cubicBezTo>
                      <a:pt x="357" y="2369"/>
                      <a:pt x="464" y="2404"/>
                      <a:pt x="563" y="2404"/>
                    </a:cubicBezTo>
                    <a:cubicBezTo>
                      <a:pt x="652" y="2404"/>
                      <a:pt x="741" y="2378"/>
                      <a:pt x="821" y="2342"/>
                    </a:cubicBezTo>
                    <a:lnTo>
                      <a:pt x="2097" y="1709"/>
                    </a:lnTo>
                    <a:cubicBezTo>
                      <a:pt x="2293" y="1610"/>
                      <a:pt x="2409" y="1414"/>
                      <a:pt x="2409" y="1200"/>
                    </a:cubicBezTo>
                    <a:cubicBezTo>
                      <a:pt x="2409" y="986"/>
                      <a:pt x="2293" y="790"/>
                      <a:pt x="2097" y="700"/>
                    </a:cubicBezTo>
                    <a:lnTo>
                      <a:pt x="821" y="58"/>
                    </a:lnTo>
                    <a:cubicBezTo>
                      <a:pt x="743" y="19"/>
                      <a:pt x="659" y="0"/>
                      <a:pt x="5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45"/>
              <p:cNvSpPr/>
              <p:nvPr/>
            </p:nvSpPr>
            <p:spPr>
              <a:xfrm>
                <a:off x="3246950" y="3621450"/>
                <a:ext cx="51775" cy="13850"/>
              </a:xfrm>
              <a:custGeom>
                <a:rect b="b" l="l" r="r" t="t"/>
                <a:pathLst>
                  <a:path extrusionOk="0" h="554" w="2071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9"/>
                      <a:pt x="126" y="553"/>
                      <a:pt x="277" y="553"/>
                    </a:cubicBezTo>
                    <a:lnTo>
                      <a:pt x="1785" y="553"/>
                    </a:lnTo>
                    <a:cubicBezTo>
                      <a:pt x="1946" y="553"/>
                      <a:pt x="2071" y="429"/>
                      <a:pt x="2071" y="277"/>
                    </a:cubicBezTo>
                    <a:cubicBezTo>
                      <a:pt x="2071" y="125"/>
                      <a:pt x="1946" y="0"/>
                      <a:pt x="17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45"/>
              <p:cNvSpPr/>
              <p:nvPr/>
            </p:nvSpPr>
            <p:spPr>
              <a:xfrm>
                <a:off x="3246950" y="3669850"/>
                <a:ext cx="124925" cy="13850"/>
              </a:xfrm>
              <a:custGeom>
                <a:rect b="b" l="l" r="r" t="t"/>
                <a:pathLst>
                  <a:path extrusionOk="0" h="554" w="4997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4720" y="553"/>
                    </a:lnTo>
                    <a:cubicBezTo>
                      <a:pt x="4872" y="553"/>
                      <a:pt x="4997" y="428"/>
                      <a:pt x="4997" y="277"/>
                    </a:cubicBezTo>
                    <a:cubicBezTo>
                      <a:pt x="4997" y="125"/>
                      <a:pt x="4872" y="0"/>
                      <a:pt x="47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5"/>
              <p:cNvSpPr/>
              <p:nvPr/>
            </p:nvSpPr>
            <p:spPr>
              <a:xfrm>
                <a:off x="3246950" y="3704400"/>
                <a:ext cx="124925" cy="14075"/>
              </a:xfrm>
              <a:custGeom>
                <a:rect b="b" l="l" r="r" t="t"/>
                <a:pathLst>
                  <a:path extrusionOk="0" h="563" w="4997">
                    <a:moveTo>
                      <a:pt x="277" y="1"/>
                    </a:moveTo>
                    <a:cubicBezTo>
                      <a:pt x="126" y="1"/>
                      <a:pt x="1" y="126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4720" y="563"/>
                    </a:lnTo>
                    <a:cubicBezTo>
                      <a:pt x="4872" y="563"/>
                      <a:pt x="4997" y="438"/>
                      <a:pt x="4997" y="286"/>
                    </a:cubicBezTo>
                    <a:cubicBezTo>
                      <a:pt x="4997" y="126"/>
                      <a:pt x="4872" y="1"/>
                      <a:pt x="472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5"/>
              <p:cNvSpPr/>
              <p:nvPr/>
            </p:nvSpPr>
            <p:spPr>
              <a:xfrm>
                <a:off x="3246950" y="3739200"/>
                <a:ext cx="124925" cy="13850"/>
              </a:xfrm>
              <a:custGeom>
                <a:rect b="b" l="l" r="r" t="t"/>
                <a:pathLst>
                  <a:path extrusionOk="0" h="554" w="4997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4720" y="554"/>
                    </a:lnTo>
                    <a:cubicBezTo>
                      <a:pt x="4872" y="554"/>
                      <a:pt x="4997" y="429"/>
                      <a:pt x="4997" y="277"/>
                    </a:cubicBezTo>
                    <a:cubicBezTo>
                      <a:pt x="4997" y="126"/>
                      <a:pt x="4872" y="1"/>
                      <a:pt x="472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1" name="Google Shape;601;p45"/>
          <p:cNvSpPr txBox="1"/>
          <p:nvPr>
            <p:ph idx="4" type="subTitle"/>
          </p:nvPr>
        </p:nvSpPr>
        <p:spPr>
          <a:xfrm>
            <a:off x="2702238" y="1730500"/>
            <a:ext cx="20703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bhaya Libre"/>
                <a:ea typeface="Abhaya Libre"/>
                <a:cs typeface="Abhaya Libre"/>
                <a:sym typeface="Abhaya Libre"/>
              </a:rPr>
              <a:t>Google forms</a:t>
            </a:r>
            <a:endParaRPr b="1" sz="2400"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App Pitch Deck by Slidesgo">
  <a:themeElements>
    <a:clrScheme name="Simple Light">
      <a:dk1>
        <a:srgbClr val="000000"/>
      </a:dk1>
      <a:lt1>
        <a:srgbClr val="FFFFFF"/>
      </a:lt1>
      <a:dk2>
        <a:srgbClr val="F3F3F3"/>
      </a:dk2>
      <a:lt2>
        <a:srgbClr val="95FFD4"/>
      </a:lt2>
      <a:accent1>
        <a:srgbClr val="6178F6"/>
      </a:accent1>
      <a:accent2>
        <a:srgbClr val="F8FFE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