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dirty="0" smtClean="0"/>
              <a:t>Ejemplo de grafico de barras</a:t>
            </a:r>
            <a:endParaRPr lang="es-ES_tradn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526064"/>
        <c:axId val="2107234512"/>
      </c:barChart>
      <c:catAx>
        <c:axId val="210752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107234512"/>
        <c:crosses val="autoZero"/>
        <c:auto val="1"/>
        <c:lblAlgn val="ctr"/>
        <c:lblOffset val="100"/>
        <c:noMultiLvlLbl val="0"/>
      </c:catAx>
      <c:valAx>
        <c:axId val="210723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210752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4F1F3-E45D-E24C-BB9B-CEF7B3E29A9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5973539-1365-D94B-A1E5-8D17EF408FDB}">
      <dgm:prSet phldrT="[Texto]"/>
      <dgm:spPr/>
      <dgm:t>
        <a:bodyPr/>
        <a:lstStyle/>
        <a:p>
          <a:r>
            <a:rPr lang="es-ES_tradnl" dirty="0" smtClean="0"/>
            <a:t>Cuerpo humano</a:t>
          </a:r>
          <a:endParaRPr lang="es-ES_tradnl" dirty="0"/>
        </a:p>
      </dgm:t>
    </dgm:pt>
    <dgm:pt modelId="{099982ED-0F42-A947-9D74-529A2F92D1C5}" type="parTrans" cxnId="{F8CAC67C-B828-BC43-A108-32FB6A5AC52D}">
      <dgm:prSet/>
      <dgm:spPr/>
      <dgm:t>
        <a:bodyPr/>
        <a:lstStyle/>
        <a:p>
          <a:endParaRPr lang="es-ES_tradnl"/>
        </a:p>
      </dgm:t>
    </dgm:pt>
    <dgm:pt modelId="{71847691-6130-2B4E-A357-0EBAC5C652B4}" type="sibTrans" cxnId="{F8CAC67C-B828-BC43-A108-32FB6A5AC52D}">
      <dgm:prSet/>
      <dgm:spPr/>
      <dgm:t>
        <a:bodyPr/>
        <a:lstStyle/>
        <a:p>
          <a:endParaRPr lang="es-ES_tradnl"/>
        </a:p>
      </dgm:t>
    </dgm:pt>
    <dgm:pt modelId="{2B429D10-1C1E-6441-B8C9-4CFFB20F5D0E}">
      <dgm:prSet phldrT="[Texto]"/>
      <dgm:spPr/>
      <dgm:t>
        <a:bodyPr/>
        <a:lstStyle/>
        <a:p>
          <a:r>
            <a:rPr lang="es-ES_tradnl" dirty="0" smtClean="0"/>
            <a:t>Cabeza </a:t>
          </a:r>
          <a:endParaRPr lang="es-ES_tradnl" dirty="0"/>
        </a:p>
      </dgm:t>
    </dgm:pt>
    <dgm:pt modelId="{0489E7DA-8B9A-0444-9BA4-F4BA7311AD5B}" type="parTrans" cxnId="{BA4088AA-E8C5-E840-842E-CC6F0261582D}">
      <dgm:prSet/>
      <dgm:spPr/>
      <dgm:t>
        <a:bodyPr/>
        <a:lstStyle/>
        <a:p>
          <a:endParaRPr lang="es-ES_tradnl"/>
        </a:p>
      </dgm:t>
    </dgm:pt>
    <dgm:pt modelId="{6227140B-37F2-BC41-AFAC-071D49DDFCC4}" type="sibTrans" cxnId="{BA4088AA-E8C5-E840-842E-CC6F0261582D}">
      <dgm:prSet/>
      <dgm:spPr/>
      <dgm:t>
        <a:bodyPr/>
        <a:lstStyle/>
        <a:p>
          <a:endParaRPr lang="es-ES_tradnl"/>
        </a:p>
      </dgm:t>
    </dgm:pt>
    <dgm:pt modelId="{164330D3-EDE8-CA44-95EB-CEECED2FABB2}">
      <dgm:prSet phldrT="[Texto]"/>
      <dgm:spPr/>
      <dgm:t>
        <a:bodyPr/>
        <a:lstStyle/>
        <a:p>
          <a:r>
            <a:rPr lang="es-ES_tradnl" dirty="0" smtClean="0"/>
            <a:t>Brazo</a:t>
          </a:r>
          <a:endParaRPr lang="es-ES_tradnl" dirty="0"/>
        </a:p>
      </dgm:t>
    </dgm:pt>
    <dgm:pt modelId="{293506D3-A823-2249-95CE-BBD16047BEE4}" type="parTrans" cxnId="{5450F9FA-B6D0-6E45-9B64-C6B02CD46C54}">
      <dgm:prSet/>
      <dgm:spPr/>
      <dgm:t>
        <a:bodyPr/>
        <a:lstStyle/>
        <a:p>
          <a:endParaRPr lang="es-ES_tradnl"/>
        </a:p>
      </dgm:t>
    </dgm:pt>
    <dgm:pt modelId="{07193A7E-99D0-6D40-B073-D0D14167B07E}" type="sibTrans" cxnId="{5450F9FA-B6D0-6E45-9B64-C6B02CD46C54}">
      <dgm:prSet/>
      <dgm:spPr/>
      <dgm:t>
        <a:bodyPr/>
        <a:lstStyle/>
        <a:p>
          <a:endParaRPr lang="es-ES_tradnl"/>
        </a:p>
      </dgm:t>
    </dgm:pt>
    <dgm:pt modelId="{BA04D834-343F-D34F-BA61-FCBE27AD00DA}">
      <dgm:prSet phldrT="[Texto]"/>
      <dgm:spPr/>
      <dgm:t>
        <a:bodyPr/>
        <a:lstStyle/>
        <a:p>
          <a:r>
            <a:rPr lang="es-ES_tradnl" dirty="0" smtClean="0"/>
            <a:t>Esqueleto</a:t>
          </a:r>
          <a:endParaRPr lang="es-ES_tradnl" dirty="0"/>
        </a:p>
      </dgm:t>
    </dgm:pt>
    <dgm:pt modelId="{CE0A8443-D512-9A4B-B037-380046A5F674}" type="parTrans" cxnId="{863F969D-12C8-8949-9F5B-D4C1236CE895}">
      <dgm:prSet/>
      <dgm:spPr/>
      <dgm:t>
        <a:bodyPr/>
        <a:lstStyle/>
        <a:p>
          <a:endParaRPr lang="es-ES_tradnl"/>
        </a:p>
      </dgm:t>
    </dgm:pt>
    <dgm:pt modelId="{EB294C6A-5038-AB42-99D9-3597A41B0516}" type="sibTrans" cxnId="{863F969D-12C8-8949-9F5B-D4C1236CE895}">
      <dgm:prSet/>
      <dgm:spPr/>
      <dgm:t>
        <a:bodyPr/>
        <a:lstStyle/>
        <a:p>
          <a:endParaRPr lang="es-ES_tradnl"/>
        </a:p>
      </dgm:t>
    </dgm:pt>
    <dgm:pt modelId="{0CDCEC8B-4977-7241-80D9-DA2D5FBA42B3}">
      <dgm:prSet phldrT="[Texto]"/>
      <dgm:spPr/>
      <dgm:t>
        <a:bodyPr/>
        <a:lstStyle/>
        <a:p>
          <a:r>
            <a:rPr lang="es-ES_tradnl" dirty="0" smtClean="0"/>
            <a:t>Musculo</a:t>
          </a:r>
          <a:endParaRPr lang="es-ES_tradnl" dirty="0"/>
        </a:p>
      </dgm:t>
    </dgm:pt>
    <dgm:pt modelId="{3954386A-92AB-124C-9B87-A6B82727DD4C}" type="parTrans" cxnId="{4E181D1D-C168-6D4D-BF7C-4A33248B4B1A}">
      <dgm:prSet/>
      <dgm:spPr/>
      <dgm:t>
        <a:bodyPr/>
        <a:lstStyle/>
        <a:p>
          <a:endParaRPr lang="es-ES_tradnl"/>
        </a:p>
      </dgm:t>
    </dgm:pt>
    <dgm:pt modelId="{C97E8803-C313-1B4B-87CD-7CCD0555CAC1}" type="sibTrans" cxnId="{4E181D1D-C168-6D4D-BF7C-4A33248B4B1A}">
      <dgm:prSet/>
      <dgm:spPr/>
      <dgm:t>
        <a:bodyPr/>
        <a:lstStyle/>
        <a:p>
          <a:endParaRPr lang="es-ES_tradnl"/>
        </a:p>
      </dgm:t>
    </dgm:pt>
    <dgm:pt modelId="{4918BDBF-2C44-E743-91FD-F05B85A54820}">
      <dgm:prSet/>
      <dgm:spPr/>
      <dgm:t>
        <a:bodyPr/>
        <a:lstStyle/>
        <a:p>
          <a:r>
            <a:rPr lang="es-ES_tradnl" dirty="0" smtClean="0"/>
            <a:t>Pulmones </a:t>
          </a:r>
          <a:endParaRPr lang="es-ES_tradnl" dirty="0"/>
        </a:p>
      </dgm:t>
    </dgm:pt>
    <dgm:pt modelId="{A6F9591F-D974-AD42-9460-FF25A53A66E2}" type="parTrans" cxnId="{8C1785A8-60EC-7942-B534-F321751775FA}">
      <dgm:prSet/>
      <dgm:spPr/>
      <dgm:t>
        <a:bodyPr/>
        <a:lstStyle/>
        <a:p>
          <a:endParaRPr lang="es-ES_tradnl"/>
        </a:p>
      </dgm:t>
    </dgm:pt>
    <dgm:pt modelId="{37E094F8-E7C7-DC40-BE92-5EC8E4F0685A}" type="sibTrans" cxnId="{8C1785A8-60EC-7942-B534-F321751775FA}">
      <dgm:prSet/>
      <dgm:spPr/>
      <dgm:t>
        <a:bodyPr/>
        <a:lstStyle/>
        <a:p>
          <a:endParaRPr lang="es-ES_tradnl"/>
        </a:p>
      </dgm:t>
    </dgm:pt>
    <dgm:pt modelId="{821A4262-7AD1-394F-AA1C-9C351D8BF0DE}">
      <dgm:prSet/>
      <dgm:spPr/>
      <dgm:t>
        <a:bodyPr/>
        <a:lstStyle/>
        <a:p>
          <a:r>
            <a:rPr lang="es-ES_tradnl" dirty="0" smtClean="0"/>
            <a:t>Cerebro</a:t>
          </a:r>
          <a:endParaRPr lang="es-ES_tradnl" dirty="0"/>
        </a:p>
      </dgm:t>
    </dgm:pt>
    <dgm:pt modelId="{A665EF5F-A235-CA45-A931-7FF749C0CE95}" type="parTrans" cxnId="{CA2F16BB-8AA9-594F-B2DA-FC9A5B41D3EA}">
      <dgm:prSet/>
      <dgm:spPr/>
      <dgm:t>
        <a:bodyPr/>
        <a:lstStyle/>
        <a:p>
          <a:endParaRPr lang="es-ES_tradnl"/>
        </a:p>
      </dgm:t>
    </dgm:pt>
    <dgm:pt modelId="{978A08DF-E1C0-9747-A28D-5AB795319EB3}" type="sibTrans" cxnId="{CA2F16BB-8AA9-594F-B2DA-FC9A5B41D3EA}">
      <dgm:prSet/>
      <dgm:spPr/>
      <dgm:t>
        <a:bodyPr/>
        <a:lstStyle/>
        <a:p>
          <a:endParaRPr lang="es-ES_tradnl"/>
        </a:p>
      </dgm:t>
    </dgm:pt>
    <dgm:pt modelId="{BDE0FC72-FFE8-2D40-AFEB-B301E47EA990}">
      <dgm:prSet/>
      <dgm:spPr/>
      <dgm:t>
        <a:bodyPr/>
        <a:lstStyle/>
        <a:p>
          <a:r>
            <a:rPr lang="es-ES_tradnl" dirty="0" err="1" smtClean="0"/>
            <a:t>Coraz</a:t>
          </a:r>
          <a:r>
            <a:rPr lang="es-ES" dirty="0" err="1" smtClean="0"/>
            <a:t>ón</a:t>
          </a:r>
          <a:endParaRPr lang="es-ES_tradnl" dirty="0"/>
        </a:p>
      </dgm:t>
    </dgm:pt>
    <dgm:pt modelId="{1882932F-CB3E-6A46-B008-B6F9D74CABC9}" type="parTrans" cxnId="{905F5645-4D3C-584B-BAFD-65E1830F93B8}">
      <dgm:prSet/>
      <dgm:spPr/>
      <dgm:t>
        <a:bodyPr/>
        <a:lstStyle/>
        <a:p>
          <a:endParaRPr lang="es-ES_tradnl"/>
        </a:p>
      </dgm:t>
    </dgm:pt>
    <dgm:pt modelId="{7E4F078E-6FB8-3240-BFAD-E0DE5DF81D64}" type="sibTrans" cxnId="{905F5645-4D3C-584B-BAFD-65E1830F93B8}">
      <dgm:prSet/>
      <dgm:spPr/>
      <dgm:t>
        <a:bodyPr/>
        <a:lstStyle/>
        <a:p>
          <a:endParaRPr lang="es-ES_tradnl"/>
        </a:p>
      </dgm:t>
    </dgm:pt>
    <dgm:pt modelId="{6F98F12C-6763-684A-BA17-4DD29F91D407}">
      <dgm:prSet/>
      <dgm:spPr/>
      <dgm:t>
        <a:bodyPr/>
        <a:lstStyle/>
        <a:p>
          <a:r>
            <a:rPr lang="es-ES_tradnl" dirty="0" smtClean="0"/>
            <a:t>Piel</a:t>
          </a:r>
          <a:endParaRPr lang="es-ES_tradnl" dirty="0"/>
        </a:p>
      </dgm:t>
    </dgm:pt>
    <dgm:pt modelId="{BDCB7FA4-0C2B-2645-9D5C-FC726315B365}" type="parTrans" cxnId="{54BBB711-66BA-A148-8CA3-32A8A54E14EC}">
      <dgm:prSet/>
      <dgm:spPr/>
      <dgm:t>
        <a:bodyPr/>
        <a:lstStyle/>
        <a:p>
          <a:endParaRPr lang="es-ES_tradnl"/>
        </a:p>
      </dgm:t>
    </dgm:pt>
    <dgm:pt modelId="{B66404EA-DD8C-6E48-BFAF-D37FF09FEFC9}" type="sibTrans" cxnId="{54BBB711-66BA-A148-8CA3-32A8A54E14EC}">
      <dgm:prSet/>
      <dgm:spPr/>
      <dgm:t>
        <a:bodyPr/>
        <a:lstStyle/>
        <a:p>
          <a:endParaRPr lang="es-ES_tradnl"/>
        </a:p>
      </dgm:t>
    </dgm:pt>
    <dgm:pt modelId="{6E916A86-AA8B-6E40-8D48-6B87AA00BC59}">
      <dgm:prSet/>
      <dgm:spPr/>
      <dgm:t>
        <a:bodyPr/>
        <a:lstStyle/>
        <a:p>
          <a:r>
            <a:rPr lang="es-ES_tradnl" dirty="0" smtClean="0"/>
            <a:t>Riñones </a:t>
          </a:r>
          <a:endParaRPr lang="es-ES_tradnl" dirty="0"/>
        </a:p>
      </dgm:t>
    </dgm:pt>
    <dgm:pt modelId="{67A214CA-23D3-D042-927C-54246408967D}" type="parTrans" cxnId="{11B3B012-9375-D14E-8C8A-262A29F1ACBD}">
      <dgm:prSet/>
      <dgm:spPr/>
      <dgm:t>
        <a:bodyPr/>
        <a:lstStyle/>
        <a:p>
          <a:endParaRPr lang="es-ES_tradnl"/>
        </a:p>
      </dgm:t>
    </dgm:pt>
    <dgm:pt modelId="{3E99A18B-955D-314A-8193-7A880A63CEB0}" type="sibTrans" cxnId="{11B3B012-9375-D14E-8C8A-262A29F1ACBD}">
      <dgm:prSet/>
      <dgm:spPr/>
      <dgm:t>
        <a:bodyPr/>
        <a:lstStyle/>
        <a:p>
          <a:endParaRPr lang="es-ES_tradnl"/>
        </a:p>
      </dgm:t>
    </dgm:pt>
    <dgm:pt modelId="{5CD6EAED-C4C2-CF4B-BF04-478CEFA8163D}">
      <dgm:prSet/>
      <dgm:spPr/>
      <dgm:t>
        <a:bodyPr/>
        <a:lstStyle/>
        <a:p>
          <a:r>
            <a:rPr lang="es-ES_tradnl" dirty="0" smtClean="0"/>
            <a:t>Hígado</a:t>
          </a:r>
          <a:endParaRPr lang="es-ES_tradnl" dirty="0"/>
        </a:p>
      </dgm:t>
    </dgm:pt>
    <dgm:pt modelId="{29F6D4F7-B87E-8243-8F27-840DA2A25820}" type="parTrans" cxnId="{D06C981A-2246-864E-8F32-F5087AD31FA0}">
      <dgm:prSet/>
      <dgm:spPr/>
      <dgm:t>
        <a:bodyPr/>
        <a:lstStyle/>
        <a:p>
          <a:endParaRPr lang="es-ES_tradnl"/>
        </a:p>
      </dgm:t>
    </dgm:pt>
    <dgm:pt modelId="{A1D3B056-F70A-6448-9F80-E97ABD87EDBA}" type="sibTrans" cxnId="{D06C981A-2246-864E-8F32-F5087AD31FA0}">
      <dgm:prSet/>
      <dgm:spPr/>
      <dgm:t>
        <a:bodyPr/>
        <a:lstStyle/>
        <a:p>
          <a:endParaRPr lang="es-ES_tradnl"/>
        </a:p>
      </dgm:t>
    </dgm:pt>
    <dgm:pt modelId="{052B70AB-8483-E849-8938-E9668957B2C9}">
      <dgm:prSet/>
      <dgm:spPr/>
      <dgm:t>
        <a:bodyPr/>
        <a:lstStyle/>
        <a:p>
          <a:endParaRPr lang="es-ES_tradnl" dirty="0"/>
        </a:p>
      </dgm:t>
    </dgm:pt>
    <dgm:pt modelId="{565A8873-A6BB-4C4B-8E7E-E044F5B16473}" type="parTrans" cxnId="{5769A54A-6CCB-784C-A62C-3DD36E76C430}">
      <dgm:prSet/>
      <dgm:spPr/>
      <dgm:t>
        <a:bodyPr/>
        <a:lstStyle/>
        <a:p>
          <a:endParaRPr lang="es-ES_tradnl"/>
        </a:p>
      </dgm:t>
    </dgm:pt>
    <dgm:pt modelId="{293B78A6-D25B-E448-A6B3-D15CAB095AF3}" type="sibTrans" cxnId="{5769A54A-6CCB-784C-A62C-3DD36E76C430}">
      <dgm:prSet/>
      <dgm:spPr/>
      <dgm:t>
        <a:bodyPr/>
        <a:lstStyle/>
        <a:p>
          <a:endParaRPr lang="es-ES_tradnl"/>
        </a:p>
      </dgm:t>
    </dgm:pt>
    <dgm:pt modelId="{84A12F07-8235-7E49-A0FB-EBC8D448E813}" type="pres">
      <dgm:prSet presAssocID="{A844F1F3-E45D-E24C-BB9B-CEF7B3E29A9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D8D78BFC-2B00-D54E-94A6-1656296FA816}" type="pres">
      <dgm:prSet presAssocID="{05973539-1365-D94B-A1E5-8D17EF408FDB}" presName="centerShape" presStyleLbl="node0" presStyleIdx="0" presStyleCnt="1"/>
      <dgm:spPr/>
      <dgm:t>
        <a:bodyPr/>
        <a:lstStyle/>
        <a:p>
          <a:endParaRPr lang="es-ES_tradnl"/>
        </a:p>
      </dgm:t>
    </dgm:pt>
    <dgm:pt modelId="{B16ED585-BE04-2B40-8BF0-F47E09762C42}" type="pres">
      <dgm:prSet presAssocID="{0489E7DA-8B9A-0444-9BA4-F4BA7311AD5B}" presName="Name9" presStyleLbl="parChTrans1D2" presStyleIdx="0" presStyleCnt="10"/>
      <dgm:spPr/>
      <dgm:t>
        <a:bodyPr/>
        <a:lstStyle/>
        <a:p>
          <a:endParaRPr lang="es-ES_tradnl"/>
        </a:p>
      </dgm:t>
    </dgm:pt>
    <dgm:pt modelId="{8AE3FD33-44DA-414C-9CF7-D7A978C4667B}" type="pres">
      <dgm:prSet presAssocID="{0489E7DA-8B9A-0444-9BA4-F4BA7311AD5B}" presName="connTx" presStyleLbl="parChTrans1D2" presStyleIdx="0" presStyleCnt="10"/>
      <dgm:spPr/>
      <dgm:t>
        <a:bodyPr/>
        <a:lstStyle/>
        <a:p>
          <a:endParaRPr lang="es-ES_tradnl"/>
        </a:p>
      </dgm:t>
    </dgm:pt>
    <dgm:pt modelId="{8AA3EE6D-D84E-F241-8ABE-029A28BCD297}" type="pres">
      <dgm:prSet presAssocID="{2B429D10-1C1E-6441-B8C9-4CFFB20F5D0E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0A6FF32-FBE1-DA40-B004-29EA41E48396}" type="pres">
      <dgm:prSet presAssocID="{293506D3-A823-2249-95CE-BBD16047BEE4}" presName="Name9" presStyleLbl="parChTrans1D2" presStyleIdx="1" presStyleCnt="10"/>
      <dgm:spPr/>
      <dgm:t>
        <a:bodyPr/>
        <a:lstStyle/>
        <a:p>
          <a:endParaRPr lang="es-ES_tradnl"/>
        </a:p>
      </dgm:t>
    </dgm:pt>
    <dgm:pt modelId="{C4EA7B13-78A6-F64F-A62E-036480DA7AF7}" type="pres">
      <dgm:prSet presAssocID="{293506D3-A823-2249-95CE-BBD16047BEE4}" presName="connTx" presStyleLbl="parChTrans1D2" presStyleIdx="1" presStyleCnt="10"/>
      <dgm:spPr/>
      <dgm:t>
        <a:bodyPr/>
        <a:lstStyle/>
        <a:p>
          <a:endParaRPr lang="es-ES_tradnl"/>
        </a:p>
      </dgm:t>
    </dgm:pt>
    <dgm:pt modelId="{C10BD934-23CB-7444-A34D-572F894A3509}" type="pres">
      <dgm:prSet presAssocID="{164330D3-EDE8-CA44-95EB-CEECED2FABB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815CEFB-868A-A341-BA64-47AC81202CF2}" type="pres">
      <dgm:prSet presAssocID="{CE0A8443-D512-9A4B-B037-380046A5F674}" presName="Name9" presStyleLbl="parChTrans1D2" presStyleIdx="2" presStyleCnt="10"/>
      <dgm:spPr/>
      <dgm:t>
        <a:bodyPr/>
        <a:lstStyle/>
        <a:p>
          <a:endParaRPr lang="es-ES_tradnl"/>
        </a:p>
      </dgm:t>
    </dgm:pt>
    <dgm:pt modelId="{C240FB98-E476-4346-A510-D2B8A6D0B4CE}" type="pres">
      <dgm:prSet presAssocID="{CE0A8443-D512-9A4B-B037-380046A5F674}" presName="connTx" presStyleLbl="parChTrans1D2" presStyleIdx="2" presStyleCnt="10"/>
      <dgm:spPr/>
      <dgm:t>
        <a:bodyPr/>
        <a:lstStyle/>
        <a:p>
          <a:endParaRPr lang="es-ES_tradnl"/>
        </a:p>
      </dgm:t>
    </dgm:pt>
    <dgm:pt modelId="{196B12C8-5193-D341-81F0-7F1272167956}" type="pres">
      <dgm:prSet presAssocID="{BA04D834-343F-D34F-BA61-FCBE27AD00D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4D36879-9982-254B-AB1B-FAC3C6FDE79C}" type="pres">
      <dgm:prSet presAssocID="{3954386A-92AB-124C-9B87-A6B82727DD4C}" presName="Name9" presStyleLbl="parChTrans1D2" presStyleIdx="3" presStyleCnt="10"/>
      <dgm:spPr/>
      <dgm:t>
        <a:bodyPr/>
        <a:lstStyle/>
        <a:p>
          <a:endParaRPr lang="es-ES_tradnl"/>
        </a:p>
      </dgm:t>
    </dgm:pt>
    <dgm:pt modelId="{61684E33-1F68-744A-83C8-DC554D11431B}" type="pres">
      <dgm:prSet presAssocID="{3954386A-92AB-124C-9B87-A6B82727DD4C}" presName="connTx" presStyleLbl="parChTrans1D2" presStyleIdx="3" presStyleCnt="10"/>
      <dgm:spPr/>
      <dgm:t>
        <a:bodyPr/>
        <a:lstStyle/>
        <a:p>
          <a:endParaRPr lang="es-ES_tradnl"/>
        </a:p>
      </dgm:t>
    </dgm:pt>
    <dgm:pt modelId="{F434703B-FFF2-1E47-965B-D54655FBDBA3}" type="pres">
      <dgm:prSet presAssocID="{0CDCEC8B-4977-7241-80D9-DA2D5FBA42B3}" presName="node" presStyleLbl="node1" presStyleIdx="3" presStyleCnt="10" custRadScaleRad="98391" custRadScaleInc="2099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C826F29-C9BE-0549-970F-892229BF20B3}" type="pres">
      <dgm:prSet presAssocID="{A6F9591F-D974-AD42-9460-FF25A53A66E2}" presName="Name9" presStyleLbl="parChTrans1D2" presStyleIdx="4" presStyleCnt="10"/>
      <dgm:spPr/>
      <dgm:t>
        <a:bodyPr/>
        <a:lstStyle/>
        <a:p>
          <a:endParaRPr lang="es-ES_tradnl"/>
        </a:p>
      </dgm:t>
    </dgm:pt>
    <dgm:pt modelId="{7E7A88F5-5BE2-AF40-BC07-C669785BEC27}" type="pres">
      <dgm:prSet presAssocID="{A6F9591F-D974-AD42-9460-FF25A53A66E2}" presName="connTx" presStyleLbl="parChTrans1D2" presStyleIdx="4" presStyleCnt="10"/>
      <dgm:spPr/>
      <dgm:t>
        <a:bodyPr/>
        <a:lstStyle/>
        <a:p>
          <a:endParaRPr lang="es-ES_tradnl"/>
        </a:p>
      </dgm:t>
    </dgm:pt>
    <dgm:pt modelId="{A5644B26-73BC-0642-8EEA-CABA98432817}" type="pres">
      <dgm:prSet presAssocID="{4918BDBF-2C44-E743-91FD-F05B85A5482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E7CCBE8-0204-314C-B132-B77FB28306D5}" type="pres">
      <dgm:prSet presAssocID="{A665EF5F-A235-CA45-A931-7FF749C0CE95}" presName="Name9" presStyleLbl="parChTrans1D2" presStyleIdx="5" presStyleCnt="10"/>
      <dgm:spPr/>
      <dgm:t>
        <a:bodyPr/>
        <a:lstStyle/>
        <a:p>
          <a:endParaRPr lang="es-ES_tradnl"/>
        </a:p>
      </dgm:t>
    </dgm:pt>
    <dgm:pt modelId="{806FE66E-1EC6-E943-8ECA-6F8D53CF22D5}" type="pres">
      <dgm:prSet presAssocID="{A665EF5F-A235-CA45-A931-7FF749C0CE95}" presName="connTx" presStyleLbl="parChTrans1D2" presStyleIdx="5" presStyleCnt="10"/>
      <dgm:spPr/>
      <dgm:t>
        <a:bodyPr/>
        <a:lstStyle/>
        <a:p>
          <a:endParaRPr lang="es-ES_tradnl"/>
        </a:p>
      </dgm:t>
    </dgm:pt>
    <dgm:pt modelId="{670DCFD9-FBBE-D641-B414-2509FFFC80E7}" type="pres">
      <dgm:prSet presAssocID="{821A4262-7AD1-394F-AA1C-9C351D8BF0D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7FA6BE9-F162-4F4B-A29E-2B0DB2AFCA00}" type="pres">
      <dgm:prSet presAssocID="{1882932F-CB3E-6A46-B008-B6F9D74CABC9}" presName="Name9" presStyleLbl="parChTrans1D2" presStyleIdx="6" presStyleCnt="10"/>
      <dgm:spPr/>
      <dgm:t>
        <a:bodyPr/>
        <a:lstStyle/>
        <a:p>
          <a:endParaRPr lang="es-ES_tradnl"/>
        </a:p>
      </dgm:t>
    </dgm:pt>
    <dgm:pt modelId="{D0B7ACFE-C376-ED4C-A514-9DC60E418102}" type="pres">
      <dgm:prSet presAssocID="{1882932F-CB3E-6A46-B008-B6F9D74CABC9}" presName="connTx" presStyleLbl="parChTrans1D2" presStyleIdx="6" presStyleCnt="10"/>
      <dgm:spPr/>
      <dgm:t>
        <a:bodyPr/>
        <a:lstStyle/>
        <a:p>
          <a:endParaRPr lang="es-ES_tradnl"/>
        </a:p>
      </dgm:t>
    </dgm:pt>
    <dgm:pt modelId="{DF161ACA-12B1-DB4D-987E-A6128D658ED7}" type="pres">
      <dgm:prSet presAssocID="{BDE0FC72-FFE8-2D40-AFEB-B301E47EA99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23947EE-A95F-E84A-8E11-FC4E3AE0C4AC}" type="pres">
      <dgm:prSet presAssocID="{BDCB7FA4-0C2B-2645-9D5C-FC726315B365}" presName="Name9" presStyleLbl="parChTrans1D2" presStyleIdx="7" presStyleCnt="10"/>
      <dgm:spPr/>
      <dgm:t>
        <a:bodyPr/>
        <a:lstStyle/>
        <a:p>
          <a:endParaRPr lang="es-ES_tradnl"/>
        </a:p>
      </dgm:t>
    </dgm:pt>
    <dgm:pt modelId="{CA8B6239-B76E-1942-B359-E135FE4C8217}" type="pres">
      <dgm:prSet presAssocID="{BDCB7FA4-0C2B-2645-9D5C-FC726315B365}" presName="connTx" presStyleLbl="parChTrans1D2" presStyleIdx="7" presStyleCnt="10"/>
      <dgm:spPr/>
      <dgm:t>
        <a:bodyPr/>
        <a:lstStyle/>
        <a:p>
          <a:endParaRPr lang="es-ES_tradnl"/>
        </a:p>
      </dgm:t>
    </dgm:pt>
    <dgm:pt modelId="{2297EB9B-532D-FE45-8FC9-E436423EC005}" type="pres">
      <dgm:prSet presAssocID="{6F98F12C-6763-684A-BA17-4DD29F91D407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765C044-76D7-DB47-B63A-04C99CCD55E4}" type="pres">
      <dgm:prSet presAssocID="{67A214CA-23D3-D042-927C-54246408967D}" presName="Name9" presStyleLbl="parChTrans1D2" presStyleIdx="8" presStyleCnt="10"/>
      <dgm:spPr/>
      <dgm:t>
        <a:bodyPr/>
        <a:lstStyle/>
        <a:p>
          <a:endParaRPr lang="es-ES_tradnl"/>
        </a:p>
      </dgm:t>
    </dgm:pt>
    <dgm:pt modelId="{E95F08EF-35CB-6A49-BEFB-97680D2750D2}" type="pres">
      <dgm:prSet presAssocID="{67A214CA-23D3-D042-927C-54246408967D}" presName="connTx" presStyleLbl="parChTrans1D2" presStyleIdx="8" presStyleCnt="10"/>
      <dgm:spPr/>
      <dgm:t>
        <a:bodyPr/>
        <a:lstStyle/>
        <a:p>
          <a:endParaRPr lang="es-ES_tradnl"/>
        </a:p>
      </dgm:t>
    </dgm:pt>
    <dgm:pt modelId="{43AA4A60-361C-E845-90F2-9C003057A24D}" type="pres">
      <dgm:prSet presAssocID="{6E916A86-AA8B-6E40-8D48-6B87AA00BC59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DC33B2-A34A-544E-AB68-A1C4F7AED59D}" type="pres">
      <dgm:prSet presAssocID="{29F6D4F7-B87E-8243-8F27-840DA2A25820}" presName="Name9" presStyleLbl="parChTrans1D2" presStyleIdx="9" presStyleCnt="10"/>
      <dgm:spPr/>
      <dgm:t>
        <a:bodyPr/>
        <a:lstStyle/>
        <a:p>
          <a:endParaRPr lang="es-ES_tradnl"/>
        </a:p>
      </dgm:t>
    </dgm:pt>
    <dgm:pt modelId="{BC0686B2-0CF1-944A-846F-E283BD98C5C0}" type="pres">
      <dgm:prSet presAssocID="{29F6D4F7-B87E-8243-8F27-840DA2A25820}" presName="connTx" presStyleLbl="parChTrans1D2" presStyleIdx="9" presStyleCnt="10"/>
      <dgm:spPr/>
      <dgm:t>
        <a:bodyPr/>
        <a:lstStyle/>
        <a:p>
          <a:endParaRPr lang="es-ES_tradnl"/>
        </a:p>
      </dgm:t>
    </dgm:pt>
    <dgm:pt modelId="{272F4F04-622F-2740-9C30-FC6B154E5833}" type="pres">
      <dgm:prSet presAssocID="{5CD6EAED-C4C2-CF4B-BF04-478CEFA8163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F8CAC67C-B828-BC43-A108-32FB6A5AC52D}" srcId="{A844F1F3-E45D-E24C-BB9B-CEF7B3E29A9B}" destId="{05973539-1365-D94B-A1E5-8D17EF408FDB}" srcOrd="0" destOrd="0" parTransId="{099982ED-0F42-A947-9D74-529A2F92D1C5}" sibTransId="{71847691-6130-2B4E-A357-0EBAC5C652B4}"/>
    <dgm:cxn modelId="{863F969D-12C8-8949-9F5B-D4C1236CE895}" srcId="{05973539-1365-D94B-A1E5-8D17EF408FDB}" destId="{BA04D834-343F-D34F-BA61-FCBE27AD00DA}" srcOrd="2" destOrd="0" parTransId="{CE0A8443-D512-9A4B-B037-380046A5F674}" sibTransId="{EB294C6A-5038-AB42-99D9-3597A41B0516}"/>
    <dgm:cxn modelId="{FB7FE79E-CA2C-284D-AA0C-B0989BECE4B9}" type="presOf" srcId="{293506D3-A823-2249-95CE-BBD16047BEE4}" destId="{C4EA7B13-78A6-F64F-A62E-036480DA7AF7}" srcOrd="1" destOrd="0" presId="urn:microsoft.com/office/officeart/2005/8/layout/radial1"/>
    <dgm:cxn modelId="{A1E90836-1DB6-E345-B040-23FD1E12C8B6}" type="presOf" srcId="{67A214CA-23D3-D042-927C-54246408967D}" destId="{E95F08EF-35CB-6A49-BEFB-97680D2750D2}" srcOrd="1" destOrd="0" presId="urn:microsoft.com/office/officeart/2005/8/layout/radial1"/>
    <dgm:cxn modelId="{96022E2F-71EB-9D44-B27E-26078A406E15}" type="presOf" srcId="{A844F1F3-E45D-E24C-BB9B-CEF7B3E29A9B}" destId="{84A12F07-8235-7E49-A0FB-EBC8D448E813}" srcOrd="0" destOrd="0" presId="urn:microsoft.com/office/officeart/2005/8/layout/radial1"/>
    <dgm:cxn modelId="{8E534378-F73A-934D-8871-ED392D835518}" type="presOf" srcId="{2B429D10-1C1E-6441-B8C9-4CFFB20F5D0E}" destId="{8AA3EE6D-D84E-F241-8ABE-029A28BCD297}" srcOrd="0" destOrd="0" presId="urn:microsoft.com/office/officeart/2005/8/layout/radial1"/>
    <dgm:cxn modelId="{DFF01754-E825-4D43-8107-B69C9AF6BA57}" type="presOf" srcId="{29F6D4F7-B87E-8243-8F27-840DA2A25820}" destId="{BC0686B2-0CF1-944A-846F-E283BD98C5C0}" srcOrd="1" destOrd="0" presId="urn:microsoft.com/office/officeart/2005/8/layout/radial1"/>
    <dgm:cxn modelId="{02E4151E-032D-2340-874C-947296798C7D}" type="presOf" srcId="{67A214CA-23D3-D042-927C-54246408967D}" destId="{D765C044-76D7-DB47-B63A-04C99CCD55E4}" srcOrd="0" destOrd="0" presId="urn:microsoft.com/office/officeart/2005/8/layout/radial1"/>
    <dgm:cxn modelId="{739A0C8D-4E7F-3042-9728-A558329F77E4}" type="presOf" srcId="{3954386A-92AB-124C-9B87-A6B82727DD4C}" destId="{04D36879-9982-254B-AB1B-FAC3C6FDE79C}" srcOrd="0" destOrd="0" presId="urn:microsoft.com/office/officeart/2005/8/layout/radial1"/>
    <dgm:cxn modelId="{B7A99C3D-7872-CE4C-8252-98DD259DB554}" type="presOf" srcId="{0489E7DA-8B9A-0444-9BA4-F4BA7311AD5B}" destId="{B16ED585-BE04-2B40-8BF0-F47E09762C42}" srcOrd="0" destOrd="0" presId="urn:microsoft.com/office/officeart/2005/8/layout/radial1"/>
    <dgm:cxn modelId="{F1EFBA64-FEE7-0B47-B01F-E2EC406766A1}" type="presOf" srcId="{A6F9591F-D974-AD42-9460-FF25A53A66E2}" destId="{7E7A88F5-5BE2-AF40-BC07-C669785BEC27}" srcOrd="1" destOrd="0" presId="urn:microsoft.com/office/officeart/2005/8/layout/radial1"/>
    <dgm:cxn modelId="{4104C798-E351-4A4D-93AD-2DED5BAFB711}" type="presOf" srcId="{6F98F12C-6763-684A-BA17-4DD29F91D407}" destId="{2297EB9B-532D-FE45-8FC9-E436423EC005}" srcOrd="0" destOrd="0" presId="urn:microsoft.com/office/officeart/2005/8/layout/radial1"/>
    <dgm:cxn modelId="{07789539-21A2-5E4F-A74B-13742CA47363}" type="presOf" srcId="{CE0A8443-D512-9A4B-B037-380046A5F674}" destId="{7815CEFB-868A-A341-BA64-47AC81202CF2}" srcOrd="0" destOrd="0" presId="urn:microsoft.com/office/officeart/2005/8/layout/radial1"/>
    <dgm:cxn modelId="{11B3B012-9375-D14E-8C8A-262A29F1ACBD}" srcId="{05973539-1365-D94B-A1E5-8D17EF408FDB}" destId="{6E916A86-AA8B-6E40-8D48-6B87AA00BC59}" srcOrd="8" destOrd="0" parTransId="{67A214CA-23D3-D042-927C-54246408967D}" sibTransId="{3E99A18B-955D-314A-8193-7A880A63CEB0}"/>
    <dgm:cxn modelId="{0D313D10-1241-D84A-9993-E2D5E891F731}" type="presOf" srcId="{164330D3-EDE8-CA44-95EB-CEECED2FABB2}" destId="{C10BD934-23CB-7444-A34D-572F894A3509}" srcOrd="0" destOrd="0" presId="urn:microsoft.com/office/officeart/2005/8/layout/radial1"/>
    <dgm:cxn modelId="{5769A54A-6CCB-784C-A62C-3DD36E76C430}" srcId="{A844F1F3-E45D-E24C-BB9B-CEF7B3E29A9B}" destId="{052B70AB-8483-E849-8938-E9668957B2C9}" srcOrd="1" destOrd="0" parTransId="{565A8873-A6BB-4C4B-8E7E-E044F5B16473}" sibTransId="{293B78A6-D25B-E448-A6B3-D15CAB095AF3}"/>
    <dgm:cxn modelId="{CA2F16BB-8AA9-594F-B2DA-FC9A5B41D3EA}" srcId="{05973539-1365-D94B-A1E5-8D17EF408FDB}" destId="{821A4262-7AD1-394F-AA1C-9C351D8BF0DE}" srcOrd="5" destOrd="0" parTransId="{A665EF5F-A235-CA45-A931-7FF749C0CE95}" sibTransId="{978A08DF-E1C0-9747-A28D-5AB795319EB3}"/>
    <dgm:cxn modelId="{7709DC4A-1013-5943-BF09-04DE65052DC8}" type="presOf" srcId="{A6F9591F-D974-AD42-9460-FF25A53A66E2}" destId="{4C826F29-C9BE-0549-970F-892229BF20B3}" srcOrd="0" destOrd="0" presId="urn:microsoft.com/office/officeart/2005/8/layout/radial1"/>
    <dgm:cxn modelId="{54DA825D-2BBC-B444-AB2D-96802CE8B2EA}" type="presOf" srcId="{6E916A86-AA8B-6E40-8D48-6B87AA00BC59}" destId="{43AA4A60-361C-E845-90F2-9C003057A24D}" srcOrd="0" destOrd="0" presId="urn:microsoft.com/office/officeart/2005/8/layout/radial1"/>
    <dgm:cxn modelId="{4E181D1D-C168-6D4D-BF7C-4A33248B4B1A}" srcId="{05973539-1365-D94B-A1E5-8D17EF408FDB}" destId="{0CDCEC8B-4977-7241-80D9-DA2D5FBA42B3}" srcOrd="3" destOrd="0" parTransId="{3954386A-92AB-124C-9B87-A6B82727DD4C}" sibTransId="{C97E8803-C313-1B4B-87CD-7CCD0555CAC1}"/>
    <dgm:cxn modelId="{54BBB711-66BA-A148-8CA3-32A8A54E14EC}" srcId="{05973539-1365-D94B-A1E5-8D17EF408FDB}" destId="{6F98F12C-6763-684A-BA17-4DD29F91D407}" srcOrd="7" destOrd="0" parTransId="{BDCB7FA4-0C2B-2645-9D5C-FC726315B365}" sibTransId="{B66404EA-DD8C-6E48-BFAF-D37FF09FEFC9}"/>
    <dgm:cxn modelId="{21718B2C-AFBA-324E-A423-A4AC47DDA515}" type="presOf" srcId="{293506D3-A823-2249-95CE-BBD16047BEE4}" destId="{30A6FF32-FBE1-DA40-B004-29EA41E48396}" srcOrd="0" destOrd="0" presId="urn:microsoft.com/office/officeart/2005/8/layout/radial1"/>
    <dgm:cxn modelId="{5450F9FA-B6D0-6E45-9B64-C6B02CD46C54}" srcId="{05973539-1365-D94B-A1E5-8D17EF408FDB}" destId="{164330D3-EDE8-CA44-95EB-CEECED2FABB2}" srcOrd="1" destOrd="0" parTransId="{293506D3-A823-2249-95CE-BBD16047BEE4}" sibTransId="{07193A7E-99D0-6D40-B073-D0D14167B07E}"/>
    <dgm:cxn modelId="{794DDCD3-300B-064E-ACF4-2A9377BEB312}" type="presOf" srcId="{A665EF5F-A235-CA45-A931-7FF749C0CE95}" destId="{0E7CCBE8-0204-314C-B132-B77FB28306D5}" srcOrd="0" destOrd="0" presId="urn:microsoft.com/office/officeart/2005/8/layout/radial1"/>
    <dgm:cxn modelId="{1D649AA5-6B6E-F14F-B446-939937FC6ACB}" type="presOf" srcId="{05973539-1365-D94B-A1E5-8D17EF408FDB}" destId="{D8D78BFC-2B00-D54E-94A6-1656296FA816}" srcOrd="0" destOrd="0" presId="urn:microsoft.com/office/officeart/2005/8/layout/radial1"/>
    <dgm:cxn modelId="{8C1785A8-60EC-7942-B534-F321751775FA}" srcId="{05973539-1365-D94B-A1E5-8D17EF408FDB}" destId="{4918BDBF-2C44-E743-91FD-F05B85A54820}" srcOrd="4" destOrd="0" parTransId="{A6F9591F-D974-AD42-9460-FF25A53A66E2}" sibTransId="{37E094F8-E7C7-DC40-BE92-5EC8E4F0685A}"/>
    <dgm:cxn modelId="{BA4088AA-E8C5-E840-842E-CC6F0261582D}" srcId="{05973539-1365-D94B-A1E5-8D17EF408FDB}" destId="{2B429D10-1C1E-6441-B8C9-4CFFB20F5D0E}" srcOrd="0" destOrd="0" parTransId="{0489E7DA-8B9A-0444-9BA4-F4BA7311AD5B}" sibTransId="{6227140B-37F2-BC41-AFAC-071D49DDFCC4}"/>
    <dgm:cxn modelId="{E7397210-E525-7942-8FDC-4688A94424E8}" type="presOf" srcId="{29F6D4F7-B87E-8243-8F27-840DA2A25820}" destId="{A3DC33B2-A34A-544E-AB68-A1C4F7AED59D}" srcOrd="0" destOrd="0" presId="urn:microsoft.com/office/officeart/2005/8/layout/radial1"/>
    <dgm:cxn modelId="{BB3C75AC-18F1-8F41-BE82-4A550274A967}" type="presOf" srcId="{BDCB7FA4-0C2B-2645-9D5C-FC726315B365}" destId="{F23947EE-A95F-E84A-8E11-FC4E3AE0C4AC}" srcOrd="0" destOrd="0" presId="urn:microsoft.com/office/officeart/2005/8/layout/radial1"/>
    <dgm:cxn modelId="{E67096B8-91B0-FB4B-9377-CF3E2B2BC1CA}" type="presOf" srcId="{821A4262-7AD1-394F-AA1C-9C351D8BF0DE}" destId="{670DCFD9-FBBE-D641-B414-2509FFFC80E7}" srcOrd="0" destOrd="0" presId="urn:microsoft.com/office/officeart/2005/8/layout/radial1"/>
    <dgm:cxn modelId="{1360DC57-F77D-4A48-AFD7-3FB917F7CA78}" type="presOf" srcId="{4918BDBF-2C44-E743-91FD-F05B85A54820}" destId="{A5644B26-73BC-0642-8EEA-CABA98432817}" srcOrd="0" destOrd="0" presId="urn:microsoft.com/office/officeart/2005/8/layout/radial1"/>
    <dgm:cxn modelId="{519A0036-11A5-684A-81C4-D603711F704F}" type="presOf" srcId="{BDE0FC72-FFE8-2D40-AFEB-B301E47EA990}" destId="{DF161ACA-12B1-DB4D-987E-A6128D658ED7}" srcOrd="0" destOrd="0" presId="urn:microsoft.com/office/officeart/2005/8/layout/radial1"/>
    <dgm:cxn modelId="{90D1D374-B525-1940-AA6D-6FE05CBDBC66}" type="presOf" srcId="{1882932F-CB3E-6A46-B008-B6F9D74CABC9}" destId="{A7FA6BE9-F162-4F4B-A29E-2B0DB2AFCA00}" srcOrd="0" destOrd="0" presId="urn:microsoft.com/office/officeart/2005/8/layout/radial1"/>
    <dgm:cxn modelId="{7FCBF5B3-12B3-5C43-81DE-8B3EA7098219}" type="presOf" srcId="{0CDCEC8B-4977-7241-80D9-DA2D5FBA42B3}" destId="{F434703B-FFF2-1E47-965B-D54655FBDBA3}" srcOrd="0" destOrd="0" presId="urn:microsoft.com/office/officeart/2005/8/layout/radial1"/>
    <dgm:cxn modelId="{918CDCB9-97F5-7845-B88D-A4525BE1F72C}" type="presOf" srcId="{BA04D834-343F-D34F-BA61-FCBE27AD00DA}" destId="{196B12C8-5193-D341-81F0-7F1272167956}" srcOrd="0" destOrd="0" presId="urn:microsoft.com/office/officeart/2005/8/layout/radial1"/>
    <dgm:cxn modelId="{AF8E3492-3DD7-AF43-B631-2AB0C9CB0763}" type="presOf" srcId="{5CD6EAED-C4C2-CF4B-BF04-478CEFA8163D}" destId="{272F4F04-622F-2740-9C30-FC6B154E5833}" srcOrd="0" destOrd="0" presId="urn:microsoft.com/office/officeart/2005/8/layout/radial1"/>
    <dgm:cxn modelId="{EADD2E76-A9F0-8543-9AD0-79E36F5BB8AC}" type="presOf" srcId="{BDCB7FA4-0C2B-2645-9D5C-FC726315B365}" destId="{CA8B6239-B76E-1942-B359-E135FE4C8217}" srcOrd="1" destOrd="0" presId="urn:microsoft.com/office/officeart/2005/8/layout/radial1"/>
    <dgm:cxn modelId="{905F5645-4D3C-584B-BAFD-65E1830F93B8}" srcId="{05973539-1365-D94B-A1E5-8D17EF408FDB}" destId="{BDE0FC72-FFE8-2D40-AFEB-B301E47EA990}" srcOrd="6" destOrd="0" parTransId="{1882932F-CB3E-6A46-B008-B6F9D74CABC9}" sibTransId="{7E4F078E-6FB8-3240-BFAD-E0DE5DF81D64}"/>
    <dgm:cxn modelId="{884DD198-47CB-DC4A-824B-2F8B3C143FFD}" type="presOf" srcId="{A665EF5F-A235-CA45-A931-7FF749C0CE95}" destId="{806FE66E-1EC6-E943-8ECA-6F8D53CF22D5}" srcOrd="1" destOrd="0" presId="urn:microsoft.com/office/officeart/2005/8/layout/radial1"/>
    <dgm:cxn modelId="{2C84B827-67AB-1E4F-9D78-1DE4CC807037}" type="presOf" srcId="{3954386A-92AB-124C-9B87-A6B82727DD4C}" destId="{61684E33-1F68-744A-83C8-DC554D11431B}" srcOrd="1" destOrd="0" presId="urn:microsoft.com/office/officeart/2005/8/layout/radial1"/>
    <dgm:cxn modelId="{D0C906F5-ACE6-1E45-B234-222BA23E6DA8}" type="presOf" srcId="{1882932F-CB3E-6A46-B008-B6F9D74CABC9}" destId="{D0B7ACFE-C376-ED4C-A514-9DC60E418102}" srcOrd="1" destOrd="0" presId="urn:microsoft.com/office/officeart/2005/8/layout/radial1"/>
    <dgm:cxn modelId="{D06C981A-2246-864E-8F32-F5087AD31FA0}" srcId="{05973539-1365-D94B-A1E5-8D17EF408FDB}" destId="{5CD6EAED-C4C2-CF4B-BF04-478CEFA8163D}" srcOrd="9" destOrd="0" parTransId="{29F6D4F7-B87E-8243-8F27-840DA2A25820}" sibTransId="{A1D3B056-F70A-6448-9F80-E97ABD87EDBA}"/>
    <dgm:cxn modelId="{F848AFF6-8B48-5141-AFE7-0048A5D73A52}" type="presOf" srcId="{0489E7DA-8B9A-0444-9BA4-F4BA7311AD5B}" destId="{8AE3FD33-44DA-414C-9CF7-D7A978C4667B}" srcOrd="1" destOrd="0" presId="urn:microsoft.com/office/officeart/2005/8/layout/radial1"/>
    <dgm:cxn modelId="{A85B3C78-4AF9-1F4B-BDF2-E9591E8C77DF}" type="presOf" srcId="{CE0A8443-D512-9A4B-B037-380046A5F674}" destId="{C240FB98-E476-4346-A510-D2B8A6D0B4CE}" srcOrd="1" destOrd="0" presId="urn:microsoft.com/office/officeart/2005/8/layout/radial1"/>
    <dgm:cxn modelId="{D4D89491-7AE0-674C-BD38-7E96B431A79D}" type="presParOf" srcId="{84A12F07-8235-7E49-A0FB-EBC8D448E813}" destId="{D8D78BFC-2B00-D54E-94A6-1656296FA816}" srcOrd="0" destOrd="0" presId="urn:microsoft.com/office/officeart/2005/8/layout/radial1"/>
    <dgm:cxn modelId="{BE4E8825-7A4D-8845-AA89-AC2C501171FE}" type="presParOf" srcId="{84A12F07-8235-7E49-A0FB-EBC8D448E813}" destId="{B16ED585-BE04-2B40-8BF0-F47E09762C42}" srcOrd="1" destOrd="0" presId="urn:microsoft.com/office/officeart/2005/8/layout/radial1"/>
    <dgm:cxn modelId="{28D66BCF-67DE-F04C-AE74-8D1DCDCC4A66}" type="presParOf" srcId="{B16ED585-BE04-2B40-8BF0-F47E09762C42}" destId="{8AE3FD33-44DA-414C-9CF7-D7A978C4667B}" srcOrd="0" destOrd="0" presId="urn:microsoft.com/office/officeart/2005/8/layout/radial1"/>
    <dgm:cxn modelId="{EAF9E70B-E4A1-8840-B21C-4C19C2F07734}" type="presParOf" srcId="{84A12F07-8235-7E49-A0FB-EBC8D448E813}" destId="{8AA3EE6D-D84E-F241-8ABE-029A28BCD297}" srcOrd="2" destOrd="0" presId="urn:microsoft.com/office/officeart/2005/8/layout/radial1"/>
    <dgm:cxn modelId="{B1417A47-152A-C648-A2FF-C3BA57C2783E}" type="presParOf" srcId="{84A12F07-8235-7E49-A0FB-EBC8D448E813}" destId="{30A6FF32-FBE1-DA40-B004-29EA41E48396}" srcOrd="3" destOrd="0" presId="urn:microsoft.com/office/officeart/2005/8/layout/radial1"/>
    <dgm:cxn modelId="{0ECECE88-C2FB-E543-927C-67BCE698FFE0}" type="presParOf" srcId="{30A6FF32-FBE1-DA40-B004-29EA41E48396}" destId="{C4EA7B13-78A6-F64F-A62E-036480DA7AF7}" srcOrd="0" destOrd="0" presId="urn:microsoft.com/office/officeart/2005/8/layout/radial1"/>
    <dgm:cxn modelId="{B1907AC7-5E24-A14D-BF5D-25D593E477BF}" type="presParOf" srcId="{84A12F07-8235-7E49-A0FB-EBC8D448E813}" destId="{C10BD934-23CB-7444-A34D-572F894A3509}" srcOrd="4" destOrd="0" presId="urn:microsoft.com/office/officeart/2005/8/layout/radial1"/>
    <dgm:cxn modelId="{A7C80770-3260-8E42-83E6-76177E4255E6}" type="presParOf" srcId="{84A12F07-8235-7E49-A0FB-EBC8D448E813}" destId="{7815CEFB-868A-A341-BA64-47AC81202CF2}" srcOrd="5" destOrd="0" presId="urn:microsoft.com/office/officeart/2005/8/layout/radial1"/>
    <dgm:cxn modelId="{D447A270-798B-F547-8310-F49624442629}" type="presParOf" srcId="{7815CEFB-868A-A341-BA64-47AC81202CF2}" destId="{C240FB98-E476-4346-A510-D2B8A6D0B4CE}" srcOrd="0" destOrd="0" presId="urn:microsoft.com/office/officeart/2005/8/layout/radial1"/>
    <dgm:cxn modelId="{67747870-D553-694D-AD00-7F316EBF9C70}" type="presParOf" srcId="{84A12F07-8235-7E49-A0FB-EBC8D448E813}" destId="{196B12C8-5193-D341-81F0-7F1272167956}" srcOrd="6" destOrd="0" presId="urn:microsoft.com/office/officeart/2005/8/layout/radial1"/>
    <dgm:cxn modelId="{0FAC3DA4-815C-7645-B647-5E9A5D8DB41F}" type="presParOf" srcId="{84A12F07-8235-7E49-A0FB-EBC8D448E813}" destId="{04D36879-9982-254B-AB1B-FAC3C6FDE79C}" srcOrd="7" destOrd="0" presId="urn:microsoft.com/office/officeart/2005/8/layout/radial1"/>
    <dgm:cxn modelId="{37FBCDD6-3FCD-C840-A1BE-EE79DF64A6E0}" type="presParOf" srcId="{04D36879-9982-254B-AB1B-FAC3C6FDE79C}" destId="{61684E33-1F68-744A-83C8-DC554D11431B}" srcOrd="0" destOrd="0" presId="urn:microsoft.com/office/officeart/2005/8/layout/radial1"/>
    <dgm:cxn modelId="{9BD13EED-CF13-0940-93B5-C35E774DF6BB}" type="presParOf" srcId="{84A12F07-8235-7E49-A0FB-EBC8D448E813}" destId="{F434703B-FFF2-1E47-965B-D54655FBDBA3}" srcOrd="8" destOrd="0" presId="urn:microsoft.com/office/officeart/2005/8/layout/radial1"/>
    <dgm:cxn modelId="{5BABAA52-EF5E-4345-8496-B5D109E465AF}" type="presParOf" srcId="{84A12F07-8235-7E49-A0FB-EBC8D448E813}" destId="{4C826F29-C9BE-0549-970F-892229BF20B3}" srcOrd="9" destOrd="0" presId="urn:microsoft.com/office/officeart/2005/8/layout/radial1"/>
    <dgm:cxn modelId="{4AD69F90-9D31-014C-A743-179596750B90}" type="presParOf" srcId="{4C826F29-C9BE-0549-970F-892229BF20B3}" destId="{7E7A88F5-5BE2-AF40-BC07-C669785BEC27}" srcOrd="0" destOrd="0" presId="urn:microsoft.com/office/officeart/2005/8/layout/radial1"/>
    <dgm:cxn modelId="{A9A54B5E-1FAA-7049-B9B2-897C6A2AD88A}" type="presParOf" srcId="{84A12F07-8235-7E49-A0FB-EBC8D448E813}" destId="{A5644B26-73BC-0642-8EEA-CABA98432817}" srcOrd="10" destOrd="0" presId="urn:microsoft.com/office/officeart/2005/8/layout/radial1"/>
    <dgm:cxn modelId="{4BA63251-013A-1644-A003-062DC7A2E929}" type="presParOf" srcId="{84A12F07-8235-7E49-A0FB-EBC8D448E813}" destId="{0E7CCBE8-0204-314C-B132-B77FB28306D5}" srcOrd="11" destOrd="0" presId="urn:microsoft.com/office/officeart/2005/8/layout/radial1"/>
    <dgm:cxn modelId="{00832720-FB3F-964F-B317-65AEC85F048D}" type="presParOf" srcId="{0E7CCBE8-0204-314C-B132-B77FB28306D5}" destId="{806FE66E-1EC6-E943-8ECA-6F8D53CF22D5}" srcOrd="0" destOrd="0" presId="urn:microsoft.com/office/officeart/2005/8/layout/radial1"/>
    <dgm:cxn modelId="{198FED6C-B473-F148-B113-D9416995C2B2}" type="presParOf" srcId="{84A12F07-8235-7E49-A0FB-EBC8D448E813}" destId="{670DCFD9-FBBE-D641-B414-2509FFFC80E7}" srcOrd="12" destOrd="0" presId="urn:microsoft.com/office/officeart/2005/8/layout/radial1"/>
    <dgm:cxn modelId="{E8EF35D3-BBA8-5F4F-9BE9-6A3C9717003C}" type="presParOf" srcId="{84A12F07-8235-7E49-A0FB-EBC8D448E813}" destId="{A7FA6BE9-F162-4F4B-A29E-2B0DB2AFCA00}" srcOrd="13" destOrd="0" presId="urn:microsoft.com/office/officeart/2005/8/layout/radial1"/>
    <dgm:cxn modelId="{42A51734-209D-FB44-888C-16A0B96496A1}" type="presParOf" srcId="{A7FA6BE9-F162-4F4B-A29E-2B0DB2AFCA00}" destId="{D0B7ACFE-C376-ED4C-A514-9DC60E418102}" srcOrd="0" destOrd="0" presId="urn:microsoft.com/office/officeart/2005/8/layout/radial1"/>
    <dgm:cxn modelId="{27971764-4DD5-1944-950D-87CACB37B9A0}" type="presParOf" srcId="{84A12F07-8235-7E49-A0FB-EBC8D448E813}" destId="{DF161ACA-12B1-DB4D-987E-A6128D658ED7}" srcOrd="14" destOrd="0" presId="urn:microsoft.com/office/officeart/2005/8/layout/radial1"/>
    <dgm:cxn modelId="{B1C3017D-3D60-A048-8214-C41B1900CD47}" type="presParOf" srcId="{84A12F07-8235-7E49-A0FB-EBC8D448E813}" destId="{F23947EE-A95F-E84A-8E11-FC4E3AE0C4AC}" srcOrd="15" destOrd="0" presId="urn:microsoft.com/office/officeart/2005/8/layout/radial1"/>
    <dgm:cxn modelId="{71299B53-5ED0-364F-B5FD-33824F2AF204}" type="presParOf" srcId="{F23947EE-A95F-E84A-8E11-FC4E3AE0C4AC}" destId="{CA8B6239-B76E-1942-B359-E135FE4C8217}" srcOrd="0" destOrd="0" presId="urn:microsoft.com/office/officeart/2005/8/layout/radial1"/>
    <dgm:cxn modelId="{CACE128D-7259-E247-A6EA-A384B869F0E5}" type="presParOf" srcId="{84A12F07-8235-7E49-A0FB-EBC8D448E813}" destId="{2297EB9B-532D-FE45-8FC9-E436423EC005}" srcOrd="16" destOrd="0" presId="urn:microsoft.com/office/officeart/2005/8/layout/radial1"/>
    <dgm:cxn modelId="{892785F9-A905-0346-9360-E7165F81C84E}" type="presParOf" srcId="{84A12F07-8235-7E49-A0FB-EBC8D448E813}" destId="{D765C044-76D7-DB47-B63A-04C99CCD55E4}" srcOrd="17" destOrd="0" presId="urn:microsoft.com/office/officeart/2005/8/layout/radial1"/>
    <dgm:cxn modelId="{C834ED91-4BFE-F546-8617-6EE3B0158DD4}" type="presParOf" srcId="{D765C044-76D7-DB47-B63A-04C99CCD55E4}" destId="{E95F08EF-35CB-6A49-BEFB-97680D2750D2}" srcOrd="0" destOrd="0" presId="urn:microsoft.com/office/officeart/2005/8/layout/radial1"/>
    <dgm:cxn modelId="{BF6B0B49-F612-1C4A-86E0-B01D44006400}" type="presParOf" srcId="{84A12F07-8235-7E49-A0FB-EBC8D448E813}" destId="{43AA4A60-361C-E845-90F2-9C003057A24D}" srcOrd="18" destOrd="0" presId="urn:microsoft.com/office/officeart/2005/8/layout/radial1"/>
    <dgm:cxn modelId="{8B0DAA23-582B-FE49-93E8-98F746F023A1}" type="presParOf" srcId="{84A12F07-8235-7E49-A0FB-EBC8D448E813}" destId="{A3DC33B2-A34A-544E-AB68-A1C4F7AED59D}" srcOrd="19" destOrd="0" presId="urn:microsoft.com/office/officeart/2005/8/layout/radial1"/>
    <dgm:cxn modelId="{7896F229-B4A7-834D-88BC-0EC7E85499DA}" type="presParOf" srcId="{A3DC33B2-A34A-544E-AB68-A1C4F7AED59D}" destId="{BC0686B2-0CF1-944A-846F-E283BD98C5C0}" srcOrd="0" destOrd="0" presId="urn:microsoft.com/office/officeart/2005/8/layout/radial1"/>
    <dgm:cxn modelId="{C93190E5-12C3-FB4A-9704-CD3A422700EC}" type="presParOf" srcId="{84A12F07-8235-7E49-A0FB-EBC8D448E813}" destId="{272F4F04-622F-2740-9C30-FC6B154E5833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78BFC-2B00-D54E-94A6-1656296FA816}">
      <dsp:nvSpPr>
        <dsp:cNvPr id="0" name=""/>
        <dsp:cNvSpPr/>
      </dsp:nvSpPr>
      <dsp:spPr>
        <a:xfrm>
          <a:off x="3946265" y="1644751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Cuerpo humano</a:t>
          </a:r>
          <a:endParaRPr lang="es-ES_tradnl" sz="1200" kern="1200" dirty="0"/>
        </a:p>
      </dsp:txBody>
      <dsp:txXfrm>
        <a:off x="4060531" y="1759017"/>
        <a:ext cx="551722" cy="551722"/>
      </dsp:txXfrm>
    </dsp:sp>
    <dsp:sp modelId="{B16ED585-BE04-2B40-8BF0-F47E09762C42}">
      <dsp:nvSpPr>
        <dsp:cNvPr id="0" name=""/>
        <dsp:cNvSpPr/>
      </dsp:nvSpPr>
      <dsp:spPr>
        <a:xfrm rot="16200000">
          <a:off x="3905868" y="1206130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4314866" y="1192701"/>
        <a:ext cx="43052" cy="43052"/>
      </dsp:txXfrm>
    </dsp:sp>
    <dsp:sp modelId="{8AA3EE6D-D84E-F241-8ABE-029A28BCD297}">
      <dsp:nvSpPr>
        <dsp:cNvPr id="0" name=""/>
        <dsp:cNvSpPr/>
      </dsp:nvSpPr>
      <dsp:spPr>
        <a:xfrm>
          <a:off x="3946265" y="3448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Cabeza </a:t>
          </a:r>
          <a:endParaRPr lang="es-ES_tradnl" sz="1000" kern="1200" dirty="0"/>
        </a:p>
      </dsp:txBody>
      <dsp:txXfrm>
        <a:off x="4060531" y="117714"/>
        <a:ext cx="551722" cy="551722"/>
      </dsp:txXfrm>
    </dsp:sp>
    <dsp:sp modelId="{30A6FF32-FBE1-DA40-B004-29EA41E48396}">
      <dsp:nvSpPr>
        <dsp:cNvPr id="0" name=""/>
        <dsp:cNvSpPr/>
      </dsp:nvSpPr>
      <dsp:spPr>
        <a:xfrm rot="18360000">
          <a:off x="4388235" y="1362860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4797233" y="1349431"/>
        <a:ext cx="43052" cy="43052"/>
      </dsp:txXfrm>
    </dsp:sp>
    <dsp:sp modelId="{C10BD934-23CB-7444-A34D-572F894A3509}">
      <dsp:nvSpPr>
        <dsp:cNvPr id="0" name=""/>
        <dsp:cNvSpPr/>
      </dsp:nvSpPr>
      <dsp:spPr>
        <a:xfrm>
          <a:off x="4910999" y="316909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Brazo</a:t>
          </a:r>
          <a:endParaRPr lang="es-ES_tradnl" sz="1000" kern="1200" dirty="0"/>
        </a:p>
      </dsp:txBody>
      <dsp:txXfrm>
        <a:off x="5025265" y="431175"/>
        <a:ext cx="551722" cy="551722"/>
      </dsp:txXfrm>
    </dsp:sp>
    <dsp:sp modelId="{7815CEFB-868A-A341-BA64-47AC81202CF2}">
      <dsp:nvSpPr>
        <dsp:cNvPr id="0" name=""/>
        <dsp:cNvSpPr/>
      </dsp:nvSpPr>
      <dsp:spPr>
        <a:xfrm rot="20520000">
          <a:off x="4686354" y="1773186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5095352" y="1759757"/>
        <a:ext cx="43052" cy="43052"/>
      </dsp:txXfrm>
    </dsp:sp>
    <dsp:sp modelId="{196B12C8-5193-D341-81F0-7F1272167956}">
      <dsp:nvSpPr>
        <dsp:cNvPr id="0" name=""/>
        <dsp:cNvSpPr/>
      </dsp:nvSpPr>
      <dsp:spPr>
        <a:xfrm>
          <a:off x="5507238" y="1137561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Esqueleto</a:t>
          </a:r>
          <a:endParaRPr lang="es-ES_tradnl" sz="1000" kern="1200" dirty="0"/>
        </a:p>
      </dsp:txBody>
      <dsp:txXfrm>
        <a:off x="5621504" y="1251827"/>
        <a:ext cx="551722" cy="551722"/>
      </dsp:txXfrm>
    </dsp:sp>
    <dsp:sp modelId="{04D36879-9982-254B-AB1B-FAC3C6FDE79C}">
      <dsp:nvSpPr>
        <dsp:cNvPr id="0" name=""/>
        <dsp:cNvSpPr/>
      </dsp:nvSpPr>
      <dsp:spPr>
        <a:xfrm rot="1102669">
          <a:off x="4685338" y="2281355"/>
          <a:ext cx="834640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34640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5081793" y="2268586"/>
        <a:ext cx="41732" cy="41732"/>
      </dsp:txXfrm>
    </dsp:sp>
    <dsp:sp modelId="{F434703B-FFF2-1E47-965B-D54655FBDBA3}">
      <dsp:nvSpPr>
        <dsp:cNvPr id="0" name=""/>
        <dsp:cNvSpPr/>
      </dsp:nvSpPr>
      <dsp:spPr>
        <a:xfrm>
          <a:off x="5478797" y="2153898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Musculo</a:t>
          </a:r>
          <a:endParaRPr lang="es-ES_tradnl" sz="1000" kern="1200" dirty="0"/>
        </a:p>
      </dsp:txBody>
      <dsp:txXfrm>
        <a:off x="5593063" y="2268164"/>
        <a:ext cx="551722" cy="551722"/>
      </dsp:txXfrm>
    </dsp:sp>
    <dsp:sp modelId="{4C826F29-C9BE-0549-970F-892229BF20B3}">
      <dsp:nvSpPr>
        <dsp:cNvPr id="0" name=""/>
        <dsp:cNvSpPr/>
      </dsp:nvSpPr>
      <dsp:spPr>
        <a:xfrm rot="3240000">
          <a:off x="4388235" y="2690703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4797233" y="2677273"/>
        <a:ext cx="43052" cy="43052"/>
      </dsp:txXfrm>
    </dsp:sp>
    <dsp:sp modelId="{A5644B26-73BC-0642-8EEA-CABA98432817}">
      <dsp:nvSpPr>
        <dsp:cNvPr id="0" name=""/>
        <dsp:cNvSpPr/>
      </dsp:nvSpPr>
      <dsp:spPr>
        <a:xfrm>
          <a:off x="4910999" y="2972594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Pulmones </a:t>
          </a:r>
          <a:endParaRPr lang="es-ES_tradnl" sz="1000" kern="1200" dirty="0"/>
        </a:p>
      </dsp:txBody>
      <dsp:txXfrm>
        <a:off x="5025265" y="3086860"/>
        <a:ext cx="551722" cy="551722"/>
      </dsp:txXfrm>
    </dsp:sp>
    <dsp:sp modelId="{0E7CCBE8-0204-314C-B132-B77FB28306D5}">
      <dsp:nvSpPr>
        <dsp:cNvPr id="0" name=""/>
        <dsp:cNvSpPr/>
      </dsp:nvSpPr>
      <dsp:spPr>
        <a:xfrm rot="5400000">
          <a:off x="3905868" y="2847433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>
        <a:off x="4314866" y="2834004"/>
        <a:ext cx="43052" cy="43052"/>
      </dsp:txXfrm>
    </dsp:sp>
    <dsp:sp modelId="{670DCFD9-FBBE-D641-B414-2509FFFC80E7}">
      <dsp:nvSpPr>
        <dsp:cNvPr id="0" name=""/>
        <dsp:cNvSpPr/>
      </dsp:nvSpPr>
      <dsp:spPr>
        <a:xfrm>
          <a:off x="3946265" y="3286055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Cerebro</a:t>
          </a:r>
          <a:endParaRPr lang="es-ES_tradnl" sz="1000" kern="1200" dirty="0"/>
        </a:p>
      </dsp:txBody>
      <dsp:txXfrm>
        <a:off x="4060531" y="3400321"/>
        <a:ext cx="551722" cy="551722"/>
      </dsp:txXfrm>
    </dsp:sp>
    <dsp:sp modelId="{A7FA6BE9-F162-4F4B-A29E-2B0DB2AFCA00}">
      <dsp:nvSpPr>
        <dsp:cNvPr id="0" name=""/>
        <dsp:cNvSpPr/>
      </dsp:nvSpPr>
      <dsp:spPr>
        <a:xfrm rot="7560000">
          <a:off x="3423501" y="2690703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 rot="10800000">
        <a:off x="3832499" y="2677273"/>
        <a:ext cx="43052" cy="43052"/>
      </dsp:txXfrm>
    </dsp:sp>
    <dsp:sp modelId="{DF161ACA-12B1-DB4D-987E-A6128D658ED7}">
      <dsp:nvSpPr>
        <dsp:cNvPr id="0" name=""/>
        <dsp:cNvSpPr/>
      </dsp:nvSpPr>
      <dsp:spPr>
        <a:xfrm>
          <a:off x="2981531" y="2972594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err="1" smtClean="0"/>
            <a:t>Coraz</a:t>
          </a:r>
          <a:r>
            <a:rPr lang="es-ES" sz="1000" kern="1200" dirty="0" err="1" smtClean="0"/>
            <a:t>ón</a:t>
          </a:r>
          <a:endParaRPr lang="es-ES_tradnl" sz="1000" kern="1200" dirty="0"/>
        </a:p>
      </dsp:txBody>
      <dsp:txXfrm>
        <a:off x="3095797" y="3086860"/>
        <a:ext cx="551722" cy="551722"/>
      </dsp:txXfrm>
    </dsp:sp>
    <dsp:sp modelId="{F23947EE-A95F-E84A-8E11-FC4E3AE0C4AC}">
      <dsp:nvSpPr>
        <dsp:cNvPr id="0" name=""/>
        <dsp:cNvSpPr/>
      </dsp:nvSpPr>
      <dsp:spPr>
        <a:xfrm rot="9720000">
          <a:off x="3125382" y="2280377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 rot="10800000">
        <a:off x="3534380" y="2266948"/>
        <a:ext cx="43052" cy="43052"/>
      </dsp:txXfrm>
    </dsp:sp>
    <dsp:sp modelId="{2297EB9B-532D-FE45-8FC9-E436423EC005}">
      <dsp:nvSpPr>
        <dsp:cNvPr id="0" name=""/>
        <dsp:cNvSpPr/>
      </dsp:nvSpPr>
      <dsp:spPr>
        <a:xfrm>
          <a:off x="2385293" y="2151942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Piel</a:t>
          </a:r>
          <a:endParaRPr lang="es-ES_tradnl" sz="1000" kern="1200" dirty="0"/>
        </a:p>
      </dsp:txBody>
      <dsp:txXfrm>
        <a:off x="2499559" y="2266208"/>
        <a:ext cx="551722" cy="551722"/>
      </dsp:txXfrm>
    </dsp:sp>
    <dsp:sp modelId="{D765C044-76D7-DB47-B63A-04C99CCD55E4}">
      <dsp:nvSpPr>
        <dsp:cNvPr id="0" name=""/>
        <dsp:cNvSpPr/>
      </dsp:nvSpPr>
      <dsp:spPr>
        <a:xfrm rot="11880000">
          <a:off x="3125382" y="1773186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 rot="10800000">
        <a:off x="3534380" y="1759757"/>
        <a:ext cx="43052" cy="43052"/>
      </dsp:txXfrm>
    </dsp:sp>
    <dsp:sp modelId="{43AA4A60-361C-E845-90F2-9C003057A24D}">
      <dsp:nvSpPr>
        <dsp:cNvPr id="0" name=""/>
        <dsp:cNvSpPr/>
      </dsp:nvSpPr>
      <dsp:spPr>
        <a:xfrm>
          <a:off x="2385293" y="1137561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Riñones </a:t>
          </a:r>
          <a:endParaRPr lang="es-ES_tradnl" sz="1000" kern="1200" dirty="0"/>
        </a:p>
      </dsp:txBody>
      <dsp:txXfrm>
        <a:off x="2499559" y="1251827"/>
        <a:ext cx="551722" cy="551722"/>
      </dsp:txXfrm>
    </dsp:sp>
    <dsp:sp modelId="{A3DC33B2-A34A-544E-AB68-A1C4F7AED59D}">
      <dsp:nvSpPr>
        <dsp:cNvPr id="0" name=""/>
        <dsp:cNvSpPr/>
      </dsp:nvSpPr>
      <dsp:spPr>
        <a:xfrm rot="14040000">
          <a:off x="3423501" y="1362860"/>
          <a:ext cx="861049" cy="16193"/>
        </a:xfrm>
        <a:custGeom>
          <a:avLst/>
          <a:gdLst/>
          <a:ahLst/>
          <a:cxnLst/>
          <a:rect l="0" t="0" r="0" b="0"/>
          <a:pathLst>
            <a:path>
              <a:moveTo>
                <a:pt x="0" y="8096"/>
              </a:moveTo>
              <a:lnTo>
                <a:pt x="861049" y="80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500" kern="1200"/>
        </a:p>
      </dsp:txBody>
      <dsp:txXfrm rot="10800000">
        <a:off x="3832499" y="1349431"/>
        <a:ext cx="43052" cy="43052"/>
      </dsp:txXfrm>
    </dsp:sp>
    <dsp:sp modelId="{272F4F04-622F-2740-9C30-FC6B154E5833}">
      <dsp:nvSpPr>
        <dsp:cNvPr id="0" name=""/>
        <dsp:cNvSpPr/>
      </dsp:nvSpPr>
      <dsp:spPr>
        <a:xfrm>
          <a:off x="2981531" y="316909"/>
          <a:ext cx="780254" cy="7802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Hígado</a:t>
          </a:r>
          <a:endParaRPr lang="es-ES_tradnl" sz="1000" kern="1200" dirty="0"/>
        </a:p>
      </dsp:txBody>
      <dsp:txXfrm>
        <a:off x="3095797" y="431175"/>
        <a:ext cx="551722" cy="551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Esquemas y gráficos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José David mayor López </a:t>
            </a:r>
          </a:p>
          <a:p>
            <a:r>
              <a:rPr lang="es-ES_tradnl" dirty="0" smtClean="0"/>
              <a:t>Grado 4to – </a:t>
            </a:r>
            <a:r>
              <a:rPr lang="es-ES_tradnl" dirty="0"/>
              <a:t>Colegio Militar General </a:t>
            </a:r>
            <a:r>
              <a:rPr lang="es-ES_tradnl" dirty="0" smtClean="0"/>
              <a:t>Agustín </a:t>
            </a:r>
            <a:r>
              <a:rPr lang="es-ES_tradnl" dirty="0"/>
              <a:t>Codazzi</a:t>
            </a:r>
          </a:p>
        </p:txBody>
      </p:sp>
    </p:spTree>
    <p:extLst>
      <p:ext uri="{BB962C8B-B14F-4D97-AF65-F5344CB8AC3E}">
        <p14:creationId xmlns:p14="http://schemas.microsoft.com/office/powerpoint/2010/main" val="12581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Grafico de barras </a:t>
            </a:r>
            <a:endParaRPr lang="es-ES_tradn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722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0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Grafico circular 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716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3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Grafico de </a:t>
            </a:r>
            <a:r>
              <a:rPr lang="es-ES_tradnl" dirty="0" err="1" smtClean="0"/>
              <a:t>gantt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221" y="2000359"/>
            <a:ext cx="7977351" cy="38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Gracias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50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Expresión grafica de las ideas centrales del texto.</a:t>
            </a:r>
          </a:p>
          <a:p>
            <a:r>
              <a:rPr lang="es-ES_tradnl" sz="2400" dirty="0" smtClean="0"/>
              <a:t>Presenta los datos y/o información de forma clara y sencilla. </a:t>
            </a:r>
          </a:p>
          <a:p>
            <a:r>
              <a:rPr lang="es-ES_tradnl" sz="2400" dirty="0" smtClean="0"/>
              <a:t>Establece jerarquía :</a:t>
            </a:r>
          </a:p>
          <a:p>
            <a:pPr lvl="1"/>
            <a:r>
              <a:rPr lang="es-ES_tradnl" sz="2400" dirty="0" smtClean="0"/>
              <a:t>Idea fundamental.</a:t>
            </a:r>
          </a:p>
          <a:p>
            <a:pPr lvl="1"/>
            <a:r>
              <a:rPr lang="es-ES_tradnl" sz="2400" dirty="0" smtClean="0"/>
              <a:t>Información secundaria.</a:t>
            </a:r>
          </a:p>
          <a:p>
            <a:pPr lvl="1"/>
            <a:r>
              <a:rPr lang="es-ES_tradnl" sz="2400" dirty="0" smtClean="0"/>
              <a:t>Detalles.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82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Nos da una visión del tema a estudiar.</a:t>
            </a:r>
          </a:p>
          <a:p>
            <a:r>
              <a:rPr lang="es-ES_tradnl" sz="2400" dirty="0" smtClean="0"/>
              <a:t>Es un ejercicio de síntesis.</a:t>
            </a:r>
          </a:p>
          <a:p>
            <a:r>
              <a:rPr lang="es-ES_tradnl" sz="2400" dirty="0" smtClean="0"/>
              <a:t>Desarrollo de análisis. </a:t>
            </a:r>
          </a:p>
          <a:p>
            <a:r>
              <a:rPr lang="es-ES_tradnl" sz="2400" dirty="0" smtClean="0"/>
              <a:t>Permite practicar la lectura comprensiva.</a:t>
            </a:r>
          </a:p>
          <a:p>
            <a:r>
              <a:rPr lang="es-ES_tradnl" sz="2400" dirty="0" smtClean="0"/>
              <a:t>Permite el repaso. 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86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Clases de esquemas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 RADIAL:</a:t>
            </a:r>
          </a:p>
          <a:p>
            <a:endParaRPr lang="es-ES_tradn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00219272"/>
              </p:ext>
            </p:extLst>
          </p:nvPr>
        </p:nvGraphicFramePr>
        <p:xfrm>
          <a:off x="2032000" y="2015733"/>
          <a:ext cx="8672786" cy="4069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725691"/>
            <a:ext cx="9603275" cy="976985"/>
          </a:xfrm>
        </p:spPr>
        <p:txBody>
          <a:bodyPr/>
          <a:lstStyle/>
          <a:p>
            <a:r>
              <a:rPr lang="es-ES_tradnl" dirty="0"/>
              <a:t>Clases de esquemas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 DE ARBOL: 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40" y="2015732"/>
            <a:ext cx="6668814" cy="37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de esquemas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 DE LLAVES: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96" y="2015732"/>
            <a:ext cx="60799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de esquemas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ESQUEMAS DE NUMEROS:</a:t>
            </a:r>
          </a:p>
          <a:p>
            <a:pPr marL="457200" lvl="1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1. IDEA GENERAL</a:t>
            </a:r>
          </a:p>
          <a:p>
            <a:pPr marL="914400" lvl="2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1.1 IDEA PRINCIPAL</a:t>
            </a:r>
          </a:p>
          <a:p>
            <a:pPr marL="1371600" lvl="3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1.1.1 IDEA SECUNDARIA</a:t>
            </a:r>
          </a:p>
          <a:p>
            <a:pPr marL="1371600" lvl="3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1.1.2 IDEA SECUNDARIA </a:t>
            </a:r>
          </a:p>
          <a:p>
            <a:pPr marL="1828800" lvl="4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1.1.2.1 IDEA DETALLE. </a:t>
            </a:r>
          </a:p>
          <a:p>
            <a:pPr marL="1828800" lvl="4" indent="0">
              <a:buNone/>
            </a:pPr>
            <a:endParaRPr lang="es-ES_tradnl" sz="2000" dirty="0">
              <a:solidFill>
                <a:srgbClr val="C00000"/>
              </a:solidFill>
            </a:endParaRPr>
          </a:p>
          <a:p>
            <a:pPr marL="1828800" lvl="4" indent="0">
              <a:buNone/>
            </a:pPr>
            <a:endParaRPr lang="es-ES_tradnl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de esquemas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ESQUEMAS DE LETRAS: </a:t>
            </a:r>
          </a:p>
          <a:p>
            <a:pPr marL="457200" lvl="1" indent="0">
              <a:buNone/>
            </a:pPr>
            <a:r>
              <a:rPr lang="es-ES_tradnl" sz="2000" dirty="0" smtClean="0">
                <a:solidFill>
                  <a:srgbClr val="C00000"/>
                </a:solidFill>
              </a:rPr>
              <a:t>A. </a:t>
            </a:r>
            <a:r>
              <a:rPr lang="es-ES_tradnl" sz="2000" dirty="0">
                <a:solidFill>
                  <a:srgbClr val="C00000"/>
                </a:solidFill>
              </a:rPr>
              <a:t>IDEA GENERAL</a:t>
            </a:r>
          </a:p>
          <a:p>
            <a:pPr marL="914400" lvl="2" indent="0">
              <a:buNone/>
            </a:pPr>
            <a:r>
              <a:rPr lang="es-ES_tradnl" sz="2000" dirty="0" err="1" smtClean="0">
                <a:solidFill>
                  <a:srgbClr val="C00000"/>
                </a:solidFill>
              </a:rPr>
              <a:t>A.a</a:t>
            </a:r>
            <a:r>
              <a:rPr lang="es-ES_tradnl" sz="2000" dirty="0" smtClean="0">
                <a:solidFill>
                  <a:srgbClr val="C00000"/>
                </a:solidFill>
              </a:rPr>
              <a:t> </a:t>
            </a:r>
            <a:r>
              <a:rPr lang="es-ES_tradnl" sz="2000" dirty="0">
                <a:solidFill>
                  <a:srgbClr val="C00000"/>
                </a:solidFill>
              </a:rPr>
              <a:t>IDEA PRINCIPAL</a:t>
            </a:r>
          </a:p>
          <a:p>
            <a:pPr marL="1371600" lvl="3" indent="0">
              <a:buNone/>
            </a:pPr>
            <a:r>
              <a:rPr lang="es-ES_tradnl" sz="2000" dirty="0" err="1" smtClean="0">
                <a:solidFill>
                  <a:srgbClr val="C00000"/>
                </a:solidFill>
              </a:rPr>
              <a:t>A.a.a</a:t>
            </a:r>
            <a:r>
              <a:rPr lang="es-ES_tradnl" sz="2000" dirty="0" smtClean="0">
                <a:solidFill>
                  <a:srgbClr val="C00000"/>
                </a:solidFill>
              </a:rPr>
              <a:t> </a:t>
            </a:r>
            <a:r>
              <a:rPr lang="es-ES_tradnl" sz="2000" dirty="0">
                <a:solidFill>
                  <a:srgbClr val="C00000"/>
                </a:solidFill>
              </a:rPr>
              <a:t>IDEA SECUNDARIA</a:t>
            </a:r>
          </a:p>
          <a:p>
            <a:pPr marL="1371600" lvl="3" indent="0">
              <a:buNone/>
            </a:pPr>
            <a:r>
              <a:rPr lang="es-ES_tradnl" sz="2000" dirty="0" err="1" smtClean="0">
                <a:solidFill>
                  <a:srgbClr val="C00000"/>
                </a:solidFill>
              </a:rPr>
              <a:t>A.a.b</a:t>
            </a:r>
            <a:r>
              <a:rPr lang="es-ES_tradnl" sz="2000" dirty="0" smtClean="0">
                <a:solidFill>
                  <a:srgbClr val="C00000"/>
                </a:solidFill>
              </a:rPr>
              <a:t> </a:t>
            </a:r>
            <a:r>
              <a:rPr lang="es-ES_tradnl" sz="2000" dirty="0">
                <a:solidFill>
                  <a:srgbClr val="C00000"/>
                </a:solidFill>
              </a:rPr>
              <a:t>IDEA SECUNDARIA </a:t>
            </a:r>
          </a:p>
          <a:p>
            <a:pPr marL="1828800" lvl="4" indent="0">
              <a:buNone/>
            </a:pPr>
            <a:r>
              <a:rPr lang="es-ES_tradnl" sz="2000" dirty="0" err="1" smtClean="0">
                <a:solidFill>
                  <a:srgbClr val="C00000"/>
                </a:solidFill>
              </a:rPr>
              <a:t>A.a.b.a</a:t>
            </a:r>
            <a:r>
              <a:rPr lang="es-ES_tradnl" sz="2000" dirty="0" smtClean="0">
                <a:solidFill>
                  <a:srgbClr val="C00000"/>
                </a:solidFill>
              </a:rPr>
              <a:t> </a:t>
            </a:r>
            <a:r>
              <a:rPr lang="es-ES_tradnl" sz="2000" dirty="0">
                <a:solidFill>
                  <a:srgbClr val="C00000"/>
                </a:solidFill>
              </a:rPr>
              <a:t>IDEA DETALLE. 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C00000"/>
                </a:solidFill>
              </a:rPr>
              <a:t>	</a:t>
            </a:r>
            <a:r>
              <a:rPr lang="es-ES_tradnl" dirty="0" err="1" smtClean="0">
                <a:solidFill>
                  <a:srgbClr val="C00000"/>
                </a:solidFill>
              </a:rPr>
              <a:t>A.b</a:t>
            </a:r>
            <a:r>
              <a:rPr lang="es-ES_tradnl" dirty="0" smtClean="0">
                <a:solidFill>
                  <a:srgbClr val="C00000"/>
                </a:solidFill>
              </a:rPr>
              <a:t> IDEA PRINCIAPAL</a:t>
            </a:r>
          </a:p>
        </p:txBody>
      </p:sp>
    </p:spTree>
    <p:extLst>
      <p:ext uri="{BB962C8B-B14F-4D97-AF65-F5344CB8AC3E}">
        <p14:creationId xmlns:p14="http://schemas.microsoft.com/office/powerpoint/2010/main" val="4731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" dirty="0" smtClean="0"/>
              <a:t>á</a:t>
            </a:r>
            <a:r>
              <a:rPr lang="es-ES_tradnl" dirty="0" smtClean="0"/>
              <a:t>FICOS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 smtClean="0"/>
              <a:t>Representación de información generalmente datos numéricos por medio de líneas, objetos geométricos. </a:t>
            </a:r>
          </a:p>
          <a:p>
            <a:r>
              <a:rPr lang="es-ES_tradnl" sz="3200" dirty="0" smtClean="0"/>
              <a:t>Gráficos </a:t>
            </a:r>
            <a:r>
              <a:rPr lang="es-ES_tradnl" sz="3200" dirty="0" smtClean="0"/>
              <a:t>de barras </a:t>
            </a:r>
          </a:p>
          <a:p>
            <a:r>
              <a:rPr lang="es-ES_tradnl" sz="3200" dirty="0" smtClean="0"/>
              <a:t>Gr</a:t>
            </a:r>
            <a:r>
              <a:rPr lang="es-ES" sz="3200" dirty="0" smtClean="0"/>
              <a:t>á</a:t>
            </a:r>
            <a:r>
              <a:rPr lang="es-ES_tradnl" sz="3200" dirty="0" err="1" smtClean="0"/>
              <a:t>fico</a:t>
            </a:r>
            <a:r>
              <a:rPr lang="es-ES_tradnl" sz="3200" dirty="0" smtClean="0"/>
              <a:t> </a:t>
            </a:r>
            <a:r>
              <a:rPr lang="es-ES_tradnl" sz="3200" dirty="0" smtClean="0"/>
              <a:t>circular </a:t>
            </a:r>
          </a:p>
          <a:p>
            <a:r>
              <a:rPr lang="es-ES_tradnl" sz="3200" dirty="0" smtClean="0"/>
              <a:t>Gr</a:t>
            </a:r>
            <a:r>
              <a:rPr lang="es-ES" sz="3200" smtClean="0"/>
              <a:t>á</a:t>
            </a:r>
            <a:r>
              <a:rPr lang="es-ES_tradnl" sz="3200" smtClean="0"/>
              <a:t>fico</a:t>
            </a:r>
            <a:r>
              <a:rPr lang="es-ES_tradnl" sz="3200" dirty="0" smtClean="0"/>
              <a:t> Gantt</a:t>
            </a:r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19664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229</TotalTime>
  <Words>201</Words>
  <Application>Microsoft Macintosh PowerPoint</Application>
  <PresentationFormat>Panorámica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Esquemas y gráficos</vt:lpstr>
      <vt:lpstr>Esquemas</vt:lpstr>
      <vt:lpstr>Ventajas</vt:lpstr>
      <vt:lpstr>Clases de esquemas </vt:lpstr>
      <vt:lpstr>Clases de esquemas </vt:lpstr>
      <vt:lpstr>Clases de esquemas </vt:lpstr>
      <vt:lpstr>Clases de esquemas </vt:lpstr>
      <vt:lpstr>Clases de esquemas </vt:lpstr>
      <vt:lpstr>GráFICOS</vt:lpstr>
      <vt:lpstr>Grafico de barras </vt:lpstr>
      <vt:lpstr>Grafico circular </vt:lpstr>
      <vt:lpstr>Grafico de gantt</vt:lpstr>
      <vt:lpstr>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Esquemas y gráficos</dc:title>
  <dc:creator>Luisa Maria Vivas Mayor</dc:creator>
  <cp:lastModifiedBy>Luisa Maria Vivas Mayor</cp:lastModifiedBy>
  <cp:revision>7</cp:revision>
  <dcterms:created xsi:type="dcterms:W3CDTF">2016-03-25T18:36:37Z</dcterms:created>
  <dcterms:modified xsi:type="dcterms:W3CDTF">2016-03-26T14:21:59Z</dcterms:modified>
</cp:coreProperties>
</file>