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66a19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66a19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66a198f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66a198f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66a198f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66a198f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66a198f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66a198f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Luis David Chamorro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 experiencia en holberton!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</a:t>
            </a:r>
            <a:r>
              <a:rPr lang="es-419"/>
              <a:t>aprendí</a:t>
            </a:r>
            <a:r>
              <a:rPr lang="es-419"/>
              <a:t> en holberton?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#1  </a:t>
            </a:r>
            <a:r>
              <a:rPr lang="es-419"/>
              <a:t>Aprendí</a:t>
            </a:r>
            <a:r>
              <a:rPr lang="es-419"/>
              <a:t> a hacer paginas con html,css y </a:t>
            </a:r>
            <a:r>
              <a:rPr lang="es-419"/>
              <a:t>bootstrap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#2 Aprendi a que aunque no tenga muchos recursos </a:t>
            </a:r>
            <a:r>
              <a:rPr lang="es-419"/>
              <a:t>económicos</a:t>
            </a:r>
            <a:r>
              <a:rPr lang="es-419"/>
              <a:t> con un computador puedo hacer mucho en la </a:t>
            </a:r>
            <a:r>
              <a:rPr lang="es-419"/>
              <a:t>programación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#3Aprendi a hacer </a:t>
            </a:r>
            <a:r>
              <a:rPr lang="es-419"/>
              <a:t>páginas</a:t>
            </a:r>
            <a:r>
              <a:rPr lang="es-419"/>
              <a:t> con los diferentes tipos de bootstrap.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#4 </a:t>
            </a:r>
            <a:r>
              <a:rPr lang="es-419"/>
              <a:t>Aprendí</a:t>
            </a:r>
            <a:r>
              <a:rPr lang="es-419"/>
              <a:t> a programar un poquito de todo.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se me hizo </a:t>
            </a:r>
            <a:r>
              <a:rPr lang="es-419"/>
              <a:t>difícil</a:t>
            </a:r>
            <a:r>
              <a:rPr lang="es-419"/>
              <a:t> en el proyecto?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#1 Que todo sea leyendo ya que yo soy una persona que no lee mucho.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#2 Instalar una </a:t>
            </a:r>
            <a:r>
              <a:rPr lang="es-419"/>
              <a:t>máquina</a:t>
            </a:r>
            <a:r>
              <a:rPr lang="es-419"/>
              <a:t> virtual.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#3 En la primera clase no </a:t>
            </a:r>
            <a:r>
              <a:rPr lang="es-419"/>
              <a:t>tenía</a:t>
            </a:r>
            <a:r>
              <a:rPr lang="es-419"/>
              <a:t> idea de nada y a eso se le </a:t>
            </a:r>
            <a:r>
              <a:rPr lang="es-419"/>
              <a:t>unía</a:t>
            </a:r>
            <a:r>
              <a:rPr lang="es-419"/>
              <a:t> que los </a:t>
            </a:r>
            <a:r>
              <a:rPr lang="es-419"/>
              <a:t>repositorios</a:t>
            </a:r>
            <a:r>
              <a:rPr lang="es-419"/>
              <a:t> no se </a:t>
            </a:r>
            <a:r>
              <a:rPr lang="es-419"/>
              <a:t>subían</a:t>
            </a:r>
            <a:r>
              <a:rPr lang="es-419"/>
              <a:t> a </a:t>
            </a:r>
            <a:r>
              <a:rPr lang="es-419"/>
              <a:t>Github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me </a:t>
            </a:r>
            <a:r>
              <a:rPr lang="es-419"/>
              <a:t>gustaría</a:t>
            </a:r>
            <a:r>
              <a:rPr lang="es-419"/>
              <a:t> agregar a este proyecto en el futuro?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#1 Nuestro colegio como es nuevo aun no cuenta con su propia </a:t>
            </a:r>
            <a:r>
              <a:rPr lang="es-419"/>
              <a:t>página</a:t>
            </a:r>
            <a:r>
              <a:rPr lang="es-419"/>
              <a:t> web entonces a mi y a mis </a:t>
            </a:r>
            <a:r>
              <a:rPr lang="es-419"/>
              <a:t>compañeros</a:t>
            </a:r>
            <a:r>
              <a:rPr lang="es-419"/>
              <a:t> nos </a:t>
            </a:r>
            <a:r>
              <a:rPr lang="es-419"/>
              <a:t>gustaría</a:t>
            </a:r>
            <a:r>
              <a:rPr lang="es-419"/>
              <a:t> crear la </a:t>
            </a:r>
            <a:r>
              <a:rPr lang="es-419"/>
              <a:t>página</a:t>
            </a:r>
            <a:r>
              <a:rPr lang="es-419"/>
              <a:t> nosotros y dejar eso antes de graduarnos.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#2 pues yo agregaria mas trabajos,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días</a:t>
            </a:r>
            <a:r>
              <a:rPr lang="es-419"/>
              <a:t> de bootcamp y clases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didácticas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#3 como </a:t>
            </a:r>
            <a:r>
              <a:rPr lang="es-419"/>
              <a:t>mínimo</a:t>
            </a:r>
            <a:r>
              <a:rPr lang="es-419"/>
              <a:t> un lenguaje completo de </a:t>
            </a:r>
            <a:r>
              <a:rPr lang="es-419"/>
              <a:t>programación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Agradecimientos</a:t>
            </a:r>
            <a:r>
              <a:rPr lang="es-419"/>
              <a:t>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Bueno </a:t>
            </a:r>
            <a:r>
              <a:rPr lang="es-419"/>
              <a:t>primeramente</a:t>
            </a:r>
            <a:r>
              <a:rPr lang="es-419"/>
              <a:t> gracias a Dios que es el </a:t>
            </a:r>
            <a:r>
              <a:rPr lang="es-419"/>
              <a:t>único</a:t>
            </a:r>
            <a:r>
              <a:rPr lang="es-419"/>
              <a:t> que se merece la gloria y la honra.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Gracias a la </a:t>
            </a:r>
            <a:r>
              <a:rPr lang="es-419"/>
              <a:t>Institución</a:t>
            </a:r>
            <a:r>
              <a:rPr lang="es-419"/>
              <a:t> Educativa San Juan Bosco y a todos las personas que nos apoyaron a que este proyecto se hiciera realidad y que nosotros </a:t>
            </a:r>
            <a:r>
              <a:rPr lang="es-419"/>
              <a:t>hayamos</a:t>
            </a:r>
            <a:r>
              <a:rPr lang="es-419"/>
              <a:t> podido aprender esto de la </a:t>
            </a:r>
            <a:r>
              <a:rPr lang="es-419"/>
              <a:t>programación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Agradecimientos individuales: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La profesora Luz Stella bravo </a:t>
            </a:r>
            <a:r>
              <a:rPr lang="es-419"/>
              <a:t>Suárez</a:t>
            </a:r>
            <a:r>
              <a:rPr lang="es-419"/>
              <a:t> que es una luchadora </a:t>
            </a:r>
            <a:r>
              <a:rPr lang="es-419"/>
              <a:t>porque</a:t>
            </a:r>
            <a:r>
              <a:rPr lang="es-419"/>
              <a:t> sin ella nada de esto hubiera sido posible, ya que en los momentos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difíciles</a:t>
            </a:r>
            <a:r>
              <a:rPr lang="es-419"/>
              <a:t> ella no se </a:t>
            </a:r>
            <a:r>
              <a:rPr lang="es-419"/>
              <a:t>rindió</a:t>
            </a:r>
            <a:r>
              <a:rPr lang="es-419"/>
              <a:t> y </a:t>
            </a:r>
            <a:r>
              <a:rPr lang="es-419"/>
              <a:t>quiso</a:t>
            </a:r>
            <a:r>
              <a:rPr lang="es-419"/>
              <a:t> seguir adelante. siempre nos </a:t>
            </a:r>
            <a:r>
              <a:rPr lang="es-419"/>
              <a:t>decía</a:t>
            </a:r>
            <a:r>
              <a:rPr lang="es-419"/>
              <a:t> que si </a:t>
            </a:r>
            <a:r>
              <a:rPr lang="es-419"/>
              <a:t>podíamos</a:t>
            </a:r>
            <a:r>
              <a:rPr lang="es-419"/>
              <a:t> y hoy gracias a Dios lo hicimos. Mis compañeros de </a:t>
            </a:r>
            <a:r>
              <a:rPr lang="es-419"/>
              <a:t>robótica</a:t>
            </a:r>
            <a:r>
              <a:rPr lang="es-419"/>
              <a:t> gracias a ellos tambien por que nos hemos ayudado entre nosotros cuando </a:t>
            </a:r>
            <a:r>
              <a:rPr lang="es-419"/>
              <a:t>teníamos</a:t>
            </a:r>
            <a:r>
              <a:rPr lang="es-419"/>
              <a:t> dudas.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