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Dosis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0UWNclr24kMHL9MHDk3q+AQM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Dosis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osis-regular.fntdata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ebf2dcf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3ebf2dc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ebf2dcf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63ebf2d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ecd48e9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ecd48e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4705"/>
            </a:srgbClr>
          </a:solidFill>
          <a:ln>
            <a:noFill/>
          </a:ln>
        </p:spPr>
      </p:sp>
      <p:sp>
        <p:nvSpPr>
          <p:cNvPr id="12" name="Google Shape;12;p10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2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Google Shape;17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25" name="Google Shape;25;p1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9" name="Google Shape;29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254"/>
            </a:srgbClr>
          </a:solidFill>
          <a:ln>
            <a:noFill/>
          </a:ln>
        </p:spPr>
      </p:sp>
      <p:sp>
        <p:nvSpPr>
          <p:cNvPr id="40" name="Google Shape;40;p1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6" name="Google Shape;46;p1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8" name="Google Shape;48;p1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" name="Google Shape;49;p1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" name="Google Shape;52;p1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5" name="Google Shape;55;p1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1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254"/>
            </a:srgbClr>
          </a:solidFill>
          <a:ln>
            <a:noFill/>
          </a:ln>
        </p:spPr>
      </p:sp>
      <p:sp>
        <p:nvSpPr>
          <p:cNvPr id="74" name="Google Shape;74;p1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8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9522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/>
              <a:t>Sistema para control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/>
              <a:t>de acceso a condominios con reconocimiento automático de patentes</a:t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/>
              <a:t>Introducción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 sz="1800"/>
              <a:t>Ingeniería de Software II</a:t>
            </a:r>
            <a:endParaRPr i="1" sz="1800"/>
          </a:p>
        </p:txBody>
      </p:sp>
      <p:sp>
        <p:nvSpPr>
          <p:cNvPr id="106" name="Google Shape;106;p1"/>
          <p:cNvSpPr txBox="1"/>
          <p:nvPr>
            <p:ph idx="4294967295" type="body"/>
          </p:nvPr>
        </p:nvSpPr>
        <p:spPr>
          <a:xfrm>
            <a:off x="6683225" y="5125"/>
            <a:ext cx="27657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Integrantes: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Javier Bravo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Paulo Jiménez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Francisco Miranda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Constanza Pérez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Luis Rodriguez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Carlos Tobar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Profesores: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Pablo Schwarzenberg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Gustavo Gatica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Luis Rojas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Fecha: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17 de Octube, 2019</a:t>
            </a:r>
            <a:endParaRPr sz="1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6775"/>
            <a:ext cx="1787076" cy="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ebf2dcff_0_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Roles y Responsabilidades </a:t>
            </a:r>
            <a:endParaRPr/>
          </a:p>
        </p:txBody>
      </p:sp>
      <p:sp>
        <p:nvSpPr>
          <p:cNvPr id="113" name="Google Shape;113;g63ebf2dcff_0_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4" name="Google Shape;114;g63ebf2dcff_0_9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5" name="Google Shape;115;g63ebf2dcff_0_9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6" name="Google Shape;116;g63ebf2dcff_0_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g63ebf2dcf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141875"/>
            <a:ext cx="7690300" cy="36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ebf2dcff_0_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Gráfico de Rendimiento</a:t>
            </a:r>
            <a:endParaRPr/>
          </a:p>
        </p:txBody>
      </p:sp>
      <p:sp>
        <p:nvSpPr>
          <p:cNvPr id="123" name="Google Shape;123;g63ebf2dcff_0_0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4" name="Google Shape;124;g63ebf2dcff_0_0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5" name="Google Shape;125;g63ebf2dcff_0_0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6" name="Google Shape;126;g63ebf2dcff_0_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g63ebf2dc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99" y="1155325"/>
            <a:ext cx="7725525" cy="37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ecd48e9e_0_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3ecd48e9e_0_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3ecd48e9e_0_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3ecd48e9e_0_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3ecd48e9e_0_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