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3f4de3f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63f4de3f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3f4de3f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63f4de3f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63f4de3f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63f4de3f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3f4de3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3f4de3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3f4de3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3f4de3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3f4de3f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63f4de3f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0">
                <a:latin typeface="Kosugi Maru"/>
                <a:ea typeface="Kosugi Maru"/>
                <a:cs typeface="Kosugi Maru"/>
                <a:sym typeface="Kosugi Maru"/>
              </a:rPr>
              <a:t>IOT</a:t>
            </a:r>
            <a:r>
              <a:rPr lang="zh-TW" sz="6300">
                <a:latin typeface="Kosugi Maru"/>
                <a:ea typeface="Kosugi Maru"/>
                <a:cs typeface="Kosugi Maru"/>
                <a:sym typeface="Kosugi Maru"/>
              </a:rPr>
              <a:t>智慧停車場</a:t>
            </a:r>
            <a:endParaRPr sz="6300"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68125" y="1878550"/>
            <a:ext cx="52833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Kosugi Maru"/>
                <a:ea typeface="Kosugi Maru"/>
                <a:cs typeface="Kosugi Maru"/>
                <a:sym typeface="Kosugi Maru"/>
              </a:rPr>
              <a:t>即時空位查詢、繳費頁面及智慧尋車</a:t>
            </a:r>
            <a:endParaRPr sz="2500"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36500" y="2846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繳費、尋車及即時空位查詢   架構圖</a:t>
            </a:r>
            <a:endParaRPr sz="35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62" y="1401025"/>
            <a:ext cx="5673477" cy="36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1275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即時空位查詢頁面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35250"/>
            <a:ext cx="31275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提供使用者透過手機方可查詢此停車場是否尚有停車位，可避免使用者到停車場前才發先停車場門口大排長龍的窘境。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系統會每隔數分鐘向資料庫提取更新停車格數量，若是有車輛進出也會即時更新資料，並呈現在此頁面上。</a:t>
            </a:r>
            <a:endParaRPr sz="18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49814" l="24059" r="21483" t="0"/>
          <a:stretch/>
        </p:blipFill>
        <p:spPr>
          <a:xfrm>
            <a:off x="4572000" y="85388"/>
            <a:ext cx="4047224" cy="49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312850"/>
            <a:ext cx="31275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繳費及尋車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25" y="923250"/>
            <a:ext cx="31275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此為停車繳費系統的首要頁面，使用者在白色筐內輸入車牌號碼點擊查詢按鈕，系統透過字元比對，從後端資料庫中找出三張最為相似的車牌照片，相似度高低會由左至右依序排列，左邊是最為相似的（基本上就是車主本人的車牌），點選本人車牌照片後，會出現停車資訊，包含入場時間、車格號碼、應繳金額、實繳金額及找還金額。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在停車格號碼旁有個搜尋車位的按鈕，使用者點擊後畫面會跳至車位查詢頁面，輸入方才顯示的車格號碼，系統就會顯示車格位置及如何過去的路線指示，以防停車場過大使用者迷路或是忘記車停哪裡的問題。</a:t>
            </a:r>
            <a:endParaRPr sz="15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50" y="222650"/>
            <a:ext cx="3523625" cy="46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2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025" y="1282175"/>
            <a:ext cx="1381362" cy="1381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flipH="1">
            <a:off x="2391297" y="2663523"/>
            <a:ext cx="2180700" cy="65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>
            <a:off x="4572000" y="2662025"/>
            <a:ext cx="298800" cy="6573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>
            <a:off x="4572000" y="2649575"/>
            <a:ext cx="2182200" cy="683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937650" y="3419075"/>
            <a:ext cx="7268700" cy="159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-21995" t="0"/>
          <a:stretch/>
        </p:blipFill>
        <p:spPr>
          <a:xfrm>
            <a:off x="1293433" y="3460350"/>
            <a:ext cx="2524243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967" y="3460350"/>
            <a:ext cx="1994933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0600" y="3460350"/>
            <a:ext cx="1724850" cy="1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481025" y="2886875"/>
            <a:ext cx="125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繳費狀態</a:t>
            </a:r>
            <a:endParaRPr b="1" sz="17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681225" y="2886875"/>
            <a:ext cx="11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車子狀態</a:t>
            </a:r>
            <a:endParaRPr sz="1100">
              <a:solidFill>
                <a:srgbClr val="1F497D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465800" y="2886875"/>
            <a:ext cx="131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停車格狀態</a:t>
            </a:r>
            <a:endParaRPr b="1" sz="17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136250" y="1319800"/>
            <a:ext cx="8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80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410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製作工具</a:t>
            </a:r>
            <a:endParaRPr sz="3500"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2812" l="0" r="0" t="2812"/>
          <a:stretch/>
        </p:blipFill>
        <p:spPr>
          <a:xfrm>
            <a:off x="819313" y="2198296"/>
            <a:ext cx="3303224" cy="182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32646" l="0" r="0" t="38828"/>
          <a:stretch/>
        </p:blipFill>
        <p:spPr>
          <a:xfrm>
            <a:off x="5425825" y="2151301"/>
            <a:ext cx="2947950" cy="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9901" y="3403975"/>
            <a:ext cx="1365251" cy="136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25" y="500925"/>
            <a:ext cx="17475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製作心得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635250" y="359875"/>
            <a:ext cx="4166400" cy="4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此為本人首個製作的前端頁面系統，雖此項目非本人一人完成，但也參與製作了絕大一部份。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其中停車格查詢頁面，全由本人完成，雖然製作的很陽春，但在白色的網頁上，利用SVG徒手刻畫出停車場地圖令我很有成就感。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此外，連接資料庫的部分是使用JS、HTTP，透過實作終於了解到前後端的呼叫方式如何寫成程式碼，即使還是覺得有些深奧，但有了解往後就可以更有自信學習下去。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與同學合作時，互相教學相長，學習互相較不熟悉的部份，此專案是我正式踏入程式界的第一步，即使還有很多不足，也發現不個容易的學習之路，依然覺很程式的世界很有趣。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