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BD5B91-637B-4AB5-84C6-4038D7785C7F}" v="3189" dt="2023-10-03T16:04:29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berto Cortés Gonzalez" userId="4c546368-5836-4086-8bc5-df40b9dc3e65" providerId="ADAL" clId="{60BD5B91-637B-4AB5-84C6-4038D7785C7F}"/>
    <pc:docChg chg="undo custSel addSld delSld modSld sldOrd">
      <pc:chgData name="Luis Alberto Cortés Gonzalez" userId="4c546368-5836-4086-8bc5-df40b9dc3e65" providerId="ADAL" clId="{60BD5B91-637B-4AB5-84C6-4038D7785C7F}" dt="2023-10-03T16:04:29.929" v="3368" actId="20577"/>
      <pc:docMkLst>
        <pc:docMk/>
      </pc:docMkLst>
      <pc:sldChg chg="addSp delSp modSp mod setBg modAnim">
        <pc:chgData name="Luis Alberto Cortés Gonzalez" userId="4c546368-5836-4086-8bc5-df40b9dc3e65" providerId="ADAL" clId="{60BD5B91-637B-4AB5-84C6-4038D7785C7F}" dt="2023-10-03T16:04:29.929" v="3368" actId="20577"/>
        <pc:sldMkLst>
          <pc:docMk/>
          <pc:sldMk cId="916768152" sldId="256"/>
        </pc:sldMkLst>
        <pc:spChg chg="add mod">
          <ac:chgData name="Luis Alberto Cortés Gonzalez" userId="4c546368-5836-4086-8bc5-df40b9dc3e65" providerId="ADAL" clId="{60BD5B91-637B-4AB5-84C6-4038D7785C7F}" dt="2023-09-28T14:06:25.686" v="1045" actId="1076"/>
          <ac:spMkLst>
            <pc:docMk/>
            <pc:sldMk cId="916768152" sldId="256"/>
            <ac:spMk id="19" creationId="{91A8B6E1-9EEB-05F5-FE03-01F23C859C87}"/>
          </ac:spMkLst>
        </pc:spChg>
        <pc:spChg chg="add mod">
          <ac:chgData name="Luis Alberto Cortés Gonzalez" userId="4c546368-5836-4086-8bc5-df40b9dc3e65" providerId="ADAL" clId="{60BD5B91-637B-4AB5-84C6-4038D7785C7F}" dt="2023-09-27T19:17:56.490" v="44" actId="255"/>
          <ac:spMkLst>
            <pc:docMk/>
            <pc:sldMk cId="916768152" sldId="256"/>
            <ac:spMk id="20" creationId="{A2B8134D-4B91-2EFD-0A6E-E742A70D2A6A}"/>
          </ac:spMkLst>
        </pc:spChg>
        <pc:spChg chg="add mod">
          <ac:chgData name="Luis Alberto Cortés Gonzalez" userId="4c546368-5836-4086-8bc5-df40b9dc3e65" providerId="ADAL" clId="{60BD5B91-637B-4AB5-84C6-4038D7785C7F}" dt="2023-09-28T18:12:17.230" v="1142" actId="313"/>
          <ac:spMkLst>
            <pc:docMk/>
            <pc:sldMk cId="916768152" sldId="256"/>
            <ac:spMk id="23" creationId="{4B77FBF5-4ADA-2CAA-B843-044260DD1A53}"/>
          </ac:spMkLst>
        </pc:spChg>
        <pc:graphicFrameChg chg="mod">
          <ac:chgData name="Luis Alberto Cortés Gonzalez" userId="4c546368-5836-4086-8bc5-df40b9dc3e65" providerId="ADAL" clId="{60BD5B91-637B-4AB5-84C6-4038D7785C7F}" dt="2023-10-03T16:04:29.929" v="3368" actId="20577"/>
          <ac:graphicFrameMkLst>
            <pc:docMk/>
            <pc:sldMk cId="916768152" sldId="256"/>
            <ac:graphicFrameMk id="6" creationId="{DC8D5891-C29D-39D8-9E14-5051BA25F608}"/>
          </ac:graphicFrameMkLst>
        </pc:graphicFrameChg>
        <pc:graphicFrameChg chg="mod">
          <ac:chgData name="Luis Alberto Cortés Gonzalez" userId="4c546368-5836-4086-8bc5-df40b9dc3e65" providerId="ADAL" clId="{60BD5B91-637B-4AB5-84C6-4038D7785C7F}" dt="2023-09-27T20:32:47.512" v="342"/>
          <ac:graphicFrameMkLst>
            <pc:docMk/>
            <pc:sldMk cId="916768152" sldId="256"/>
            <ac:graphicFrameMk id="12" creationId="{8382D374-C07B-9B37-51DD-D5E4939A2491}"/>
          </ac:graphicFrameMkLst>
        </pc:graphicFrameChg>
        <pc:graphicFrameChg chg="mod">
          <ac:chgData name="Luis Alberto Cortés Gonzalez" userId="4c546368-5836-4086-8bc5-df40b9dc3e65" providerId="ADAL" clId="{60BD5B91-637B-4AB5-84C6-4038D7785C7F}" dt="2023-09-27T19:57:14.036" v="315"/>
          <ac:graphicFrameMkLst>
            <pc:docMk/>
            <pc:sldMk cId="916768152" sldId="256"/>
            <ac:graphicFrameMk id="15" creationId="{6D559427-4926-0A94-BD38-02B67B1419B5}"/>
          </ac:graphicFrameMkLst>
        </pc:graphicFrameChg>
        <pc:picChg chg="add del mod">
          <ac:chgData name="Luis Alberto Cortés Gonzalez" userId="4c546368-5836-4086-8bc5-df40b9dc3e65" providerId="ADAL" clId="{60BD5B91-637B-4AB5-84C6-4038D7785C7F}" dt="2023-09-27T19:34:19.227" v="220" actId="478"/>
          <ac:picMkLst>
            <pc:docMk/>
            <pc:sldMk cId="916768152" sldId="256"/>
            <ac:picMk id="22" creationId="{2437C83A-F1D6-8CA8-D16E-8BECB67F0AB8}"/>
          </ac:picMkLst>
        </pc:picChg>
        <pc:cxnChg chg="del">
          <ac:chgData name="Luis Alberto Cortés Gonzalez" userId="4c546368-5836-4086-8bc5-df40b9dc3e65" providerId="ADAL" clId="{60BD5B91-637B-4AB5-84C6-4038D7785C7F}" dt="2023-09-27T19:16:21.412" v="27" actId="478"/>
          <ac:cxnSpMkLst>
            <pc:docMk/>
            <pc:sldMk cId="916768152" sldId="256"/>
            <ac:cxnSpMk id="17" creationId="{6DA34FDB-0007-9FB7-EA31-1CC1567ECFE3}"/>
          </ac:cxnSpMkLst>
        </pc:cxnChg>
      </pc:sldChg>
      <pc:sldChg chg="addSp delSp modSp new del mod">
        <pc:chgData name="Luis Alberto Cortés Gonzalez" userId="4c546368-5836-4086-8bc5-df40b9dc3e65" providerId="ADAL" clId="{60BD5B91-637B-4AB5-84C6-4038D7785C7F}" dt="2023-09-27T20:58:22.344" v="392" actId="680"/>
        <pc:sldMkLst>
          <pc:docMk/>
          <pc:sldMk cId="1922036542" sldId="257"/>
        </pc:sldMkLst>
        <pc:spChg chg="add del">
          <ac:chgData name="Luis Alberto Cortés Gonzalez" userId="4c546368-5836-4086-8bc5-df40b9dc3e65" providerId="ADAL" clId="{60BD5B91-637B-4AB5-84C6-4038D7785C7F}" dt="2023-09-27T20:58:20.939" v="391" actId="478"/>
          <ac:spMkLst>
            <pc:docMk/>
            <pc:sldMk cId="1922036542" sldId="257"/>
            <ac:spMk id="2" creationId="{22F7675E-5B22-0E02-7866-4AB1AB4DFE7C}"/>
          </ac:spMkLst>
        </pc:spChg>
        <pc:spChg chg="add del">
          <ac:chgData name="Luis Alberto Cortés Gonzalez" userId="4c546368-5836-4086-8bc5-df40b9dc3e65" providerId="ADAL" clId="{60BD5B91-637B-4AB5-84C6-4038D7785C7F}" dt="2023-09-27T20:58:20.939" v="391" actId="478"/>
          <ac:spMkLst>
            <pc:docMk/>
            <pc:sldMk cId="1922036542" sldId="257"/>
            <ac:spMk id="3" creationId="{EA5312D5-2007-BBF9-7E04-4D272E736811}"/>
          </ac:spMkLst>
        </pc:spChg>
        <pc:graphicFrameChg chg="add del modGraphic">
          <ac:chgData name="Luis Alberto Cortés Gonzalez" userId="4c546368-5836-4086-8bc5-df40b9dc3e65" providerId="ADAL" clId="{60BD5B91-637B-4AB5-84C6-4038D7785C7F}" dt="2023-09-27T20:55:47.017" v="345" actId="1032"/>
          <ac:graphicFrameMkLst>
            <pc:docMk/>
            <pc:sldMk cId="1922036542" sldId="257"/>
            <ac:graphicFrameMk id="4" creationId="{C13B0842-C413-2CA2-5377-75DC01355FF8}"/>
          </ac:graphicFrameMkLst>
        </pc:graphicFrameChg>
        <pc:graphicFrameChg chg="add del mod modGraphic">
          <ac:chgData name="Luis Alberto Cortés Gonzalez" userId="4c546368-5836-4086-8bc5-df40b9dc3e65" providerId="ADAL" clId="{60BD5B91-637B-4AB5-84C6-4038D7785C7F}" dt="2023-09-27T20:58:19.767" v="390" actId="1032"/>
          <ac:graphicFrameMkLst>
            <pc:docMk/>
            <pc:sldMk cId="1922036542" sldId="257"/>
            <ac:graphicFrameMk id="5" creationId="{A40D9E0E-00A3-9B89-C525-76F9A796B667}"/>
          </ac:graphicFrameMkLst>
        </pc:graphicFrameChg>
      </pc:sldChg>
      <pc:sldChg chg="addSp delSp modSp new mod setBg delAnim modAnim">
        <pc:chgData name="Luis Alberto Cortés Gonzalez" userId="4c546368-5836-4086-8bc5-df40b9dc3e65" providerId="ADAL" clId="{60BD5B91-637B-4AB5-84C6-4038D7785C7F}" dt="2023-10-02T19:30:37.971" v="1288" actId="207"/>
        <pc:sldMkLst>
          <pc:docMk/>
          <pc:sldMk cId="3875591063" sldId="257"/>
        </pc:sldMkLst>
        <pc:spChg chg="del">
          <ac:chgData name="Luis Alberto Cortés Gonzalez" userId="4c546368-5836-4086-8bc5-df40b9dc3e65" providerId="ADAL" clId="{60BD5B91-637B-4AB5-84C6-4038D7785C7F}" dt="2023-09-27T20:58:34.625" v="394" actId="478"/>
          <ac:spMkLst>
            <pc:docMk/>
            <pc:sldMk cId="3875591063" sldId="257"/>
            <ac:spMk id="2" creationId="{8AAECCF2-BDB7-871F-1248-0AB1DC9F9E29}"/>
          </ac:spMkLst>
        </pc:spChg>
        <pc:spChg chg="del">
          <ac:chgData name="Luis Alberto Cortés Gonzalez" userId="4c546368-5836-4086-8bc5-df40b9dc3e65" providerId="ADAL" clId="{60BD5B91-637B-4AB5-84C6-4038D7785C7F}" dt="2023-09-27T20:58:34.625" v="394" actId="478"/>
          <ac:spMkLst>
            <pc:docMk/>
            <pc:sldMk cId="3875591063" sldId="257"/>
            <ac:spMk id="3" creationId="{ACE91208-9E39-8407-8E7C-BFA1C3FCA8EC}"/>
          </ac:spMkLst>
        </pc:spChg>
        <pc:spChg chg="add mod">
          <ac:chgData name="Luis Alberto Cortés Gonzalez" userId="4c546368-5836-4086-8bc5-df40b9dc3e65" providerId="ADAL" clId="{60BD5B91-637B-4AB5-84C6-4038D7785C7F}" dt="2023-09-28T18:12:41.399" v="1161" actId="20577"/>
          <ac:spMkLst>
            <pc:docMk/>
            <pc:sldMk cId="3875591063" sldId="257"/>
            <ac:spMk id="5" creationId="{F0402DCB-4705-8A0F-7E2E-A2D6783A9A58}"/>
          </ac:spMkLst>
        </pc:spChg>
        <pc:spChg chg="add del mod">
          <ac:chgData name="Luis Alberto Cortés Gonzalez" userId="4c546368-5836-4086-8bc5-df40b9dc3e65" providerId="ADAL" clId="{60BD5B91-637B-4AB5-84C6-4038D7785C7F}" dt="2023-09-27T21:04:22.853" v="435"/>
          <ac:spMkLst>
            <pc:docMk/>
            <pc:sldMk cId="3875591063" sldId="257"/>
            <ac:spMk id="6" creationId="{B2FCC529-4D1E-939F-EB3C-CF0A4F3AC71C}"/>
          </ac:spMkLst>
        </pc:spChg>
        <pc:spChg chg="add mod">
          <ac:chgData name="Luis Alberto Cortés Gonzalez" userId="4c546368-5836-4086-8bc5-df40b9dc3e65" providerId="ADAL" clId="{60BD5B91-637B-4AB5-84C6-4038D7785C7F}" dt="2023-09-27T21:04:38.694" v="437" actId="1076"/>
          <ac:spMkLst>
            <pc:docMk/>
            <pc:sldMk cId="3875591063" sldId="257"/>
            <ac:spMk id="7" creationId="{D87DA83B-5677-7787-9D48-9D89DF4DC356}"/>
          </ac:spMkLst>
        </pc:spChg>
        <pc:spChg chg="add mod">
          <ac:chgData name="Luis Alberto Cortés Gonzalez" userId="4c546368-5836-4086-8bc5-df40b9dc3e65" providerId="ADAL" clId="{60BD5B91-637B-4AB5-84C6-4038D7785C7F}" dt="2023-09-27T21:17:24.788" v="835"/>
          <ac:spMkLst>
            <pc:docMk/>
            <pc:sldMk cId="3875591063" sldId="257"/>
            <ac:spMk id="10" creationId="{EE0DE8DF-696A-16CC-4118-AD40617ED965}"/>
          </ac:spMkLst>
        </pc:spChg>
        <pc:spChg chg="add mod">
          <ac:chgData name="Luis Alberto Cortés Gonzalez" userId="4c546368-5836-4086-8bc5-df40b9dc3e65" providerId="ADAL" clId="{60BD5B91-637B-4AB5-84C6-4038D7785C7F}" dt="2023-09-27T21:17:24.788" v="835"/>
          <ac:spMkLst>
            <pc:docMk/>
            <pc:sldMk cId="3875591063" sldId="257"/>
            <ac:spMk id="11" creationId="{167CC428-4B33-A700-0BB4-5A8D6884DEB2}"/>
          </ac:spMkLst>
        </pc:spChg>
        <pc:grpChg chg="add mod">
          <ac:chgData name="Luis Alberto Cortés Gonzalez" userId="4c546368-5836-4086-8bc5-df40b9dc3e65" providerId="ADAL" clId="{60BD5B91-637B-4AB5-84C6-4038D7785C7F}" dt="2023-09-27T21:17:24.788" v="835"/>
          <ac:grpSpMkLst>
            <pc:docMk/>
            <pc:sldMk cId="3875591063" sldId="257"/>
            <ac:grpSpMk id="9" creationId="{3DFBE347-05FF-1152-5F45-ED5159CE6070}"/>
          </ac:grpSpMkLst>
        </pc:grpChg>
        <pc:graphicFrameChg chg="add mod">
          <ac:chgData name="Luis Alberto Cortés Gonzalez" userId="4c546368-5836-4086-8bc5-df40b9dc3e65" providerId="ADAL" clId="{60BD5B91-637B-4AB5-84C6-4038D7785C7F}" dt="2023-10-02T19:30:37.971" v="1288" actId="207"/>
          <ac:graphicFrameMkLst>
            <pc:docMk/>
            <pc:sldMk cId="3875591063" sldId="257"/>
            <ac:graphicFrameMk id="4" creationId="{B698CF49-5991-1848-123A-FA8AC5DF5486}"/>
          </ac:graphicFrameMkLst>
        </pc:graphicFrameChg>
        <pc:graphicFrameChg chg="add del mod modGraphic">
          <ac:chgData name="Luis Alberto Cortés Gonzalez" userId="4c546368-5836-4086-8bc5-df40b9dc3e65" providerId="ADAL" clId="{60BD5B91-637B-4AB5-84C6-4038D7785C7F}" dt="2023-09-27T21:14:47.357" v="735" actId="478"/>
          <ac:graphicFrameMkLst>
            <pc:docMk/>
            <pc:sldMk cId="3875591063" sldId="257"/>
            <ac:graphicFrameMk id="4" creationId="{BE4A50D4-DDD2-6FFE-EBB7-895CE1DF3CA4}"/>
          </ac:graphicFrameMkLst>
        </pc:graphicFrameChg>
        <pc:graphicFrameChg chg="add mod modGraphic">
          <ac:chgData name="Luis Alberto Cortés Gonzalez" userId="4c546368-5836-4086-8bc5-df40b9dc3e65" providerId="ADAL" clId="{60BD5B91-637B-4AB5-84C6-4038D7785C7F}" dt="2023-10-02T19:29:30.254" v="1285" actId="20577"/>
          <ac:graphicFrameMkLst>
            <pc:docMk/>
            <pc:sldMk cId="3875591063" sldId="257"/>
            <ac:graphicFrameMk id="8" creationId="{CBA54B6C-33E2-09BC-3A51-35FDC2362F14}"/>
          </ac:graphicFrameMkLst>
        </pc:graphicFrameChg>
        <pc:graphicFrameChg chg="add mod">
          <ac:chgData name="Luis Alberto Cortés Gonzalez" userId="4c546368-5836-4086-8bc5-df40b9dc3e65" providerId="ADAL" clId="{60BD5B91-637B-4AB5-84C6-4038D7785C7F}" dt="2023-09-28T18:57:11.190" v="1221" actId="20577"/>
          <ac:graphicFrameMkLst>
            <pc:docMk/>
            <pc:sldMk cId="3875591063" sldId="257"/>
            <ac:graphicFrameMk id="12" creationId="{A8C40CCD-4D3F-0CFE-A98D-43A2DD3E31BF}"/>
          </ac:graphicFrameMkLst>
        </pc:graphicFrameChg>
        <pc:graphicFrameChg chg="add mod">
          <ac:chgData name="Luis Alberto Cortés Gonzalez" userId="4c546368-5836-4086-8bc5-df40b9dc3e65" providerId="ADAL" clId="{60BD5B91-637B-4AB5-84C6-4038D7785C7F}" dt="2023-09-28T17:49:13.137" v="1070" actId="20577"/>
          <ac:graphicFrameMkLst>
            <pc:docMk/>
            <pc:sldMk cId="3875591063" sldId="257"/>
            <ac:graphicFrameMk id="13" creationId="{2CA0ADFC-6517-967B-7367-337F37AFC6E6}"/>
          </ac:graphicFrameMkLst>
        </pc:graphicFrameChg>
      </pc:sldChg>
      <pc:sldChg chg="addSp delSp modSp new mod ord modTransition setBg modAnim">
        <pc:chgData name="Luis Alberto Cortés Gonzalez" userId="4c546368-5836-4086-8bc5-df40b9dc3e65" providerId="ADAL" clId="{60BD5B91-637B-4AB5-84C6-4038D7785C7F}" dt="2023-10-03T15:59:19.067" v="3353" actId="27918"/>
        <pc:sldMkLst>
          <pc:docMk/>
          <pc:sldMk cId="2303030570" sldId="258"/>
        </pc:sldMkLst>
        <pc:spChg chg="del">
          <ac:chgData name="Luis Alberto Cortés Gonzalez" userId="4c546368-5836-4086-8bc5-df40b9dc3e65" providerId="ADAL" clId="{60BD5B91-637B-4AB5-84C6-4038D7785C7F}" dt="2023-10-03T15:06:40.274" v="1290" actId="478"/>
          <ac:spMkLst>
            <pc:docMk/>
            <pc:sldMk cId="2303030570" sldId="258"/>
            <ac:spMk id="2" creationId="{ED51C1CF-AA61-F698-AA10-B40C3EB1AD0D}"/>
          </ac:spMkLst>
        </pc:spChg>
        <pc:spChg chg="del">
          <ac:chgData name="Luis Alberto Cortés Gonzalez" userId="4c546368-5836-4086-8bc5-df40b9dc3e65" providerId="ADAL" clId="{60BD5B91-637B-4AB5-84C6-4038D7785C7F}" dt="2023-10-03T15:06:44.424" v="1291" actId="478"/>
          <ac:spMkLst>
            <pc:docMk/>
            <pc:sldMk cId="2303030570" sldId="258"/>
            <ac:spMk id="3" creationId="{F8BC8CE3-E3F5-EC51-6FD1-2AD640B4C74C}"/>
          </ac:spMkLst>
        </pc:spChg>
        <pc:spChg chg="add mod">
          <ac:chgData name="Luis Alberto Cortés Gonzalez" userId="4c546368-5836-4086-8bc5-df40b9dc3e65" providerId="ADAL" clId="{60BD5B91-637B-4AB5-84C6-4038D7785C7F}" dt="2023-10-03T15:11:40.833" v="1321" actId="1076"/>
          <ac:spMkLst>
            <pc:docMk/>
            <pc:sldMk cId="2303030570" sldId="258"/>
            <ac:spMk id="5" creationId="{A5AB3C97-9C87-FC7D-5622-4BAF79DD249C}"/>
          </ac:spMkLst>
        </pc:spChg>
        <pc:spChg chg="add mod">
          <ac:chgData name="Luis Alberto Cortés Gonzalez" userId="4c546368-5836-4086-8bc5-df40b9dc3e65" providerId="ADAL" clId="{60BD5B91-637B-4AB5-84C6-4038D7785C7F}" dt="2023-10-03T15:34:29.966" v="1904"/>
          <ac:spMkLst>
            <pc:docMk/>
            <pc:sldMk cId="2303030570" sldId="258"/>
            <ac:spMk id="11" creationId="{29B9FEE4-393C-1966-220D-6414B7C329B9}"/>
          </ac:spMkLst>
        </pc:spChg>
        <pc:spChg chg="add mod">
          <ac:chgData name="Luis Alberto Cortés Gonzalez" userId="4c546368-5836-4086-8bc5-df40b9dc3e65" providerId="ADAL" clId="{60BD5B91-637B-4AB5-84C6-4038D7785C7F}" dt="2023-10-03T15:34:29.966" v="1904"/>
          <ac:spMkLst>
            <pc:docMk/>
            <pc:sldMk cId="2303030570" sldId="258"/>
            <ac:spMk id="12" creationId="{2A67DE00-7447-E409-AB74-C9D1A76F3D4F}"/>
          </ac:spMkLst>
        </pc:spChg>
        <pc:spChg chg="add mod">
          <ac:chgData name="Luis Alberto Cortés Gonzalez" userId="4c546368-5836-4086-8bc5-df40b9dc3e65" providerId="ADAL" clId="{60BD5B91-637B-4AB5-84C6-4038D7785C7F}" dt="2023-10-03T15:48:31.748" v="2892"/>
          <ac:spMkLst>
            <pc:docMk/>
            <pc:sldMk cId="2303030570" sldId="258"/>
            <ac:spMk id="18" creationId="{E2827E54-0782-CE67-189B-152E0BC35718}"/>
          </ac:spMkLst>
        </pc:spChg>
        <pc:spChg chg="add mod">
          <ac:chgData name="Luis Alberto Cortés Gonzalez" userId="4c546368-5836-4086-8bc5-df40b9dc3e65" providerId="ADAL" clId="{60BD5B91-637B-4AB5-84C6-4038D7785C7F}" dt="2023-10-03T15:48:31.748" v="2892"/>
          <ac:spMkLst>
            <pc:docMk/>
            <pc:sldMk cId="2303030570" sldId="258"/>
            <ac:spMk id="19" creationId="{ED7858DD-1839-F95C-1831-6FF975A46388}"/>
          </ac:spMkLst>
        </pc:spChg>
        <pc:grpChg chg="add mod">
          <ac:chgData name="Luis Alberto Cortés Gonzalez" userId="4c546368-5836-4086-8bc5-df40b9dc3e65" providerId="ADAL" clId="{60BD5B91-637B-4AB5-84C6-4038D7785C7F}" dt="2023-10-03T15:34:29.966" v="1904"/>
          <ac:grpSpMkLst>
            <pc:docMk/>
            <pc:sldMk cId="2303030570" sldId="258"/>
            <ac:grpSpMk id="10" creationId="{13EA131C-3F65-4A3F-B0E9-70D46E42654D}"/>
          </ac:grpSpMkLst>
        </pc:grpChg>
        <pc:grpChg chg="add mod">
          <ac:chgData name="Luis Alberto Cortés Gonzalez" userId="4c546368-5836-4086-8bc5-df40b9dc3e65" providerId="ADAL" clId="{60BD5B91-637B-4AB5-84C6-4038D7785C7F}" dt="2023-10-03T15:48:31.748" v="2892"/>
          <ac:grpSpMkLst>
            <pc:docMk/>
            <pc:sldMk cId="2303030570" sldId="258"/>
            <ac:grpSpMk id="17" creationId="{201621D6-606D-6614-645F-ED503E52DCFB}"/>
          </ac:grpSpMkLst>
        </pc:grpChg>
        <pc:graphicFrameChg chg="add mod modGraphic">
          <ac:chgData name="Luis Alberto Cortés Gonzalez" userId="4c546368-5836-4086-8bc5-df40b9dc3e65" providerId="ADAL" clId="{60BD5B91-637B-4AB5-84C6-4038D7785C7F}" dt="2023-10-03T15:30:07.805" v="1671"/>
          <ac:graphicFrameMkLst>
            <pc:docMk/>
            <pc:sldMk cId="2303030570" sldId="258"/>
            <ac:graphicFrameMk id="4" creationId="{53F21DB8-4526-90C6-73E4-60A37C0F3997}"/>
          </ac:graphicFrameMkLst>
        </pc:graphicFrameChg>
        <pc:graphicFrameChg chg="add mod">
          <ac:chgData name="Luis Alberto Cortés Gonzalez" userId="4c546368-5836-4086-8bc5-df40b9dc3e65" providerId="ADAL" clId="{60BD5B91-637B-4AB5-84C6-4038D7785C7F}" dt="2023-10-03T15:47:57.536" v="2890" actId="207"/>
          <ac:graphicFrameMkLst>
            <pc:docMk/>
            <pc:sldMk cId="2303030570" sldId="258"/>
            <ac:graphicFrameMk id="8" creationId="{6053BCB6-62F3-D232-1AD5-4A619AAAA212}"/>
          </ac:graphicFrameMkLst>
        </pc:graphicFrameChg>
        <pc:graphicFrameChg chg="add mod">
          <ac:chgData name="Luis Alberto Cortés Gonzalez" userId="4c546368-5836-4086-8bc5-df40b9dc3e65" providerId="ADAL" clId="{60BD5B91-637B-4AB5-84C6-4038D7785C7F}" dt="2023-10-03T15:33:15.566" v="1902" actId="14100"/>
          <ac:graphicFrameMkLst>
            <pc:docMk/>
            <pc:sldMk cId="2303030570" sldId="258"/>
            <ac:graphicFrameMk id="9" creationId="{ACE0EC6D-1388-E11D-7396-91235DE2F496}"/>
          </ac:graphicFrameMkLst>
        </pc:graphicFrameChg>
        <pc:graphicFrameChg chg="add mod">
          <ac:chgData name="Luis Alberto Cortés Gonzalez" userId="4c546368-5836-4086-8bc5-df40b9dc3e65" providerId="ADAL" clId="{60BD5B91-637B-4AB5-84C6-4038D7785C7F}" dt="2023-10-03T15:38:21.045" v="2170"/>
          <ac:graphicFrameMkLst>
            <pc:docMk/>
            <pc:sldMk cId="2303030570" sldId="258"/>
            <ac:graphicFrameMk id="13" creationId="{1FCE1DB0-3500-D898-B9AE-213D4218DE49}"/>
          </ac:graphicFrameMkLst>
        </pc:graphicFrameChg>
        <pc:graphicFrameChg chg="add mod">
          <ac:chgData name="Luis Alberto Cortés Gonzalez" userId="4c546368-5836-4086-8bc5-df40b9dc3e65" providerId="ADAL" clId="{60BD5B91-637B-4AB5-84C6-4038D7785C7F}" dt="2023-10-03T15:40:50.748" v="2404" actId="1076"/>
          <ac:graphicFrameMkLst>
            <pc:docMk/>
            <pc:sldMk cId="2303030570" sldId="258"/>
            <ac:graphicFrameMk id="14" creationId="{ED63601C-65DF-62F2-6675-193882A8435F}"/>
          </ac:graphicFrameMkLst>
        </pc:graphicFrameChg>
        <pc:graphicFrameChg chg="add mod">
          <ac:chgData name="Luis Alberto Cortés Gonzalez" userId="4c546368-5836-4086-8bc5-df40b9dc3e65" providerId="ADAL" clId="{60BD5B91-637B-4AB5-84C6-4038D7785C7F}" dt="2023-10-03T15:54:23.280" v="3347" actId="20577"/>
          <ac:graphicFrameMkLst>
            <pc:docMk/>
            <pc:sldMk cId="2303030570" sldId="258"/>
            <ac:graphicFrameMk id="15" creationId="{1F5DF9E7-81C7-1AFE-A804-B6DF4D05379C}"/>
          </ac:graphicFrameMkLst>
        </pc:graphicFrameChg>
        <pc:graphicFrameChg chg="add mod">
          <ac:chgData name="Luis Alberto Cortés Gonzalez" userId="4c546368-5836-4086-8bc5-df40b9dc3e65" providerId="ADAL" clId="{60BD5B91-637B-4AB5-84C6-4038D7785C7F}" dt="2023-10-03T15:54:39.239" v="3348" actId="1076"/>
          <ac:graphicFrameMkLst>
            <pc:docMk/>
            <pc:sldMk cId="2303030570" sldId="258"/>
            <ac:graphicFrameMk id="16" creationId="{5A80E743-004C-9D8F-A51F-F643FDD07CEE}"/>
          </ac:graphicFrameMkLst>
        </pc:graphicFrameChg>
        <pc:graphicFrameChg chg="add mod">
          <ac:chgData name="Luis Alberto Cortés Gonzalez" userId="4c546368-5836-4086-8bc5-df40b9dc3e65" providerId="ADAL" clId="{60BD5B91-637B-4AB5-84C6-4038D7785C7F}" dt="2023-10-03T15:54:47.914" v="3349" actId="1076"/>
          <ac:graphicFrameMkLst>
            <pc:docMk/>
            <pc:sldMk cId="2303030570" sldId="258"/>
            <ac:graphicFrameMk id="20" creationId="{D4C2DA71-FAD5-0261-3423-27AA287682A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b="1" dirty="0"/>
              <a:t>Carta Gantt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Analisis y Diseño</c:v>
                </c:pt>
                <c:pt idx="1">
                  <c:v>Platcom</c:v>
                </c:pt>
                <c:pt idx="2">
                  <c:v>Workload</c:v>
                </c:pt>
                <c:pt idx="3">
                  <c:v>Base de datos</c:v>
                </c:pt>
                <c:pt idx="4">
                  <c:v>Integración</c:v>
                </c:pt>
                <c:pt idx="5">
                  <c:v>Pruebas Funcionales</c:v>
                </c:pt>
                <c:pt idx="6">
                  <c:v>Entrega QA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4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76-4725-A91F-BA7B573324D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76-4725-A91F-BA7B573324D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F76-4725-A91F-BA7B573324D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76-4725-A91F-BA7B573324D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F76-4725-A91F-BA7B573324D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76-4725-A91F-BA7B573324DF}"/>
              </c:ext>
            </c:extLst>
          </c:dPt>
          <c:dLbls>
            <c:dLbl>
              <c:idx val="5"/>
              <c:spPr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4F76-4725-A91F-BA7B573324DF}"/>
                </c:ext>
              </c:extLst>
            </c:dLbl>
            <c:dLbl>
              <c:idx val="6"/>
              <c:spPr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F76-4725-A91F-BA7B573324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Hoja1!$A$2:$A$8</c:f>
              <c:strCache>
                <c:ptCount val="7"/>
                <c:pt idx="0">
                  <c:v>Analisis y Diseño</c:v>
                </c:pt>
                <c:pt idx="1">
                  <c:v>Platcom</c:v>
                </c:pt>
                <c:pt idx="2">
                  <c:v>Workload</c:v>
                </c:pt>
                <c:pt idx="3">
                  <c:v>Base de datos</c:v>
                </c:pt>
                <c:pt idx="4">
                  <c:v>Integración</c:v>
                </c:pt>
                <c:pt idx="5">
                  <c:v>Pruebas Funcionales</c:v>
                </c:pt>
                <c:pt idx="6">
                  <c:v>Entrega QA</c:v>
                </c:pt>
              </c:strCache>
            </c:strRef>
          </c:cat>
          <c:val>
            <c:numRef>
              <c:f>Hoja1!$C$2:$C$8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76-4725-A91F-BA7B57332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9373312"/>
        <c:axId val="955135279"/>
      </c:barChart>
      <c:catAx>
        <c:axId val="2019373312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955135279"/>
        <c:crosses val="autoZero"/>
        <c:auto val="1"/>
        <c:lblAlgn val="ctr"/>
        <c:lblOffset val="100"/>
        <c:noMultiLvlLbl val="0"/>
      </c:catAx>
      <c:valAx>
        <c:axId val="955135279"/>
        <c:scaling>
          <c:orientation val="minMax"/>
          <c:min val="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201937331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b="1" dirty="0"/>
              <a:t>Carta Gantt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Analisis y Diseño</c:v>
                </c:pt>
                <c:pt idx="1">
                  <c:v>Platcom</c:v>
                </c:pt>
                <c:pt idx="2">
                  <c:v>Workload</c:v>
                </c:pt>
                <c:pt idx="3">
                  <c:v>Base de datos</c:v>
                </c:pt>
                <c:pt idx="4">
                  <c:v>Integración</c:v>
                </c:pt>
                <c:pt idx="5">
                  <c:v>Pruebas</c:v>
                </c:pt>
                <c:pt idx="6">
                  <c:v>Entrega QA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4</c:v>
                </c:pt>
                <c:pt idx="4">
                  <c:v>9</c:v>
                </c:pt>
                <c:pt idx="5">
                  <c:v>10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70-4460-B7D6-0CF46478801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6867002952755905E-2"/>
                  <c:y val="-2.109328733432039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l">
                      <a:defRPr sz="1197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bg1"/>
                        </a:solidFill>
                      </a:rPr>
                      <a:t>10%</a:t>
                    </a:r>
                  </a:p>
                  <a:p>
                    <a:pPr algn="l"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 dirty="0">
                        <a:solidFill>
                          <a:schemeClr val="bg1"/>
                        </a:solidFill>
                      </a:rPr>
                      <a:t>02</a:t>
                    </a:r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Ago.</a:t>
                    </a:r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 – 16 Ago.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184375000000001"/>
                      <c:h val="8.8148432077483255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B-9E70-4460-B7D6-0CF46478801D}"/>
                </c:ext>
              </c:extLst>
            </c:dLbl>
            <c:dLbl>
              <c:idx val="1"/>
              <c:layout>
                <c:manualLayout>
                  <c:x val="-3.7086860236220473E-2"/>
                  <c:y val="-2.343712946375926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0%</a:t>
                    </a:r>
                  </a:p>
                  <a:p>
                    <a:r>
                      <a:rPr lang="en-US" dirty="0"/>
                      <a:t>17 Ago </a:t>
                    </a:r>
                    <a:r>
                      <a:rPr lang="en-US"/>
                      <a:t>– 31</a:t>
                    </a:r>
                    <a:r>
                      <a:rPr lang="en-US" baseline="0"/>
                      <a:t> </a:t>
                    </a:r>
                    <a:r>
                      <a:rPr lang="en-US"/>
                      <a:t>Nov</a:t>
                    </a:r>
                    <a:r>
                      <a:rPr lang="en-US" dirty="0"/>
                      <a:t>.</a:t>
                    </a:r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C-9E70-4460-B7D6-0CF46478801D}"/>
                </c:ext>
              </c:extLst>
            </c:dLbl>
            <c:dLbl>
              <c:idx val="2"/>
              <c:layout>
                <c:manualLayout>
                  <c:x val="-4.4391855314960572E-2"/>
                  <c:y val="-2.1093379607936787E-2"/>
                </c:manualLayout>
              </c:layout>
              <c:tx>
                <c:rich>
                  <a:bodyPr/>
                  <a:lstStyle/>
                  <a:p>
                    <a:r>
                      <a:rPr lang="nn-NO" baseline="0"/>
                      <a:t>0%</a:t>
                    </a:r>
                  </a:p>
                  <a:p>
                    <a:r>
                      <a:rPr lang="nn-NO"/>
                      <a:t>09 Nov – 14 Dic.</a:t>
                    </a:r>
                    <a:endParaRPr lang="nn-NO" dirty="0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9E70-4460-B7D6-0CF46478801D}"/>
                </c:ext>
              </c:extLst>
            </c:dLbl>
            <c:dLbl>
              <c:idx val="3"/>
              <c:layout>
                <c:manualLayout>
                  <c:x val="-1.2957800196850394E-2"/>
                  <c:y val="-2.812407553370598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0%</a:t>
                    </a:r>
                  </a:p>
                  <a:p>
                    <a:r>
                      <a:rPr lang="en-US"/>
                      <a:t>24 Oct</a:t>
                    </a:r>
                    <a:r>
                      <a:rPr lang="en-US" baseline="0"/>
                      <a:t> – 15 Nov.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9E70-4460-B7D6-0CF46478801D}"/>
                </c:ext>
              </c:extLst>
            </c:dLbl>
            <c:dLbl>
              <c:idx val="4"/>
              <c:layout>
                <c:manualLayout>
                  <c:x val="2.1890132874015748E-2"/>
                  <c:y val="-1.8749629752114312E-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0%</a:t>
                    </a:r>
                  </a:p>
                  <a:p>
                    <a:r>
                      <a:rPr lang="en-US"/>
                      <a:t>09 Nov – 22 Nov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F-9E70-4460-B7D6-0CF46478801D}"/>
                </c:ext>
              </c:extLst>
            </c:dLbl>
            <c:dLbl>
              <c:idx val="5"/>
              <c:layout>
                <c:manualLayout>
                  <c:x val="1.2140132874015748E-2"/>
                  <c:y val="-7.0305113785364554E-3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0%</a:t>
                    </a:r>
                  </a:p>
                  <a:p>
                    <a:r>
                      <a:rPr lang="en-US"/>
                      <a:t>07 Dic – 21 Dic.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0-9E70-4460-B7D6-0CF46478801D}"/>
                </c:ext>
              </c:extLst>
            </c:dLbl>
            <c:dLbl>
              <c:idx val="6"/>
              <c:layout>
                <c:manualLayout>
                  <c:x val="2.4663877952756021E-2"/>
                  <c:y val="-1.874999884657962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l">
                      <a:defRPr sz="1197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     0%</a:t>
                    </a:r>
                  </a:p>
                  <a:p>
                    <a:pPr algn="l"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 dirty="0">
                        <a:solidFill>
                          <a:schemeClr val="bg1"/>
                        </a:solidFill>
                      </a:rPr>
                      <a:t>22 </a:t>
                    </a:r>
                    <a:r>
                      <a:rPr lang="en-US" dirty="0" err="1">
                        <a:solidFill>
                          <a:schemeClr val="bg1"/>
                        </a:solidFill>
                      </a:rPr>
                      <a:t>Dic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 – 29 </a:t>
                    </a:r>
                    <a:r>
                      <a:rPr lang="en-US" dirty="0" err="1">
                        <a:solidFill>
                          <a:schemeClr val="bg1"/>
                        </a:solidFill>
                      </a:rPr>
                      <a:t>Dic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.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l"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1-9E70-4460-B7D6-0CF4647880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Hoja1!$A$2:$A$8</c:f>
              <c:strCache>
                <c:ptCount val="7"/>
                <c:pt idx="0">
                  <c:v>Analisis y Diseño</c:v>
                </c:pt>
                <c:pt idx="1">
                  <c:v>Platcom</c:v>
                </c:pt>
                <c:pt idx="2">
                  <c:v>Workload</c:v>
                </c:pt>
                <c:pt idx="3">
                  <c:v>Base de datos</c:v>
                </c:pt>
                <c:pt idx="4">
                  <c:v>Integración</c:v>
                </c:pt>
                <c:pt idx="5">
                  <c:v>Pruebas</c:v>
                </c:pt>
                <c:pt idx="6">
                  <c:v>Entrega QA</c:v>
                </c:pt>
              </c:strCache>
            </c:strRef>
          </c:cat>
          <c:val>
            <c:numRef>
              <c:f>Hoja1!$C$2:$C$8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70-4460-B7D6-0CF4647880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3826128"/>
        <c:axId val="892440000"/>
      </c:barChart>
      <c:catAx>
        <c:axId val="8838261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892440000"/>
        <c:crosses val="autoZero"/>
        <c:auto val="1"/>
        <c:lblAlgn val="ctr"/>
        <c:lblOffset val="100"/>
        <c:noMultiLvlLbl val="0"/>
      </c:catAx>
      <c:valAx>
        <c:axId val="892440000"/>
        <c:scaling>
          <c:orientation val="minMax"/>
          <c:min val="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88382612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/>
              <a:t>Progreso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Planificado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9897557649903012"/>
                      <c:h val="0.1827466710258181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D34-47B3-90DB-0D7B6E483B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Hoja1!$A$2</c:f>
              <c:strCache>
                <c:ptCount val="1"/>
                <c:pt idx="0">
                  <c:v>Progreso</c:v>
                </c:pt>
              </c:strCache>
            </c:strRef>
          </c:cat>
          <c:val>
            <c:numRef>
              <c:f>Hoja1!$B$2</c:f>
              <c:numCache>
                <c:formatCode>0%</c:formatCode>
                <c:ptCount val="1"/>
                <c:pt idx="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34-47B3-90DB-0D7B6E483B6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Actual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Hoja1!$A$2</c:f>
              <c:strCache>
                <c:ptCount val="1"/>
                <c:pt idx="0">
                  <c:v>Progreso</c:v>
                </c:pt>
              </c:strCache>
            </c:strRef>
          </c:cat>
          <c:val>
            <c:numRef>
              <c:f>Hoja1!$C$2</c:f>
              <c:numCache>
                <c:formatCode>0%</c:formatCode>
                <c:ptCount val="1"/>
                <c:pt idx="0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34-47B3-90DB-0D7B6E483B60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Desviacion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  <c:invertIfNegative val="0"/>
          <c:dLbls>
            <c:dLbl>
              <c:idx val="0"/>
              <c:layout>
                <c:manualLayout>
                  <c:x val="1.4038877188289384E-2"/>
                  <c:y val="8.614404373572726E-2"/>
                </c:manualLayout>
              </c:layout>
              <c:tx>
                <c:rich>
                  <a:bodyPr/>
                  <a:lstStyle/>
                  <a:p>
                    <a:fld id="{A189C8C2-BB10-4832-8D18-CC64E90D05B8}" type="SERIESNAME">
                      <a:rPr lang="en-US">
                        <a:solidFill>
                          <a:schemeClr val="bg1"/>
                        </a:solidFill>
                      </a:rPr>
                      <a:pPr/>
                      <a:t>[NOMBRE DE LA SERIE]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  <a:p>
                    <a:fld id="{169F72A5-8FB3-45FC-83F0-91318A11333E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[VALOR]</a:t>
                    </a:fld>
                    <a:endParaRPr lang="es-CL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9130670165700207"/>
                      <c:h val="0.1827466710258181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5D34-47B3-90DB-0D7B6E483B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Hoja1!$A$2</c:f>
              <c:strCache>
                <c:ptCount val="1"/>
                <c:pt idx="0">
                  <c:v>Progreso</c:v>
                </c:pt>
              </c:strCache>
            </c:strRef>
          </c:cat>
          <c:val>
            <c:numRef>
              <c:f>Hoja1!$D$2</c:f>
              <c:numCache>
                <c:formatCode>0%</c:formatCode>
                <c:ptCount val="1"/>
                <c:pt idx="0">
                  <c:v>-0.08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34-47B3-90DB-0D7B6E483B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24702831"/>
        <c:axId val="892450080"/>
      </c:barChart>
      <c:catAx>
        <c:axId val="5247028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92450080"/>
        <c:crosses val="autoZero"/>
        <c:auto val="1"/>
        <c:lblAlgn val="ctr"/>
        <c:lblOffset val="100"/>
        <c:noMultiLvlLbl val="0"/>
      </c:catAx>
      <c:valAx>
        <c:axId val="8924500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524702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c:spPr>
          <c:dPt>
            <c:idx val="0"/>
            <c:bubble3D val="0"/>
            <c:spPr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F4-4644-8BEB-D881577432AC}"/>
              </c:ext>
            </c:extLst>
          </c:dPt>
          <c:dPt>
            <c:idx val="1"/>
            <c:bubble3D val="0"/>
            <c:spPr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FF4-4644-8BEB-D881577432AC}"/>
              </c:ext>
            </c:extLst>
          </c:dPt>
          <c:dPt>
            <c:idx val="2"/>
            <c:bubble3D val="0"/>
            <c:spPr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F4-4644-8BEB-D881577432A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2377160515492093"/>
                      <c:h val="0.2506177405132239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AFF4-4644-8BEB-D881577432AC}"/>
                </c:ext>
              </c:extLst>
            </c:dLbl>
            <c:dLbl>
              <c:idx val="1"/>
              <c:layout>
                <c:manualLayout>
                  <c:x val="0.12758520534483264"/>
                  <c:y val="-0.1533108536550264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7290767531393332"/>
                      <c:h val="0.2395407133082195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AFF4-4644-8BEB-D881577432AC}"/>
                </c:ext>
              </c:extLst>
            </c:dLbl>
            <c:dLbl>
              <c:idx val="2"/>
              <c:layout>
                <c:manualLayout>
                  <c:x val="0.11582073680338636"/>
                  <c:y val="0.215616515062576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CL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9042927183273398"/>
                      <c:h val="0.189694090885699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FF4-4644-8BEB-D881577432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Hoja1!$A$2:$A$4</c:f>
              <c:strCache>
                <c:ptCount val="3"/>
                <c:pt idx="0">
                  <c:v>Pendiente</c:v>
                </c:pt>
                <c:pt idx="1">
                  <c:v>En Proceso</c:v>
                </c:pt>
                <c:pt idx="2">
                  <c:v>Terminada</c:v>
                </c:pt>
              </c:strCache>
            </c:strRef>
          </c:cat>
          <c:val>
            <c:numRef>
              <c:f>Hoja1!$B$2:$B$4</c:f>
              <c:numCache>
                <c:formatCode>0%</c:formatCode>
                <c:ptCount val="3"/>
                <c:pt idx="0">
                  <c:v>0.5</c:v>
                </c:pt>
                <c:pt idx="1">
                  <c:v>0.3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F4-4644-8BEB-D881577432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Pendientes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D2-4635-AC62-879482583A3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Hoja1!$B$2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D2-4635-AC62-879482583A3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En Proceso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Hoja1!$C$2</c:f>
              <c:numCache>
                <c:formatCode>0%</c:formatCode>
                <c:ptCount val="1"/>
                <c:pt idx="0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D2-4635-AC62-879482583A30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Terminadas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DD2-4635-AC62-879482583A3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Hoja1!$D$2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D2-4635-AC62-879482583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34656272"/>
        <c:axId val="1993144528"/>
      </c:barChart>
      <c:catAx>
        <c:axId val="18346562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93144528"/>
        <c:crosses val="autoZero"/>
        <c:auto val="1"/>
        <c:lblAlgn val="ctr"/>
        <c:lblOffset val="100"/>
        <c:noMultiLvlLbl val="0"/>
      </c:catAx>
      <c:valAx>
        <c:axId val="1993144528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834656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782FEF-2FEE-4EB6-A9CD-74104DF864F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4CC845F-E409-4255-A12B-CDC880A25A8E}">
      <dgm:prSet phldrT="[Texto]" custT="1"/>
      <dgm:spPr>
        <a:solidFill>
          <a:schemeClr val="accent6"/>
        </a:solidFill>
      </dgm:spPr>
      <dgm:t>
        <a:bodyPr/>
        <a:lstStyle/>
        <a:p>
          <a:r>
            <a:rPr lang="es-ES" sz="1800" dirty="0"/>
            <a:t>Análisis y Diseño</a:t>
          </a:r>
          <a:endParaRPr lang="es-CL" sz="1800" dirty="0"/>
        </a:p>
      </dgm:t>
    </dgm:pt>
    <dgm:pt modelId="{07E5919B-1D26-4D31-BDDE-C5BF518A09FA}" type="parTrans" cxnId="{9A929F8C-42BD-4E25-B1FD-B089CBB19A23}">
      <dgm:prSet/>
      <dgm:spPr/>
      <dgm:t>
        <a:bodyPr/>
        <a:lstStyle/>
        <a:p>
          <a:endParaRPr lang="es-CL"/>
        </a:p>
      </dgm:t>
    </dgm:pt>
    <dgm:pt modelId="{44A20B92-08F3-4687-BED3-D4B56EBC67D5}" type="sibTrans" cxnId="{9A929F8C-42BD-4E25-B1FD-B089CBB19A23}">
      <dgm:prSet/>
      <dgm:spPr/>
      <dgm:t>
        <a:bodyPr/>
        <a:lstStyle/>
        <a:p>
          <a:endParaRPr lang="es-CL"/>
        </a:p>
      </dgm:t>
    </dgm:pt>
    <dgm:pt modelId="{A4D6B166-0114-46ED-AA36-9D5EB09E50A3}">
      <dgm:prSet phldrT="[Texto]" custT="1"/>
      <dgm:spPr/>
      <dgm:t>
        <a:bodyPr/>
        <a:lstStyle/>
        <a:p>
          <a:r>
            <a:rPr lang="es-ES" sz="1600" dirty="0"/>
            <a:t>Diseño estrategia de desarrollo.</a:t>
          </a:r>
          <a:endParaRPr lang="es-CL" sz="1600" dirty="0"/>
        </a:p>
      </dgm:t>
    </dgm:pt>
    <dgm:pt modelId="{6B09039B-A467-4162-888E-87894CFA9406}" type="parTrans" cxnId="{D89095F6-85A3-422B-9795-06B18CA882DA}">
      <dgm:prSet/>
      <dgm:spPr/>
      <dgm:t>
        <a:bodyPr/>
        <a:lstStyle/>
        <a:p>
          <a:endParaRPr lang="es-CL"/>
        </a:p>
      </dgm:t>
    </dgm:pt>
    <dgm:pt modelId="{1D435F70-45FD-43AA-9885-151A612FF332}" type="sibTrans" cxnId="{D89095F6-85A3-422B-9795-06B18CA882DA}">
      <dgm:prSet/>
      <dgm:spPr/>
      <dgm:t>
        <a:bodyPr/>
        <a:lstStyle/>
        <a:p>
          <a:endParaRPr lang="es-CL"/>
        </a:p>
      </dgm:t>
    </dgm:pt>
    <dgm:pt modelId="{EC4B5B5E-BE02-471F-920E-F5DC5177010D}">
      <dgm:prSet phldrT="[Texto]" custT="1"/>
      <dgm:spPr/>
      <dgm:t>
        <a:bodyPr/>
        <a:lstStyle/>
        <a:p>
          <a:r>
            <a:rPr lang="es-ES" sz="1600" dirty="0"/>
            <a:t>Presentación estrategia.</a:t>
          </a:r>
          <a:endParaRPr lang="es-CL" sz="1600" dirty="0"/>
        </a:p>
      </dgm:t>
    </dgm:pt>
    <dgm:pt modelId="{BB8059D7-25CA-4714-9C3F-2E85E7696917}" type="parTrans" cxnId="{FC3B990A-368E-4D6C-816D-9382EAFA84D0}">
      <dgm:prSet/>
      <dgm:spPr/>
      <dgm:t>
        <a:bodyPr/>
        <a:lstStyle/>
        <a:p>
          <a:endParaRPr lang="es-CL"/>
        </a:p>
      </dgm:t>
    </dgm:pt>
    <dgm:pt modelId="{73028713-D436-489E-A231-2FFF0EABBA35}" type="sibTrans" cxnId="{FC3B990A-368E-4D6C-816D-9382EAFA84D0}">
      <dgm:prSet/>
      <dgm:spPr/>
      <dgm:t>
        <a:bodyPr/>
        <a:lstStyle/>
        <a:p>
          <a:endParaRPr lang="es-CL"/>
        </a:p>
      </dgm:t>
    </dgm:pt>
    <dgm:pt modelId="{DE066715-1433-48DF-A270-6504B8FBC52D}">
      <dgm:prSet phldrT="[Texto]" custT="1"/>
      <dgm:spPr/>
      <dgm:t>
        <a:bodyPr/>
        <a:lstStyle/>
        <a:p>
          <a:r>
            <a:rPr lang="es-ES" sz="1600" dirty="0"/>
            <a:t>Ajustes a estrategia.</a:t>
          </a:r>
          <a:endParaRPr lang="es-CL" sz="1600" dirty="0"/>
        </a:p>
      </dgm:t>
    </dgm:pt>
    <dgm:pt modelId="{EA808B0F-B152-41DC-A6B8-74660278FADF}" type="parTrans" cxnId="{61FB0E4E-E188-455C-B008-009D5C43C34A}">
      <dgm:prSet/>
      <dgm:spPr/>
      <dgm:t>
        <a:bodyPr/>
        <a:lstStyle/>
        <a:p>
          <a:endParaRPr lang="es-CL"/>
        </a:p>
      </dgm:t>
    </dgm:pt>
    <dgm:pt modelId="{4649D0CE-72FE-413F-B788-A84281148157}" type="sibTrans" cxnId="{61FB0E4E-E188-455C-B008-009D5C43C34A}">
      <dgm:prSet/>
      <dgm:spPr/>
      <dgm:t>
        <a:bodyPr/>
        <a:lstStyle/>
        <a:p>
          <a:endParaRPr lang="es-CL"/>
        </a:p>
      </dgm:t>
    </dgm:pt>
    <dgm:pt modelId="{6D32304D-2BC6-4076-B2FF-62A6F84949E8}">
      <dgm:prSet phldrT="[Texto]" custT="1"/>
      <dgm:spPr/>
      <dgm:t>
        <a:bodyPr/>
        <a:lstStyle/>
        <a:p>
          <a:r>
            <a:rPr lang="es-ES" sz="1600" dirty="0"/>
            <a:t>Revisión ambiente desarrollo.</a:t>
          </a:r>
          <a:endParaRPr lang="es-CL" sz="1600" dirty="0"/>
        </a:p>
      </dgm:t>
    </dgm:pt>
    <dgm:pt modelId="{5FE9303B-644B-4619-A0BA-5E9E663A161F}" type="parTrans" cxnId="{CAC0472E-A42B-43ED-86F4-B9DCC2009A4F}">
      <dgm:prSet/>
      <dgm:spPr/>
      <dgm:t>
        <a:bodyPr/>
        <a:lstStyle/>
        <a:p>
          <a:endParaRPr lang="es-CL"/>
        </a:p>
      </dgm:t>
    </dgm:pt>
    <dgm:pt modelId="{8E9585A4-1276-4229-8A4A-088977BF76BC}" type="sibTrans" cxnId="{CAC0472E-A42B-43ED-86F4-B9DCC2009A4F}">
      <dgm:prSet/>
      <dgm:spPr/>
      <dgm:t>
        <a:bodyPr/>
        <a:lstStyle/>
        <a:p>
          <a:endParaRPr lang="es-CL"/>
        </a:p>
      </dgm:t>
    </dgm:pt>
    <dgm:pt modelId="{3930239A-3159-4C8D-BCB0-E3C03E075F45}">
      <dgm:prSet phldrT="[Texto]" custT="1"/>
      <dgm:spPr/>
      <dgm:t>
        <a:bodyPr/>
        <a:lstStyle/>
        <a:p>
          <a:r>
            <a:rPr lang="es-ES" sz="1600" dirty="0"/>
            <a:t>Revisión funcionalidad actual.</a:t>
          </a:r>
          <a:endParaRPr lang="es-CL" sz="1600" dirty="0"/>
        </a:p>
      </dgm:t>
    </dgm:pt>
    <dgm:pt modelId="{B57F8371-44C1-4416-ABE2-766446FE83C7}" type="parTrans" cxnId="{D0BF5458-D33F-49BD-85C3-702BCC5A2CBF}">
      <dgm:prSet/>
      <dgm:spPr/>
      <dgm:t>
        <a:bodyPr/>
        <a:lstStyle/>
        <a:p>
          <a:endParaRPr lang="es-CL"/>
        </a:p>
      </dgm:t>
    </dgm:pt>
    <dgm:pt modelId="{A40ECB00-01CD-4B85-8D2C-14F921E564FB}" type="sibTrans" cxnId="{D0BF5458-D33F-49BD-85C3-702BCC5A2CBF}">
      <dgm:prSet/>
      <dgm:spPr/>
      <dgm:t>
        <a:bodyPr/>
        <a:lstStyle/>
        <a:p>
          <a:endParaRPr lang="es-CL"/>
        </a:p>
      </dgm:t>
    </dgm:pt>
    <dgm:pt modelId="{A97F58BC-108A-45BE-8C24-83C9B1BCEC25}">
      <dgm:prSet phldrT="[Texto]" custT="1"/>
      <dgm:spPr/>
      <dgm:t>
        <a:bodyPr/>
        <a:lstStyle/>
        <a:p>
          <a:r>
            <a:rPr lang="es-ES" sz="1600" dirty="0"/>
            <a:t>Diseño diagrama flujo actual.</a:t>
          </a:r>
          <a:endParaRPr lang="es-CL" sz="1600" dirty="0"/>
        </a:p>
      </dgm:t>
    </dgm:pt>
    <dgm:pt modelId="{B4006815-C658-4912-BEBC-4C19EBD3720E}" type="parTrans" cxnId="{58CC794E-AD17-41E2-A84B-CA0215C08E20}">
      <dgm:prSet/>
      <dgm:spPr/>
      <dgm:t>
        <a:bodyPr/>
        <a:lstStyle/>
        <a:p>
          <a:endParaRPr lang="es-CL"/>
        </a:p>
      </dgm:t>
    </dgm:pt>
    <dgm:pt modelId="{C83396E0-9ACA-4E29-B923-8DC8AD233703}" type="sibTrans" cxnId="{58CC794E-AD17-41E2-A84B-CA0215C08E20}">
      <dgm:prSet/>
      <dgm:spPr/>
      <dgm:t>
        <a:bodyPr/>
        <a:lstStyle/>
        <a:p>
          <a:endParaRPr lang="es-CL"/>
        </a:p>
      </dgm:t>
    </dgm:pt>
    <dgm:pt modelId="{729295B4-E0E0-4507-9E1F-DEEA4248062C}">
      <dgm:prSet phldrT="[Texto]" custT="1"/>
      <dgm:spPr/>
      <dgm:t>
        <a:bodyPr/>
        <a:lstStyle/>
        <a:p>
          <a:r>
            <a:rPr lang="es-ES" sz="1600" dirty="0"/>
            <a:t>Revisión de fuentes actuales.</a:t>
          </a:r>
          <a:endParaRPr lang="es-CL" sz="1600" dirty="0"/>
        </a:p>
      </dgm:t>
    </dgm:pt>
    <dgm:pt modelId="{75323F23-C92F-4EFD-831C-ADF4822F02E3}" type="parTrans" cxnId="{56DF947C-DD9A-4BFC-B66C-E29FE3C8372A}">
      <dgm:prSet/>
      <dgm:spPr/>
      <dgm:t>
        <a:bodyPr/>
        <a:lstStyle/>
        <a:p>
          <a:endParaRPr lang="es-CL"/>
        </a:p>
      </dgm:t>
    </dgm:pt>
    <dgm:pt modelId="{DA548E13-5F32-4A52-AC4B-B701C1DADB39}" type="sibTrans" cxnId="{56DF947C-DD9A-4BFC-B66C-E29FE3C8372A}">
      <dgm:prSet/>
      <dgm:spPr/>
      <dgm:t>
        <a:bodyPr/>
        <a:lstStyle/>
        <a:p>
          <a:endParaRPr lang="es-CL"/>
        </a:p>
      </dgm:t>
    </dgm:pt>
    <dgm:pt modelId="{1ACC112C-9560-48CA-8C8E-093ACCC372EC}">
      <dgm:prSet phldrT="[Texto]" custT="1"/>
      <dgm:spPr/>
      <dgm:t>
        <a:bodyPr/>
        <a:lstStyle/>
        <a:p>
          <a:r>
            <a:rPr lang="es-ES" sz="1600" dirty="0"/>
            <a:t>Diseño solución técnica.</a:t>
          </a:r>
          <a:endParaRPr lang="es-CL" sz="1600" dirty="0"/>
        </a:p>
      </dgm:t>
    </dgm:pt>
    <dgm:pt modelId="{777F13A7-7DEE-4080-900C-FCB1236F3FA9}" type="parTrans" cxnId="{96EE568B-CE60-4FD6-B46F-65AE87CCB01C}">
      <dgm:prSet/>
      <dgm:spPr/>
      <dgm:t>
        <a:bodyPr/>
        <a:lstStyle/>
        <a:p>
          <a:endParaRPr lang="es-CL"/>
        </a:p>
      </dgm:t>
    </dgm:pt>
    <dgm:pt modelId="{3456D202-8744-4D93-82FC-A0784A7B5F92}" type="sibTrans" cxnId="{96EE568B-CE60-4FD6-B46F-65AE87CCB01C}">
      <dgm:prSet/>
      <dgm:spPr/>
      <dgm:t>
        <a:bodyPr/>
        <a:lstStyle/>
        <a:p>
          <a:endParaRPr lang="es-CL"/>
        </a:p>
      </dgm:t>
    </dgm:pt>
    <dgm:pt modelId="{81404C65-66BA-4DC0-B0BD-D1B4249D1D26}" type="pres">
      <dgm:prSet presAssocID="{75782FEF-2FEE-4EB6-A9CD-74104DF864F7}" presName="Name0" presStyleCnt="0">
        <dgm:presLayoutVars>
          <dgm:dir/>
          <dgm:animLvl val="lvl"/>
          <dgm:resizeHandles val="exact"/>
        </dgm:presLayoutVars>
      </dgm:prSet>
      <dgm:spPr/>
    </dgm:pt>
    <dgm:pt modelId="{698B7756-3BB0-483A-95E7-45C2509FAA29}" type="pres">
      <dgm:prSet presAssocID="{D4CC845F-E409-4255-A12B-CDC880A25A8E}" presName="composite" presStyleCnt="0"/>
      <dgm:spPr/>
    </dgm:pt>
    <dgm:pt modelId="{47AD4E9D-A7C4-45B9-88F2-689B43B4142A}" type="pres">
      <dgm:prSet presAssocID="{D4CC845F-E409-4255-A12B-CDC880A25A8E}" presName="parTx" presStyleLbl="alignNode1" presStyleIdx="0" presStyleCnt="1" custScaleY="100000" custLinFactX="38763" custLinFactNeighborX="100000" custLinFactNeighborY="-48913">
        <dgm:presLayoutVars>
          <dgm:chMax val="0"/>
          <dgm:chPref val="0"/>
          <dgm:bulletEnabled val="1"/>
        </dgm:presLayoutVars>
      </dgm:prSet>
      <dgm:spPr/>
    </dgm:pt>
    <dgm:pt modelId="{5F00A312-D265-4F45-8EE1-5B99E3DDA917}" type="pres">
      <dgm:prSet presAssocID="{D4CC845F-E409-4255-A12B-CDC880A25A8E}" presName="desTx" presStyleLbl="alignAccFollowNode1" presStyleIdx="0" presStyleCnt="1" custScaleY="99366">
        <dgm:presLayoutVars>
          <dgm:bulletEnabled val="1"/>
        </dgm:presLayoutVars>
      </dgm:prSet>
      <dgm:spPr/>
    </dgm:pt>
  </dgm:ptLst>
  <dgm:cxnLst>
    <dgm:cxn modelId="{FC3B990A-368E-4D6C-816D-9382EAFA84D0}" srcId="{D4CC845F-E409-4255-A12B-CDC880A25A8E}" destId="{EC4B5B5E-BE02-471F-920E-F5DC5177010D}" srcOrd="1" destOrd="0" parTransId="{BB8059D7-25CA-4714-9C3F-2E85E7696917}" sibTransId="{73028713-D436-489E-A231-2FFF0EABBA35}"/>
    <dgm:cxn modelId="{3ED07C12-E39A-4B43-96BA-DB84CA55E2DE}" type="presOf" srcId="{DE066715-1433-48DF-A270-6504B8FBC52D}" destId="{5F00A312-D265-4F45-8EE1-5B99E3DDA917}" srcOrd="0" destOrd="2" presId="urn:microsoft.com/office/officeart/2005/8/layout/hList1"/>
    <dgm:cxn modelId="{EE950F19-FDD6-46FD-BD5B-F011BFA02305}" type="presOf" srcId="{D4CC845F-E409-4255-A12B-CDC880A25A8E}" destId="{47AD4E9D-A7C4-45B9-88F2-689B43B4142A}" srcOrd="0" destOrd="0" presId="urn:microsoft.com/office/officeart/2005/8/layout/hList1"/>
    <dgm:cxn modelId="{CAC0472E-A42B-43ED-86F4-B9DCC2009A4F}" srcId="{D4CC845F-E409-4255-A12B-CDC880A25A8E}" destId="{6D32304D-2BC6-4076-B2FF-62A6F84949E8}" srcOrd="3" destOrd="0" parTransId="{5FE9303B-644B-4619-A0BA-5E9E663A161F}" sibTransId="{8E9585A4-1276-4229-8A4A-088977BF76BC}"/>
    <dgm:cxn modelId="{805AC53F-0300-44EC-BCCF-09732713869F}" type="presOf" srcId="{6D32304D-2BC6-4076-B2FF-62A6F84949E8}" destId="{5F00A312-D265-4F45-8EE1-5B99E3DDA917}" srcOrd="0" destOrd="3" presId="urn:microsoft.com/office/officeart/2005/8/layout/hList1"/>
    <dgm:cxn modelId="{61FB0E4E-E188-455C-B008-009D5C43C34A}" srcId="{D4CC845F-E409-4255-A12B-CDC880A25A8E}" destId="{DE066715-1433-48DF-A270-6504B8FBC52D}" srcOrd="2" destOrd="0" parTransId="{EA808B0F-B152-41DC-A6B8-74660278FADF}" sibTransId="{4649D0CE-72FE-413F-B788-A84281148157}"/>
    <dgm:cxn modelId="{58CC794E-AD17-41E2-A84B-CA0215C08E20}" srcId="{D4CC845F-E409-4255-A12B-CDC880A25A8E}" destId="{A97F58BC-108A-45BE-8C24-83C9B1BCEC25}" srcOrd="5" destOrd="0" parTransId="{B4006815-C658-4912-BEBC-4C19EBD3720E}" sibTransId="{C83396E0-9ACA-4E29-B923-8DC8AD233703}"/>
    <dgm:cxn modelId="{D0BF5458-D33F-49BD-85C3-702BCC5A2CBF}" srcId="{D4CC845F-E409-4255-A12B-CDC880A25A8E}" destId="{3930239A-3159-4C8D-BCB0-E3C03E075F45}" srcOrd="4" destOrd="0" parTransId="{B57F8371-44C1-4416-ABE2-766446FE83C7}" sibTransId="{A40ECB00-01CD-4B85-8D2C-14F921E564FB}"/>
    <dgm:cxn modelId="{A3BA5558-4401-45B0-ABFD-15285A6283CA}" type="presOf" srcId="{3930239A-3159-4C8D-BCB0-E3C03E075F45}" destId="{5F00A312-D265-4F45-8EE1-5B99E3DDA917}" srcOrd="0" destOrd="4" presId="urn:microsoft.com/office/officeart/2005/8/layout/hList1"/>
    <dgm:cxn modelId="{56DF947C-DD9A-4BFC-B66C-E29FE3C8372A}" srcId="{D4CC845F-E409-4255-A12B-CDC880A25A8E}" destId="{729295B4-E0E0-4507-9E1F-DEEA4248062C}" srcOrd="6" destOrd="0" parTransId="{75323F23-C92F-4EFD-831C-ADF4822F02E3}" sibTransId="{DA548E13-5F32-4A52-AC4B-B701C1DADB39}"/>
    <dgm:cxn modelId="{61C5E87D-ACB8-4006-A923-1940871A99F4}" type="presOf" srcId="{1ACC112C-9560-48CA-8C8E-093ACCC372EC}" destId="{5F00A312-D265-4F45-8EE1-5B99E3DDA917}" srcOrd="0" destOrd="7" presId="urn:microsoft.com/office/officeart/2005/8/layout/hList1"/>
    <dgm:cxn modelId="{96EE568B-CE60-4FD6-B46F-65AE87CCB01C}" srcId="{D4CC845F-E409-4255-A12B-CDC880A25A8E}" destId="{1ACC112C-9560-48CA-8C8E-093ACCC372EC}" srcOrd="7" destOrd="0" parTransId="{777F13A7-7DEE-4080-900C-FCB1236F3FA9}" sibTransId="{3456D202-8744-4D93-82FC-A0784A7B5F92}"/>
    <dgm:cxn modelId="{9A929F8C-42BD-4E25-B1FD-B089CBB19A23}" srcId="{75782FEF-2FEE-4EB6-A9CD-74104DF864F7}" destId="{D4CC845F-E409-4255-A12B-CDC880A25A8E}" srcOrd="0" destOrd="0" parTransId="{07E5919B-1D26-4D31-BDDE-C5BF518A09FA}" sibTransId="{44A20B92-08F3-4687-BED3-D4B56EBC67D5}"/>
    <dgm:cxn modelId="{CA9D68A6-2E6E-4AB6-88A9-BD97A9170C57}" type="presOf" srcId="{A4D6B166-0114-46ED-AA36-9D5EB09E50A3}" destId="{5F00A312-D265-4F45-8EE1-5B99E3DDA917}" srcOrd="0" destOrd="0" presId="urn:microsoft.com/office/officeart/2005/8/layout/hList1"/>
    <dgm:cxn modelId="{07377FBF-4740-482B-9383-3B7A0F1F6CEB}" type="presOf" srcId="{75782FEF-2FEE-4EB6-A9CD-74104DF864F7}" destId="{81404C65-66BA-4DC0-B0BD-D1B4249D1D26}" srcOrd="0" destOrd="0" presId="urn:microsoft.com/office/officeart/2005/8/layout/hList1"/>
    <dgm:cxn modelId="{4A2B50C4-5627-41D1-8F18-F5E873BEE10C}" type="presOf" srcId="{EC4B5B5E-BE02-471F-920E-F5DC5177010D}" destId="{5F00A312-D265-4F45-8EE1-5B99E3DDA917}" srcOrd="0" destOrd="1" presId="urn:microsoft.com/office/officeart/2005/8/layout/hList1"/>
    <dgm:cxn modelId="{D0832DD7-6615-4C1D-810A-FB8177EF1D32}" type="presOf" srcId="{A97F58BC-108A-45BE-8C24-83C9B1BCEC25}" destId="{5F00A312-D265-4F45-8EE1-5B99E3DDA917}" srcOrd="0" destOrd="5" presId="urn:microsoft.com/office/officeart/2005/8/layout/hList1"/>
    <dgm:cxn modelId="{E2753EEA-AF8B-4DFC-AB49-282B32691EE2}" type="presOf" srcId="{729295B4-E0E0-4507-9E1F-DEEA4248062C}" destId="{5F00A312-D265-4F45-8EE1-5B99E3DDA917}" srcOrd="0" destOrd="6" presId="urn:microsoft.com/office/officeart/2005/8/layout/hList1"/>
    <dgm:cxn modelId="{D89095F6-85A3-422B-9795-06B18CA882DA}" srcId="{D4CC845F-E409-4255-A12B-CDC880A25A8E}" destId="{A4D6B166-0114-46ED-AA36-9D5EB09E50A3}" srcOrd="0" destOrd="0" parTransId="{6B09039B-A467-4162-888E-87894CFA9406}" sibTransId="{1D435F70-45FD-43AA-9885-151A612FF332}"/>
    <dgm:cxn modelId="{4C4779B6-B52D-4FCF-B09C-8C5993B38597}" type="presParOf" srcId="{81404C65-66BA-4DC0-B0BD-D1B4249D1D26}" destId="{698B7756-3BB0-483A-95E7-45C2509FAA29}" srcOrd="0" destOrd="0" presId="urn:microsoft.com/office/officeart/2005/8/layout/hList1"/>
    <dgm:cxn modelId="{E4D5DAB7-16EB-4668-8785-E9388D698B9A}" type="presParOf" srcId="{698B7756-3BB0-483A-95E7-45C2509FAA29}" destId="{47AD4E9D-A7C4-45B9-88F2-689B43B4142A}" srcOrd="0" destOrd="0" presId="urn:microsoft.com/office/officeart/2005/8/layout/hList1"/>
    <dgm:cxn modelId="{093A3BE8-AD81-4D3E-9295-28BE38F4B7AF}" type="presParOf" srcId="{698B7756-3BB0-483A-95E7-45C2509FAA29}" destId="{5F00A312-D265-4F45-8EE1-5B99E3DDA9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E7E95D-4F43-48BE-848A-0F3449B3DC26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CCF3AFE4-9207-420D-8C29-6C5E2CD03AB8}">
      <dgm:prSet phldrT="[Texto]"/>
      <dgm:spPr/>
      <dgm:t>
        <a:bodyPr/>
        <a:lstStyle/>
        <a:p>
          <a:r>
            <a:rPr lang="es-ES" dirty="0"/>
            <a:t>Terminadas</a:t>
          </a:r>
          <a:endParaRPr lang="es-CL" dirty="0"/>
        </a:p>
      </dgm:t>
    </dgm:pt>
    <dgm:pt modelId="{50BFABE0-56E7-4AA5-9B27-E39100DF4192}" type="parTrans" cxnId="{F3813AFC-2DAA-4F92-8E46-A8AF0D174538}">
      <dgm:prSet/>
      <dgm:spPr/>
      <dgm:t>
        <a:bodyPr/>
        <a:lstStyle/>
        <a:p>
          <a:endParaRPr lang="es-CL"/>
        </a:p>
      </dgm:t>
    </dgm:pt>
    <dgm:pt modelId="{4AB0D879-16DB-40CE-ABD4-DCFBF4789717}" type="sibTrans" cxnId="{F3813AFC-2DAA-4F92-8E46-A8AF0D174538}">
      <dgm:prSet/>
      <dgm:spPr/>
      <dgm:t>
        <a:bodyPr/>
        <a:lstStyle/>
        <a:p>
          <a:endParaRPr lang="es-CL"/>
        </a:p>
      </dgm:t>
    </dgm:pt>
    <dgm:pt modelId="{8F4EB335-C02D-49A2-95F4-B273AE2C962D}">
      <dgm:prSet phldrT="[Texto]" custT="1"/>
      <dgm:spPr/>
      <dgm:t>
        <a:bodyPr/>
        <a:lstStyle/>
        <a:p>
          <a:r>
            <a:rPr lang="es-ES" sz="1600" dirty="0"/>
            <a:t>Análisis y Diseño</a:t>
          </a:r>
          <a:endParaRPr lang="es-CL" sz="1600" dirty="0"/>
        </a:p>
      </dgm:t>
    </dgm:pt>
    <dgm:pt modelId="{CB20A212-B655-4ACE-8E93-7F1DE475FFF2}" type="parTrans" cxnId="{2258BF05-EADC-4651-91B7-ED860D8C39AA}">
      <dgm:prSet/>
      <dgm:spPr/>
      <dgm:t>
        <a:bodyPr/>
        <a:lstStyle/>
        <a:p>
          <a:endParaRPr lang="es-CL"/>
        </a:p>
      </dgm:t>
    </dgm:pt>
    <dgm:pt modelId="{EC2E0C86-407C-4C9B-87E2-111BB5B9C900}" type="sibTrans" cxnId="{2258BF05-EADC-4651-91B7-ED860D8C39AA}">
      <dgm:prSet/>
      <dgm:spPr/>
      <dgm:t>
        <a:bodyPr/>
        <a:lstStyle/>
        <a:p>
          <a:endParaRPr lang="es-CL"/>
        </a:p>
      </dgm:t>
    </dgm:pt>
    <dgm:pt modelId="{52455E56-F22F-41F4-94EB-12B19725BDD3}">
      <dgm:prSet phldrT="[Texto]" custT="1"/>
      <dgm:spPr/>
      <dgm:t>
        <a:bodyPr/>
        <a:lstStyle/>
        <a:p>
          <a:r>
            <a:rPr lang="es-ES" sz="1600" dirty="0"/>
            <a:t>Revisión Ambiente de Desarrollo</a:t>
          </a:r>
          <a:endParaRPr lang="es-CL" sz="1600" dirty="0"/>
        </a:p>
      </dgm:t>
    </dgm:pt>
    <dgm:pt modelId="{3DF71D23-257C-40DF-A037-80B13CB9D119}" type="parTrans" cxnId="{8D36BACC-1D57-4113-B3C4-82664E87051B}">
      <dgm:prSet/>
      <dgm:spPr/>
      <dgm:t>
        <a:bodyPr/>
        <a:lstStyle/>
        <a:p>
          <a:endParaRPr lang="es-CL"/>
        </a:p>
      </dgm:t>
    </dgm:pt>
    <dgm:pt modelId="{36BA7DFB-2375-47E4-92C2-38A924545B6D}" type="sibTrans" cxnId="{8D36BACC-1D57-4113-B3C4-82664E87051B}">
      <dgm:prSet/>
      <dgm:spPr/>
      <dgm:t>
        <a:bodyPr/>
        <a:lstStyle/>
        <a:p>
          <a:endParaRPr lang="es-CL"/>
        </a:p>
      </dgm:t>
    </dgm:pt>
    <dgm:pt modelId="{94151196-B648-4C9E-95D0-4F390DC4BF05}">
      <dgm:prSet phldrT="[Texto]" custT="1"/>
      <dgm:spPr/>
      <dgm:t>
        <a:bodyPr/>
        <a:lstStyle/>
        <a:p>
          <a:endParaRPr lang="es-CL" sz="1600" dirty="0"/>
        </a:p>
      </dgm:t>
    </dgm:pt>
    <dgm:pt modelId="{F88DDA61-2B0C-4D7F-B7DB-54DDC74F1942}" type="parTrans" cxnId="{4CEEC80A-B98C-40DC-A106-88BC516FABAA}">
      <dgm:prSet/>
      <dgm:spPr/>
      <dgm:t>
        <a:bodyPr/>
        <a:lstStyle/>
        <a:p>
          <a:endParaRPr lang="es-CL"/>
        </a:p>
      </dgm:t>
    </dgm:pt>
    <dgm:pt modelId="{7852F122-B7C3-403E-8EEC-BEE16B535EE4}" type="sibTrans" cxnId="{4CEEC80A-B98C-40DC-A106-88BC516FABAA}">
      <dgm:prSet/>
      <dgm:spPr/>
      <dgm:t>
        <a:bodyPr/>
        <a:lstStyle/>
        <a:p>
          <a:endParaRPr lang="es-CL"/>
        </a:p>
      </dgm:t>
    </dgm:pt>
    <dgm:pt modelId="{AFDA614E-BE06-4078-9130-B235837A486B}" type="pres">
      <dgm:prSet presAssocID="{53E7E95D-4F43-48BE-848A-0F3449B3DC26}" presName="Name0" presStyleCnt="0">
        <dgm:presLayoutVars>
          <dgm:dir/>
          <dgm:animLvl val="lvl"/>
          <dgm:resizeHandles val="exact"/>
        </dgm:presLayoutVars>
      </dgm:prSet>
      <dgm:spPr/>
    </dgm:pt>
    <dgm:pt modelId="{A3DD4041-45F0-4521-BC35-904D1A1FA801}" type="pres">
      <dgm:prSet presAssocID="{CCF3AFE4-9207-420D-8C29-6C5E2CD03AB8}" presName="composite" presStyleCnt="0"/>
      <dgm:spPr/>
    </dgm:pt>
    <dgm:pt modelId="{3CBF1A5C-E13C-4F4B-9979-16D230DA84EF}" type="pres">
      <dgm:prSet presAssocID="{CCF3AFE4-9207-420D-8C29-6C5E2CD03AB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957774C2-E14A-4922-810E-435F791B2113}" type="pres">
      <dgm:prSet presAssocID="{CCF3AFE4-9207-420D-8C29-6C5E2CD03AB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2258BF05-EADC-4651-91B7-ED860D8C39AA}" srcId="{CCF3AFE4-9207-420D-8C29-6C5E2CD03AB8}" destId="{8F4EB335-C02D-49A2-95F4-B273AE2C962D}" srcOrd="0" destOrd="0" parTransId="{CB20A212-B655-4ACE-8E93-7F1DE475FFF2}" sibTransId="{EC2E0C86-407C-4C9B-87E2-111BB5B9C900}"/>
    <dgm:cxn modelId="{996F7606-D253-4145-9426-71D0375FB5F9}" type="presOf" srcId="{CCF3AFE4-9207-420D-8C29-6C5E2CD03AB8}" destId="{3CBF1A5C-E13C-4F4B-9979-16D230DA84EF}" srcOrd="0" destOrd="0" presId="urn:microsoft.com/office/officeart/2005/8/layout/hList1"/>
    <dgm:cxn modelId="{4CEEC80A-B98C-40DC-A106-88BC516FABAA}" srcId="{CCF3AFE4-9207-420D-8C29-6C5E2CD03AB8}" destId="{94151196-B648-4C9E-95D0-4F390DC4BF05}" srcOrd="1" destOrd="0" parTransId="{F88DDA61-2B0C-4D7F-B7DB-54DDC74F1942}" sibTransId="{7852F122-B7C3-403E-8EEC-BEE16B535EE4}"/>
    <dgm:cxn modelId="{72B31D67-1E70-40DA-B52D-BCC5E58BEC40}" type="presOf" srcId="{94151196-B648-4C9E-95D0-4F390DC4BF05}" destId="{957774C2-E14A-4922-810E-435F791B2113}" srcOrd="0" destOrd="2" presId="urn:microsoft.com/office/officeart/2005/8/layout/hList1"/>
    <dgm:cxn modelId="{F90F7655-21D4-495E-B3D1-C619089BDB07}" type="presOf" srcId="{8F4EB335-C02D-49A2-95F4-B273AE2C962D}" destId="{957774C2-E14A-4922-810E-435F791B2113}" srcOrd="0" destOrd="0" presId="urn:microsoft.com/office/officeart/2005/8/layout/hList1"/>
    <dgm:cxn modelId="{EDD36157-6B67-4D3D-8959-C2DB660FE75A}" type="presOf" srcId="{52455E56-F22F-41F4-94EB-12B19725BDD3}" destId="{957774C2-E14A-4922-810E-435F791B2113}" srcOrd="0" destOrd="1" presId="urn:microsoft.com/office/officeart/2005/8/layout/hList1"/>
    <dgm:cxn modelId="{AAAD38AA-113F-46AF-83DF-A2B4C8275553}" type="presOf" srcId="{53E7E95D-4F43-48BE-848A-0F3449B3DC26}" destId="{AFDA614E-BE06-4078-9130-B235837A486B}" srcOrd="0" destOrd="0" presId="urn:microsoft.com/office/officeart/2005/8/layout/hList1"/>
    <dgm:cxn modelId="{8D36BACC-1D57-4113-B3C4-82664E87051B}" srcId="{8F4EB335-C02D-49A2-95F4-B273AE2C962D}" destId="{52455E56-F22F-41F4-94EB-12B19725BDD3}" srcOrd="0" destOrd="0" parTransId="{3DF71D23-257C-40DF-A037-80B13CB9D119}" sibTransId="{36BA7DFB-2375-47E4-92C2-38A924545B6D}"/>
    <dgm:cxn modelId="{F3813AFC-2DAA-4F92-8E46-A8AF0D174538}" srcId="{53E7E95D-4F43-48BE-848A-0F3449B3DC26}" destId="{CCF3AFE4-9207-420D-8C29-6C5E2CD03AB8}" srcOrd="0" destOrd="0" parTransId="{50BFABE0-56E7-4AA5-9B27-E39100DF4192}" sibTransId="{4AB0D879-16DB-40CE-ABD4-DCFBF4789717}"/>
    <dgm:cxn modelId="{6F1FE899-7C0E-4FF9-B8AB-2CD7F0DE1C03}" type="presParOf" srcId="{AFDA614E-BE06-4078-9130-B235837A486B}" destId="{A3DD4041-45F0-4521-BC35-904D1A1FA801}" srcOrd="0" destOrd="0" presId="urn:microsoft.com/office/officeart/2005/8/layout/hList1"/>
    <dgm:cxn modelId="{3D737E16-7719-423A-BA49-6C0F1E6716C5}" type="presParOf" srcId="{A3DD4041-45F0-4521-BC35-904D1A1FA801}" destId="{3CBF1A5C-E13C-4F4B-9979-16D230DA84EF}" srcOrd="0" destOrd="0" presId="urn:microsoft.com/office/officeart/2005/8/layout/hList1"/>
    <dgm:cxn modelId="{1E63D890-36FF-449B-A3B5-CA26E3069E9C}" type="presParOf" srcId="{A3DD4041-45F0-4521-BC35-904D1A1FA801}" destId="{957774C2-E14A-4922-810E-435F791B21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782FEF-2FEE-4EB6-A9CD-74104DF864F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4CC845F-E409-4255-A12B-CDC880A25A8E}">
      <dgm:prSet phldrT="[Texto]" custT="1"/>
      <dgm:spPr>
        <a:solidFill>
          <a:schemeClr val="accent5"/>
        </a:solidFill>
      </dgm:spPr>
      <dgm:t>
        <a:bodyPr/>
        <a:lstStyle/>
        <a:p>
          <a:r>
            <a:rPr lang="es-ES" sz="1800" dirty="0"/>
            <a:t>Desarrollo </a:t>
          </a:r>
          <a:r>
            <a:rPr lang="es-ES" sz="1800" dirty="0" err="1"/>
            <a:t>Platcom</a:t>
          </a:r>
          <a:endParaRPr lang="es-CL" sz="1800" dirty="0"/>
        </a:p>
      </dgm:t>
    </dgm:pt>
    <dgm:pt modelId="{07E5919B-1D26-4D31-BDDE-C5BF518A09FA}" type="parTrans" cxnId="{9A929F8C-42BD-4E25-B1FD-B089CBB19A23}">
      <dgm:prSet/>
      <dgm:spPr/>
      <dgm:t>
        <a:bodyPr/>
        <a:lstStyle/>
        <a:p>
          <a:endParaRPr lang="es-CL"/>
        </a:p>
      </dgm:t>
    </dgm:pt>
    <dgm:pt modelId="{44A20B92-08F3-4687-BED3-D4B56EBC67D5}" type="sibTrans" cxnId="{9A929F8C-42BD-4E25-B1FD-B089CBB19A23}">
      <dgm:prSet/>
      <dgm:spPr/>
      <dgm:t>
        <a:bodyPr/>
        <a:lstStyle/>
        <a:p>
          <a:endParaRPr lang="es-CL"/>
        </a:p>
      </dgm:t>
    </dgm:pt>
    <dgm:pt modelId="{A4D6B166-0114-46ED-AA36-9D5EB09E50A3}">
      <dgm:prSet phldrT="[Texto]" custT="1"/>
      <dgm:spPr/>
      <dgm:t>
        <a:bodyPr/>
        <a:lstStyle/>
        <a:p>
          <a:r>
            <a:rPr lang="es-ES" sz="1600" dirty="0"/>
            <a:t>Clonar opción de menú</a:t>
          </a:r>
          <a:endParaRPr lang="es-CL" sz="1600" dirty="0"/>
        </a:p>
      </dgm:t>
    </dgm:pt>
    <dgm:pt modelId="{6B09039B-A467-4162-888E-87894CFA9406}" type="parTrans" cxnId="{D89095F6-85A3-422B-9795-06B18CA882DA}">
      <dgm:prSet/>
      <dgm:spPr/>
      <dgm:t>
        <a:bodyPr/>
        <a:lstStyle/>
        <a:p>
          <a:endParaRPr lang="es-CL"/>
        </a:p>
      </dgm:t>
    </dgm:pt>
    <dgm:pt modelId="{1D435F70-45FD-43AA-9885-151A612FF332}" type="sibTrans" cxnId="{D89095F6-85A3-422B-9795-06B18CA882DA}">
      <dgm:prSet/>
      <dgm:spPr/>
      <dgm:t>
        <a:bodyPr/>
        <a:lstStyle/>
        <a:p>
          <a:endParaRPr lang="es-CL"/>
        </a:p>
      </dgm:t>
    </dgm:pt>
    <dgm:pt modelId="{21917F9D-3CCC-47C9-A29F-83E8C8F2EFB9}">
      <dgm:prSet phldrT="[Texto]" custT="1"/>
      <dgm:spPr/>
      <dgm:t>
        <a:bodyPr/>
        <a:lstStyle/>
        <a:p>
          <a:r>
            <a:rPr lang="es-ES" sz="1600" dirty="0"/>
            <a:t>Revisión funcionalidad clonada</a:t>
          </a:r>
          <a:endParaRPr lang="es-CL" sz="1600" dirty="0"/>
        </a:p>
      </dgm:t>
    </dgm:pt>
    <dgm:pt modelId="{FB46CAF0-1F99-436E-9978-00DE32729B69}" type="parTrans" cxnId="{8DAC2454-5EF0-4412-8AA4-F942D1E9EB43}">
      <dgm:prSet/>
      <dgm:spPr/>
      <dgm:t>
        <a:bodyPr/>
        <a:lstStyle/>
        <a:p>
          <a:endParaRPr lang="es-CL"/>
        </a:p>
      </dgm:t>
    </dgm:pt>
    <dgm:pt modelId="{012F19F0-6591-4D11-9EBB-C3E171D5612B}" type="sibTrans" cxnId="{8DAC2454-5EF0-4412-8AA4-F942D1E9EB43}">
      <dgm:prSet/>
      <dgm:spPr/>
      <dgm:t>
        <a:bodyPr/>
        <a:lstStyle/>
        <a:p>
          <a:endParaRPr lang="es-CL"/>
        </a:p>
      </dgm:t>
    </dgm:pt>
    <dgm:pt modelId="{B97C6E78-E19D-4A6C-8D6B-942E03AA7CF3}">
      <dgm:prSet phldrT="[Texto]" custT="1"/>
      <dgm:spPr/>
      <dgm:t>
        <a:bodyPr/>
        <a:lstStyle/>
        <a:p>
          <a:r>
            <a:rPr lang="es-ES" sz="1600" dirty="0"/>
            <a:t>Ajuste visual funcionalidad clonada.</a:t>
          </a:r>
          <a:endParaRPr lang="es-CL" sz="1600" dirty="0"/>
        </a:p>
      </dgm:t>
    </dgm:pt>
    <dgm:pt modelId="{C104D4FE-7906-41FD-982D-3295BC718939}" type="parTrans" cxnId="{66E25E33-29D5-4084-A743-BED8A5889684}">
      <dgm:prSet/>
      <dgm:spPr/>
      <dgm:t>
        <a:bodyPr/>
        <a:lstStyle/>
        <a:p>
          <a:endParaRPr lang="es-CL"/>
        </a:p>
      </dgm:t>
    </dgm:pt>
    <dgm:pt modelId="{B4816260-702B-48B4-85CD-C98D83BB91F7}" type="sibTrans" cxnId="{66E25E33-29D5-4084-A743-BED8A5889684}">
      <dgm:prSet/>
      <dgm:spPr/>
      <dgm:t>
        <a:bodyPr/>
        <a:lstStyle/>
        <a:p>
          <a:endParaRPr lang="es-CL"/>
        </a:p>
      </dgm:t>
    </dgm:pt>
    <dgm:pt modelId="{D927D201-65A1-46C3-8E32-81F4CF58A5A6}">
      <dgm:prSet phldrT="[Texto]" custT="1"/>
      <dgm:spPr/>
      <dgm:t>
        <a:bodyPr/>
        <a:lstStyle/>
        <a:p>
          <a:r>
            <a:rPr lang="es-ES" sz="1600" dirty="0"/>
            <a:t>Ajustes funcionalidad clonada.</a:t>
          </a:r>
          <a:endParaRPr lang="es-CL" sz="1600" dirty="0"/>
        </a:p>
      </dgm:t>
    </dgm:pt>
    <dgm:pt modelId="{F0C4CE83-6C0F-4B08-9826-5B8600A5F570}" type="parTrans" cxnId="{6BF0BE52-CBD8-440B-81AD-BB06E313C57F}">
      <dgm:prSet/>
      <dgm:spPr/>
      <dgm:t>
        <a:bodyPr/>
        <a:lstStyle/>
        <a:p>
          <a:endParaRPr lang="es-CL"/>
        </a:p>
      </dgm:t>
    </dgm:pt>
    <dgm:pt modelId="{12174DDB-62BC-4B34-9B83-652A8AB3F7A7}" type="sibTrans" cxnId="{6BF0BE52-CBD8-440B-81AD-BB06E313C57F}">
      <dgm:prSet/>
      <dgm:spPr/>
      <dgm:t>
        <a:bodyPr/>
        <a:lstStyle/>
        <a:p>
          <a:endParaRPr lang="es-CL"/>
        </a:p>
      </dgm:t>
    </dgm:pt>
    <dgm:pt modelId="{81D71487-51F6-4227-91D1-B94D1F82DDFF}">
      <dgm:prSet phldrT="[Texto]" custT="1"/>
      <dgm:spPr/>
      <dgm:t>
        <a:bodyPr/>
        <a:lstStyle/>
        <a:p>
          <a:r>
            <a:rPr lang="es-ES" sz="1600" dirty="0"/>
            <a:t>Pruebas y ajustes técnicos.</a:t>
          </a:r>
          <a:endParaRPr lang="es-CL" sz="1600" dirty="0"/>
        </a:p>
      </dgm:t>
    </dgm:pt>
    <dgm:pt modelId="{B8EE88AD-50E1-450C-9F5F-26B071520D63}" type="parTrans" cxnId="{0EFEFDD7-F097-4312-94AB-A4ADDEA8DEC3}">
      <dgm:prSet/>
      <dgm:spPr/>
      <dgm:t>
        <a:bodyPr/>
        <a:lstStyle/>
        <a:p>
          <a:endParaRPr lang="es-CL"/>
        </a:p>
      </dgm:t>
    </dgm:pt>
    <dgm:pt modelId="{2B4B2A44-D02D-47A5-9A49-96B01383BE47}" type="sibTrans" cxnId="{0EFEFDD7-F097-4312-94AB-A4ADDEA8DEC3}">
      <dgm:prSet/>
      <dgm:spPr/>
      <dgm:t>
        <a:bodyPr/>
        <a:lstStyle/>
        <a:p>
          <a:endParaRPr lang="es-CL"/>
        </a:p>
      </dgm:t>
    </dgm:pt>
    <dgm:pt modelId="{AFD8E8C9-D045-4E2F-BEC4-01EAB15B4D3A}">
      <dgm:prSet phldrT="[Texto]" custT="1"/>
      <dgm:spPr/>
      <dgm:t>
        <a:bodyPr/>
        <a:lstStyle/>
        <a:p>
          <a:r>
            <a:rPr lang="es-ES" sz="1600" dirty="0"/>
            <a:t>Presentación a usuario.</a:t>
          </a:r>
          <a:endParaRPr lang="es-CL" sz="1600" dirty="0"/>
        </a:p>
      </dgm:t>
    </dgm:pt>
    <dgm:pt modelId="{A679901B-2799-4D9B-AFF9-1C878689669A}" type="parTrans" cxnId="{329385E1-E45E-40BA-9AB4-8946A633EF57}">
      <dgm:prSet/>
      <dgm:spPr/>
      <dgm:t>
        <a:bodyPr/>
        <a:lstStyle/>
        <a:p>
          <a:endParaRPr lang="es-CL"/>
        </a:p>
      </dgm:t>
    </dgm:pt>
    <dgm:pt modelId="{9ADF26EC-DE0C-4D13-83D9-04502F930DAE}" type="sibTrans" cxnId="{329385E1-E45E-40BA-9AB4-8946A633EF57}">
      <dgm:prSet/>
      <dgm:spPr/>
      <dgm:t>
        <a:bodyPr/>
        <a:lstStyle/>
        <a:p>
          <a:endParaRPr lang="es-CL"/>
        </a:p>
      </dgm:t>
    </dgm:pt>
    <dgm:pt modelId="{EF85DFA5-1008-4BB1-AD13-6EA6ED056BB3}">
      <dgm:prSet phldrT="[Texto]" custT="1"/>
      <dgm:spPr/>
      <dgm:t>
        <a:bodyPr/>
        <a:lstStyle/>
        <a:p>
          <a:r>
            <a:rPr lang="es-ES" sz="1600" dirty="0"/>
            <a:t>Ajustes según observaciones.</a:t>
          </a:r>
          <a:endParaRPr lang="es-CL" sz="1600" dirty="0"/>
        </a:p>
      </dgm:t>
    </dgm:pt>
    <dgm:pt modelId="{19421EB4-1F24-4F15-9610-9A1DF716DA3A}" type="parTrans" cxnId="{85958FE2-2A19-45D5-9F57-DCDC183BAC51}">
      <dgm:prSet/>
      <dgm:spPr/>
      <dgm:t>
        <a:bodyPr/>
        <a:lstStyle/>
        <a:p>
          <a:endParaRPr lang="es-CL"/>
        </a:p>
      </dgm:t>
    </dgm:pt>
    <dgm:pt modelId="{636432BE-4CDD-4ACF-978A-8C4982F50E25}" type="sibTrans" cxnId="{85958FE2-2A19-45D5-9F57-DCDC183BAC51}">
      <dgm:prSet/>
      <dgm:spPr/>
      <dgm:t>
        <a:bodyPr/>
        <a:lstStyle/>
        <a:p>
          <a:endParaRPr lang="es-CL"/>
        </a:p>
      </dgm:t>
    </dgm:pt>
    <dgm:pt modelId="{81404C65-66BA-4DC0-B0BD-D1B4249D1D26}" type="pres">
      <dgm:prSet presAssocID="{75782FEF-2FEE-4EB6-A9CD-74104DF864F7}" presName="Name0" presStyleCnt="0">
        <dgm:presLayoutVars>
          <dgm:dir/>
          <dgm:animLvl val="lvl"/>
          <dgm:resizeHandles val="exact"/>
        </dgm:presLayoutVars>
      </dgm:prSet>
      <dgm:spPr/>
    </dgm:pt>
    <dgm:pt modelId="{698B7756-3BB0-483A-95E7-45C2509FAA29}" type="pres">
      <dgm:prSet presAssocID="{D4CC845F-E409-4255-A12B-CDC880A25A8E}" presName="composite" presStyleCnt="0"/>
      <dgm:spPr/>
    </dgm:pt>
    <dgm:pt modelId="{47AD4E9D-A7C4-45B9-88F2-689B43B4142A}" type="pres">
      <dgm:prSet presAssocID="{D4CC845F-E409-4255-A12B-CDC880A25A8E}" presName="parTx" presStyleLbl="alignNode1" presStyleIdx="0" presStyleCnt="1" custScaleY="100000" custLinFactX="38763" custLinFactNeighborX="100000" custLinFactNeighborY="-48913">
        <dgm:presLayoutVars>
          <dgm:chMax val="0"/>
          <dgm:chPref val="0"/>
          <dgm:bulletEnabled val="1"/>
        </dgm:presLayoutVars>
      </dgm:prSet>
      <dgm:spPr/>
    </dgm:pt>
    <dgm:pt modelId="{5F00A312-D265-4F45-8EE1-5B99E3DDA917}" type="pres">
      <dgm:prSet presAssocID="{D4CC845F-E409-4255-A12B-CDC880A25A8E}" presName="desTx" presStyleLbl="alignAccFollowNode1" presStyleIdx="0" presStyleCnt="1" custScaleY="143368">
        <dgm:presLayoutVars>
          <dgm:bulletEnabled val="1"/>
        </dgm:presLayoutVars>
      </dgm:prSet>
      <dgm:spPr/>
    </dgm:pt>
  </dgm:ptLst>
  <dgm:cxnLst>
    <dgm:cxn modelId="{5E76620F-3801-4C63-9152-C2CA0D6CA05C}" type="presOf" srcId="{B97C6E78-E19D-4A6C-8D6B-942E03AA7CF3}" destId="{5F00A312-D265-4F45-8EE1-5B99E3DDA917}" srcOrd="0" destOrd="2" presId="urn:microsoft.com/office/officeart/2005/8/layout/hList1"/>
    <dgm:cxn modelId="{EE950F19-FDD6-46FD-BD5B-F011BFA02305}" type="presOf" srcId="{D4CC845F-E409-4255-A12B-CDC880A25A8E}" destId="{47AD4E9D-A7C4-45B9-88F2-689B43B4142A}" srcOrd="0" destOrd="0" presId="urn:microsoft.com/office/officeart/2005/8/layout/hList1"/>
    <dgm:cxn modelId="{4DD72A23-23CE-4DCA-9016-8A8AC88B3538}" type="presOf" srcId="{21917F9D-3CCC-47C9-A29F-83E8C8F2EFB9}" destId="{5F00A312-D265-4F45-8EE1-5B99E3DDA917}" srcOrd="0" destOrd="1" presId="urn:microsoft.com/office/officeart/2005/8/layout/hList1"/>
    <dgm:cxn modelId="{BE7E1424-1D89-4A82-8E33-D89438C1F60E}" type="presOf" srcId="{81D71487-51F6-4227-91D1-B94D1F82DDFF}" destId="{5F00A312-D265-4F45-8EE1-5B99E3DDA917}" srcOrd="0" destOrd="4" presId="urn:microsoft.com/office/officeart/2005/8/layout/hList1"/>
    <dgm:cxn modelId="{66E25E33-29D5-4084-A743-BED8A5889684}" srcId="{D4CC845F-E409-4255-A12B-CDC880A25A8E}" destId="{B97C6E78-E19D-4A6C-8D6B-942E03AA7CF3}" srcOrd="2" destOrd="0" parTransId="{C104D4FE-7906-41FD-982D-3295BC718939}" sibTransId="{B4816260-702B-48B4-85CD-C98D83BB91F7}"/>
    <dgm:cxn modelId="{3F532F48-DF2A-4ADB-94B6-745D54457E2C}" type="presOf" srcId="{AFD8E8C9-D045-4E2F-BEC4-01EAB15B4D3A}" destId="{5F00A312-D265-4F45-8EE1-5B99E3DDA917}" srcOrd="0" destOrd="5" presId="urn:microsoft.com/office/officeart/2005/8/layout/hList1"/>
    <dgm:cxn modelId="{0F998452-8791-4B08-844E-7FEF6D42EAE8}" type="presOf" srcId="{EF85DFA5-1008-4BB1-AD13-6EA6ED056BB3}" destId="{5F00A312-D265-4F45-8EE1-5B99E3DDA917}" srcOrd="0" destOrd="6" presId="urn:microsoft.com/office/officeart/2005/8/layout/hList1"/>
    <dgm:cxn modelId="{6BF0BE52-CBD8-440B-81AD-BB06E313C57F}" srcId="{D4CC845F-E409-4255-A12B-CDC880A25A8E}" destId="{D927D201-65A1-46C3-8E32-81F4CF58A5A6}" srcOrd="3" destOrd="0" parTransId="{F0C4CE83-6C0F-4B08-9826-5B8600A5F570}" sibTransId="{12174DDB-62BC-4B34-9B83-652A8AB3F7A7}"/>
    <dgm:cxn modelId="{8DAC2454-5EF0-4412-8AA4-F942D1E9EB43}" srcId="{D4CC845F-E409-4255-A12B-CDC880A25A8E}" destId="{21917F9D-3CCC-47C9-A29F-83E8C8F2EFB9}" srcOrd="1" destOrd="0" parTransId="{FB46CAF0-1F99-436E-9978-00DE32729B69}" sibTransId="{012F19F0-6591-4D11-9EBB-C3E171D5612B}"/>
    <dgm:cxn modelId="{9A929F8C-42BD-4E25-B1FD-B089CBB19A23}" srcId="{75782FEF-2FEE-4EB6-A9CD-74104DF864F7}" destId="{D4CC845F-E409-4255-A12B-CDC880A25A8E}" srcOrd="0" destOrd="0" parTransId="{07E5919B-1D26-4D31-BDDE-C5BF518A09FA}" sibTransId="{44A20B92-08F3-4687-BED3-D4B56EBC67D5}"/>
    <dgm:cxn modelId="{CA9D68A6-2E6E-4AB6-88A9-BD97A9170C57}" type="presOf" srcId="{A4D6B166-0114-46ED-AA36-9D5EB09E50A3}" destId="{5F00A312-D265-4F45-8EE1-5B99E3DDA917}" srcOrd="0" destOrd="0" presId="urn:microsoft.com/office/officeart/2005/8/layout/hList1"/>
    <dgm:cxn modelId="{07377FBF-4740-482B-9383-3B7A0F1F6CEB}" type="presOf" srcId="{75782FEF-2FEE-4EB6-A9CD-74104DF864F7}" destId="{81404C65-66BA-4DC0-B0BD-D1B4249D1D26}" srcOrd="0" destOrd="0" presId="urn:microsoft.com/office/officeart/2005/8/layout/hList1"/>
    <dgm:cxn modelId="{0EFEFDD7-F097-4312-94AB-A4ADDEA8DEC3}" srcId="{D4CC845F-E409-4255-A12B-CDC880A25A8E}" destId="{81D71487-51F6-4227-91D1-B94D1F82DDFF}" srcOrd="4" destOrd="0" parTransId="{B8EE88AD-50E1-450C-9F5F-26B071520D63}" sibTransId="{2B4B2A44-D02D-47A5-9A49-96B01383BE47}"/>
    <dgm:cxn modelId="{329385E1-E45E-40BA-9AB4-8946A633EF57}" srcId="{D4CC845F-E409-4255-A12B-CDC880A25A8E}" destId="{AFD8E8C9-D045-4E2F-BEC4-01EAB15B4D3A}" srcOrd="5" destOrd="0" parTransId="{A679901B-2799-4D9B-AFF9-1C878689669A}" sibTransId="{9ADF26EC-DE0C-4D13-83D9-04502F930DAE}"/>
    <dgm:cxn modelId="{85958FE2-2A19-45D5-9F57-DCDC183BAC51}" srcId="{D4CC845F-E409-4255-A12B-CDC880A25A8E}" destId="{EF85DFA5-1008-4BB1-AD13-6EA6ED056BB3}" srcOrd="6" destOrd="0" parTransId="{19421EB4-1F24-4F15-9610-9A1DF716DA3A}" sibTransId="{636432BE-4CDD-4ACF-978A-8C4982F50E25}"/>
    <dgm:cxn modelId="{22DA56F3-0845-49B7-9446-BC2FC75B04F8}" type="presOf" srcId="{D927D201-65A1-46C3-8E32-81F4CF58A5A6}" destId="{5F00A312-D265-4F45-8EE1-5B99E3DDA917}" srcOrd="0" destOrd="3" presId="urn:microsoft.com/office/officeart/2005/8/layout/hList1"/>
    <dgm:cxn modelId="{D89095F6-85A3-422B-9795-06B18CA882DA}" srcId="{D4CC845F-E409-4255-A12B-CDC880A25A8E}" destId="{A4D6B166-0114-46ED-AA36-9D5EB09E50A3}" srcOrd="0" destOrd="0" parTransId="{6B09039B-A467-4162-888E-87894CFA9406}" sibTransId="{1D435F70-45FD-43AA-9885-151A612FF332}"/>
    <dgm:cxn modelId="{4C4779B6-B52D-4FCF-B09C-8C5993B38597}" type="presParOf" srcId="{81404C65-66BA-4DC0-B0BD-D1B4249D1D26}" destId="{698B7756-3BB0-483A-95E7-45C2509FAA29}" srcOrd="0" destOrd="0" presId="urn:microsoft.com/office/officeart/2005/8/layout/hList1"/>
    <dgm:cxn modelId="{E4D5DAB7-16EB-4668-8785-E9388D698B9A}" type="presParOf" srcId="{698B7756-3BB0-483A-95E7-45C2509FAA29}" destId="{47AD4E9D-A7C4-45B9-88F2-689B43B4142A}" srcOrd="0" destOrd="0" presId="urn:microsoft.com/office/officeart/2005/8/layout/hList1"/>
    <dgm:cxn modelId="{093A3BE8-AD81-4D3E-9295-28BE38F4B7AF}" type="presParOf" srcId="{698B7756-3BB0-483A-95E7-45C2509FAA29}" destId="{5F00A312-D265-4F45-8EE1-5B99E3DDA9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782FEF-2FEE-4EB6-A9CD-74104DF864F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4CC845F-E409-4255-A12B-CDC880A25A8E}">
      <dgm:prSet phldrT="[Texto]" custT="1"/>
      <dgm:spPr>
        <a:solidFill>
          <a:schemeClr val="accent4"/>
        </a:solidFill>
      </dgm:spPr>
      <dgm:t>
        <a:bodyPr/>
        <a:lstStyle/>
        <a:p>
          <a:r>
            <a:rPr lang="es-ES" sz="1800" dirty="0"/>
            <a:t>Desarrollo </a:t>
          </a:r>
          <a:r>
            <a:rPr lang="es-ES" sz="1800" dirty="0" err="1"/>
            <a:t>Workload</a:t>
          </a:r>
          <a:endParaRPr lang="es-CL" sz="1800" dirty="0"/>
        </a:p>
      </dgm:t>
    </dgm:pt>
    <dgm:pt modelId="{07E5919B-1D26-4D31-BDDE-C5BF518A09FA}" type="parTrans" cxnId="{9A929F8C-42BD-4E25-B1FD-B089CBB19A23}">
      <dgm:prSet/>
      <dgm:spPr/>
      <dgm:t>
        <a:bodyPr/>
        <a:lstStyle/>
        <a:p>
          <a:endParaRPr lang="es-CL"/>
        </a:p>
      </dgm:t>
    </dgm:pt>
    <dgm:pt modelId="{44A20B92-08F3-4687-BED3-D4B56EBC67D5}" type="sibTrans" cxnId="{9A929F8C-42BD-4E25-B1FD-B089CBB19A23}">
      <dgm:prSet/>
      <dgm:spPr/>
      <dgm:t>
        <a:bodyPr/>
        <a:lstStyle/>
        <a:p>
          <a:endParaRPr lang="es-CL"/>
        </a:p>
      </dgm:t>
    </dgm:pt>
    <dgm:pt modelId="{A4D6B166-0114-46ED-AA36-9D5EB09E50A3}">
      <dgm:prSet phldrT="[Texto]" custT="1"/>
      <dgm:spPr/>
      <dgm:t>
        <a:bodyPr/>
        <a:lstStyle/>
        <a:p>
          <a:r>
            <a:rPr lang="es-ES" sz="1600" dirty="0"/>
            <a:t>Crear prototipo malla carga.</a:t>
          </a:r>
          <a:endParaRPr lang="es-CL" sz="1600" dirty="0"/>
        </a:p>
      </dgm:t>
    </dgm:pt>
    <dgm:pt modelId="{6B09039B-A467-4162-888E-87894CFA9406}" type="parTrans" cxnId="{D89095F6-85A3-422B-9795-06B18CA882DA}">
      <dgm:prSet/>
      <dgm:spPr/>
      <dgm:t>
        <a:bodyPr/>
        <a:lstStyle/>
        <a:p>
          <a:endParaRPr lang="es-CL"/>
        </a:p>
      </dgm:t>
    </dgm:pt>
    <dgm:pt modelId="{1D435F70-45FD-43AA-9885-151A612FF332}" type="sibTrans" cxnId="{D89095F6-85A3-422B-9795-06B18CA882DA}">
      <dgm:prSet/>
      <dgm:spPr/>
      <dgm:t>
        <a:bodyPr/>
        <a:lstStyle/>
        <a:p>
          <a:endParaRPr lang="es-CL"/>
        </a:p>
      </dgm:t>
    </dgm:pt>
    <dgm:pt modelId="{95EFFFC3-2887-49D9-89A6-AAF9FB999816}">
      <dgm:prSet phldrT="[Texto]" custT="1"/>
      <dgm:spPr/>
      <dgm:t>
        <a:bodyPr/>
        <a:lstStyle/>
        <a:p>
          <a:r>
            <a:rPr lang="es-ES" sz="1600" dirty="0"/>
            <a:t>Crear prototipo malla cierre.</a:t>
          </a:r>
          <a:endParaRPr lang="es-CL" sz="1600" dirty="0"/>
        </a:p>
      </dgm:t>
    </dgm:pt>
    <dgm:pt modelId="{9F6E2DFB-95E9-444B-9C52-002445E4F805}" type="parTrans" cxnId="{DB4339D6-2249-4360-A55D-A77E6363C65A}">
      <dgm:prSet/>
      <dgm:spPr/>
      <dgm:t>
        <a:bodyPr/>
        <a:lstStyle/>
        <a:p>
          <a:endParaRPr lang="es-CL"/>
        </a:p>
      </dgm:t>
    </dgm:pt>
    <dgm:pt modelId="{EBE4B95D-8289-472C-8E0D-B1E3C6CC5522}" type="sibTrans" cxnId="{DB4339D6-2249-4360-A55D-A77E6363C65A}">
      <dgm:prSet/>
      <dgm:spPr/>
      <dgm:t>
        <a:bodyPr/>
        <a:lstStyle/>
        <a:p>
          <a:endParaRPr lang="es-CL"/>
        </a:p>
      </dgm:t>
    </dgm:pt>
    <dgm:pt modelId="{75DC122E-B315-475A-930A-664CE7590175}">
      <dgm:prSet phldrT="[Texto]" custT="1"/>
      <dgm:spPr/>
      <dgm:t>
        <a:bodyPr/>
        <a:lstStyle/>
        <a:p>
          <a:r>
            <a:rPr lang="es-ES" sz="1600" dirty="0"/>
            <a:t>Crear prototipo malla reporte.</a:t>
          </a:r>
          <a:endParaRPr lang="es-CL" sz="1600" dirty="0"/>
        </a:p>
      </dgm:t>
    </dgm:pt>
    <dgm:pt modelId="{8B9BABF0-D461-4EC7-85B0-A35EE3E4AFA1}" type="parTrans" cxnId="{6B50CB47-3C6E-434D-B02F-BCA841064E0F}">
      <dgm:prSet/>
      <dgm:spPr/>
      <dgm:t>
        <a:bodyPr/>
        <a:lstStyle/>
        <a:p>
          <a:endParaRPr lang="es-CL"/>
        </a:p>
      </dgm:t>
    </dgm:pt>
    <dgm:pt modelId="{1158C175-8676-47D8-BC52-C41B533A61F2}" type="sibTrans" cxnId="{6B50CB47-3C6E-434D-B02F-BCA841064E0F}">
      <dgm:prSet/>
      <dgm:spPr/>
      <dgm:t>
        <a:bodyPr/>
        <a:lstStyle/>
        <a:p>
          <a:endParaRPr lang="es-CL"/>
        </a:p>
      </dgm:t>
    </dgm:pt>
    <dgm:pt modelId="{526FB034-6D76-4734-A44A-699797815A90}">
      <dgm:prSet phldrT="[Texto]" custT="1"/>
      <dgm:spPr/>
      <dgm:t>
        <a:bodyPr/>
        <a:lstStyle/>
        <a:p>
          <a:r>
            <a:rPr lang="es-ES" sz="1600" dirty="0"/>
            <a:t>Crear prototipo malla limpieza.</a:t>
          </a:r>
          <a:endParaRPr lang="es-CL" sz="1600" dirty="0"/>
        </a:p>
      </dgm:t>
    </dgm:pt>
    <dgm:pt modelId="{3AAD038B-8727-46CA-8484-3C1D2EB00AE4}" type="parTrans" cxnId="{6737728B-6126-411D-AADC-7F452F5AA82C}">
      <dgm:prSet/>
      <dgm:spPr/>
      <dgm:t>
        <a:bodyPr/>
        <a:lstStyle/>
        <a:p>
          <a:endParaRPr lang="es-CL"/>
        </a:p>
      </dgm:t>
    </dgm:pt>
    <dgm:pt modelId="{45978134-47E5-48EB-B651-33B499DB26BC}" type="sibTrans" cxnId="{6737728B-6126-411D-AADC-7F452F5AA82C}">
      <dgm:prSet/>
      <dgm:spPr/>
      <dgm:t>
        <a:bodyPr/>
        <a:lstStyle/>
        <a:p>
          <a:endParaRPr lang="es-CL"/>
        </a:p>
      </dgm:t>
    </dgm:pt>
    <dgm:pt modelId="{789AFD75-1DA7-4D0C-AAA4-7435E417A1B0}">
      <dgm:prSet phldrT="[Texto]" custT="1"/>
      <dgm:spPr/>
      <dgm:t>
        <a:bodyPr/>
        <a:lstStyle/>
        <a:p>
          <a:r>
            <a:rPr lang="es-ES" sz="1600" dirty="0"/>
            <a:t>Ajustes a mallas.</a:t>
          </a:r>
          <a:endParaRPr lang="es-CL" sz="1600" dirty="0"/>
        </a:p>
      </dgm:t>
    </dgm:pt>
    <dgm:pt modelId="{8BF0D981-269A-4101-800C-20D0FE471AE0}" type="parTrans" cxnId="{6C71C03F-BF8B-4DD9-8E93-8D3F8EA659E1}">
      <dgm:prSet/>
      <dgm:spPr/>
      <dgm:t>
        <a:bodyPr/>
        <a:lstStyle/>
        <a:p>
          <a:endParaRPr lang="es-CL"/>
        </a:p>
      </dgm:t>
    </dgm:pt>
    <dgm:pt modelId="{F91E99D9-97F9-4FD6-9AF1-DE8F2450723D}" type="sibTrans" cxnId="{6C71C03F-BF8B-4DD9-8E93-8D3F8EA659E1}">
      <dgm:prSet/>
      <dgm:spPr/>
      <dgm:t>
        <a:bodyPr/>
        <a:lstStyle/>
        <a:p>
          <a:endParaRPr lang="es-CL"/>
        </a:p>
      </dgm:t>
    </dgm:pt>
    <dgm:pt modelId="{3E3E0116-E783-4A7D-96FF-158AEBF9A386}">
      <dgm:prSet phldrT="[Texto]" custT="1"/>
      <dgm:spPr/>
      <dgm:t>
        <a:bodyPr/>
        <a:lstStyle/>
        <a:p>
          <a:r>
            <a:rPr lang="es-ES" sz="1600" dirty="0"/>
            <a:t>Pruebas y ajustes técnicos.</a:t>
          </a:r>
          <a:endParaRPr lang="es-CL" sz="1600" dirty="0"/>
        </a:p>
      </dgm:t>
    </dgm:pt>
    <dgm:pt modelId="{995F82EB-A25A-496A-931A-BA3A0A316A37}" type="parTrans" cxnId="{C0392F44-EED7-4DE6-BCBB-ABE26A69E207}">
      <dgm:prSet/>
      <dgm:spPr/>
      <dgm:t>
        <a:bodyPr/>
        <a:lstStyle/>
        <a:p>
          <a:endParaRPr lang="es-CL"/>
        </a:p>
      </dgm:t>
    </dgm:pt>
    <dgm:pt modelId="{50445D03-BD3F-46FF-B174-2EA93868400D}" type="sibTrans" cxnId="{C0392F44-EED7-4DE6-BCBB-ABE26A69E207}">
      <dgm:prSet/>
      <dgm:spPr/>
      <dgm:t>
        <a:bodyPr/>
        <a:lstStyle/>
        <a:p>
          <a:endParaRPr lang="es-CL"/>
        </a:p>
      </dgm:t>
    </dgm:pt>
    <dgm:pt modelId="{56D922D0-46B3-4790-8C18-62E77C08E388}">
      <dgm:prSet phldrT="[Texto]" custT="1"/>
      <dgm:spPr/>
      <dgm:t>
        <a:bodyPr/>
        <a:lstStyle/>
        <a:p>
          <a:r>
            <a:rPr lang="es-ES" sz="1600" dirty="0"/>
            <a:t>Presentación técnica.</a:t>
          </a:r>
          <a:endParaRPr lang="es-CL" sz="1600" dirty="0"/>
        </a:p>
      </dgm:t>
    </dgm:pt>
    <dgm:pt modelId="{508B8812-BA9E-4365-A51F-8018D02C8E83}" type="parTrans" cxnId="{A43AF187-CE3B-4CB9-A4B7-D922662F3162}">
      <dgm:prSet/>
      <dgm:spPr/>
      <dgm:t>
        <a:bodyPr/>
        <a:lstStyle/>
        <a:p>
          <a:endParaRPr lang="es-CL"/>
        </a:p>
      </dgm:t>
    </dgm:pt>
    <dgm:pt modelId="{EF88086F-A040-44AC-A6AE-52166F1AD1B5}" type="sibTrans" cxnId="{A43AF187-CE3B-4CB9-A4B7-D922662F3162}">
      <dgm:prSet/>
      <dgm:spPr/>
      <dgm:t>
        <a:bodyPr/>
        <a:lstStyle/>
        <a:p>
          <a:endParaRPr lang="es-CL"/>
        </a:p>
      </dgm:t>
    </dgm:pt>
    <dgm:pt modelId="{CDA7F63D-6977-466E-9BDB-F98816144F5E}">
      <dgm:prSet phldrT="[Texto]" custT="1"/>
      <dgm:spPr/>
      <dgm:t>
        <a:bodyPr/>
        <a:lstStyle/>
        <a:p>
          <a:r>
            <a:rPr lang="es-ES" sz="1600" dirty="0"/>
            <a:t>Ajustes según observaciones.</a:t>
          </a:r>
          <a:endParaRPr lang="es-CL" sz="1600" dirty="0"/>
        </a:p>
      </dgm:t>
    </dgm:pt>
    <dgm:pt modelId="{62E910FF-D4EE-4238-8169-68A8A6B7EFC6}" type="parTrans" cxnId="{191FF0BB-BC3F-4655-B206-19056FD8D7D7}">
      <dgm:prSet/>
      <dgm:spPr/>
      <dgm:t>
        <a:bodyPr/>
        <a:lstStyle/>
        <a:p>
          <a:endParaRPr lang="es-CL"/>
        </a:p>
      </dgm:t>
    </dgm:pt>
    <dgm:pt modelId="{36EDA4DC-DBAB-428F-B3B6-FD64DA31F595}" type="sibTrans" cxnId="{191FF0BB-BC3F-4655-B206-19056FD8D7D7}">
      <dgm:prSet/>
      <dgm:spPr/>
      <dgm:t>
        <a:bodyPr/>
        <a:lstStyle/>
        <a:p>
          <a:endParaRPr lang="es-CL"/>
        </a:p>
      </dgm:t>
    </dgm:pt>
    <dgm:pt modelId="{81404C65-66BA-4DC0-B0BD-D1B4249D1D26}" type="pres">
      <dgm:prSet presAssocID="{75782FEF-2FEE-4EB6-A9CD-74104DF864F7}" presName="Name0" presStyleCnt="0">
        <dgm:presLayoutVars>
          <dgm:dir/>
          <dgm:animLvl val="lvl"/>
          <dgm:resizeHandles val="exact"/>
        </dgm:presLayoutVars>
      </dgm:prSet>
      <dgm:spPr/>
    </dgm:pt>
    <dgm:pt modelId="{698B7756-3BB0-483A-95E7-45C2509FAA29}" type="pres">
      <dgm:prSet presAssocID="{D4CC845F-E409-4255-A12B-CDC880A25A8E}" presName="composite" presStyleCnt="0"/>
      <dgm:spPr/>
    </dgm:pt>
    <dgm:pt modelId="{47AD4E9D-A7C4-45B9-88F2-689B43B4142A}" type="pres">
      <dgm:prSet presAssocID="{D4CC845F-E409-4255-A12B-CDC880A25A8E}" presName="parTx" presStyleLbl="alignNode1" presStyleIdx="0" presStyleCnt="1" custScaleY="100000" custLinFactX="38763" custLinFactNeighborX="100000" custLinFactNeighborY="-48913">
        <dgm:presLayoutVars>
          <dgm:chMax val="0"/>
          <dgm:chPref val="0"/>
          <dgm:bulletEnabled val="1"/>
        </dgm:presLayoutVars>
      </dgm:prSet>
      <dgm:spPr/>
    </dgm:pt>
    <dgm:pt modelId="{5F00A312-D265-4F45-8EE1-5B99E3DDA917}" type="pres">
      <dgm:prSet presAssocID="{D4CC845F-E409-4255-A12B-CDC880A25A8E}" presName="desTx" presStyleLbl="alignAccFollowNode1" presStyleIdx="0" presStyleCnt="1" custScaleY="143368">
        <dgm:presLayoutVars>
          <dgm:bulletEnabled val="1"/>
        </dgm:presLayoutVars>
      </dgm:prSet>
      <dgm:spPr/>
    </dgm:pt>
  </dgm:ptLst>
  <dgm:cxnLst>
    <dgm:cxn modelId="{CBEC1909-1BAC-4645-9958-C9875704D75B}" type="presOf" srcId="{95EFFFC3-2887-49D9-89A6-AAF9FB999816}" destId="{5F00A312-D265-4F45-8EE1-5B99E3DDA917}" srcOrd="0" destOrd="1" presId="urn:microsoft.com/office/officeart/2005/8/layout/hList1"/>
    <dgm:cxn modelId="{EE950F19-FDD6-46FD-BD5B-F011BFA02305}" type="presOf" srcId="{D4CC845F-E409-4255-A12B-CDC880A25A8E}" destId="{47AD4E9D-A7C4-45B9-88F2-689B43B4142A}" srcOrd="0" destOrd="0" presId="urn:microsoft.com/office/officeart/2005/8/layout/hList1"/>
    <dgm:cxn modelId="{6C71C03F-BF8B-4DD9-8E93-8D3F8EA659E1}" srcId="{D4CC845F-E409-4255-A12B-CDC880A25A8E}" destId="{789AFD75-1DA7-4D0C-AAA4-7435E417A1B0}" srcOrd="4" destOrd="0" parTransId="{8BF0D981-269A-4101-800C-20D0FE471AE0}" sibTransId="{F91E99D9-97F9-4FD6-9AF1-DE8F2450723D}"/>
    <dgm:cxn modelId="{C0392F44-EED7-4DE6-BCBB-ABE26A69E207}" srcId="{D4CC845F-E409-4255-A12B-CDC880A25A8E}" destId="{3E3E0116-E783-4A7D-96FF-158AEBF9A386}" srcOrd="5" destOrd="0" parTransId="{995F82EB-A25A-496A-931A-BA3A0A316A37}" sibTransId="{50445D03-BD3F-46FF-B174-2EA93868400D}"/>
    <dgm:cxn modelId="{6B50CB47-3C6E-434D-B02F-BCA841064E0F}" srcId="{D4CC845F-E409-4255-A12B-CDC880A25A8E}" destId="{75DC122E-B315-475A-930A-664CE7590175}" srcOrd="2" destOrd="0" parTransId="{8B9BABF0-D461-4EC7-85B0-A35EE3E4AFA1}" sibTransId="{1158C175-8676-47D8-BC52-C41B533A61F2}"/>
    <dgm:cxn modelId="{377AEB4B-EBBC-4661-A84D-C88D975B04D0}" type="presOf" srcId="{75DC122E-B315-475A-930A-664CE7590175}" destId="{5F00A312-D265-4F45-8EE1-5B99E3DDA917}" srcOrd="0" destOrd="2" presId="urn:microsoft.com/office/officeart/2005/8/layout/hList1"/>
    <dgm:cxn modelId="{A43AF187-CE3B-4CB9-A4B7-D922662F3162}" srcId="{D4CC845F-E409-4255-A12B-CDC880A25A8E}" destId="{56D922D0-46B3-4790-8C18-62E77C08E388}" srcOrd="6" destOrd="0" parTransId="{508B8812-BA9E-4365-A51F-8018D02C8E83}" sibTransId="{EF88086F-A040-44AC-A6AE-52166F1AD1B5}"/>
    <dgm:cxn modelId="{6737728B-6126-411D-AADC-7F452F5AA82C}" srcId="{D4CC845F-E409-4255-A12B-CDC880A25A8E}" destId="{526FB034-6D76-4734-A44A-699797815A90}" srcOrd="3" destOrd="0" parTransId="{3AAD038B-8727-46CA-8484-3C1D2EB00AE4}" sibTransId="{45978134-47E5-48EB-B651-33B499DB26BC}"/>
    <dgm:cxn modelId="{9A929F8C-42BD-4E25-B1FD-B089CBB19A23}" srcId="{75782FEF-2FEE-4EB6-A9CD-74104DF864F7}" destId="{D4CC845F-E409-4255-A12B-CDC880A25A8E}" srcOrd="0" destOrd="0" parTransId="{07E5919B-1D26-4D31-BDDE-C5BF518A09FA}" sibTransId="{44A20B92-08F3-4687-BED3-D4B56EBC67D5}"/>
    <dgm:cxn modelId="{13097791-FC98-42A5-8D8D-8F0658BDD17D}" type="presOf" srcId="{526FB034-6D76-4734-A44A-699797815A90}" destId="{5F00A312-D265-4F45-8EE1-5B99E3DDA917}" srcOrd="0" destOrd="3" presId="urn:microsoft.com/office/officeart/2005/8/layout/hList1"/>
    <dgm:cxn modelId="{92B8D99E-39F6-43F5-8CC4-1EF42BE0EB02}" type="presOf" srcId="{3E3E0116-E783-4A7D-96FF-158AEBF9A386}" destId="{5F00A312-D265-4F45-8EE1-5B99E3DDA917}" srcOrd="0" destOrd="5" presId="urn:microsoft.com/office/officeart/2005/8/layout/hList1"/>
    <dgm:cxn modelId="{CA9D68A6-2E6E-4AB6-88A9-BD97A9170C57}" type="presOf" srcId="{A4D6B166-0114-46ED-AA36-9D5EB09E50A3}" destId="{5F00A312-D265-4F45-8EE1-5B99E3DDA917}" srcOrd="0" destOrd="0" presId="urn:microsoft.com/office/officeart/2005/8/layout/hList1"/>
    <dgm:cxn modelId="{1E991CAE-D843-40E5-84DB-78CE61E0667F}" type="presOf" srcId="{CDA7F63D-6977-466E-9BDB-F98816144F5E}" destId="{5F00A312-D265-4F45-8EE1-5B99E3DDA917}" srcOrd="0" destOrd="7" presId="urn:microsoft.com/office/officeart/2005/8/layout/hList1"/>
    <dgm:cxn modelId="{191FF0BB-BC3F-4655-B206-19056FD8D7D7}" srcId="{D4CC845F-E409-4255-A12B-CDC880A25A8E}" destId="{CDA7F63D-6977-466E-9BDB-F98816144F5E}" srcOrd="7" destOrd="0" parTransId="{62E910FF-D4EE-4238-8169-68A8A6B7EFC6}" sibTransId="{36EDA4DC-DBAB-428F-B3B6-FD64DA31F595}"/>
    <dgm:cxn modelId="{07377FBF-4740-482B-9383-3B7A0F1F6CEB}" type="presOf" srcId="{75782FEF-2FEE-4EB6-A9CD-74104DF864F7}" destId="{81404C65-66BA-4DC0-B0BD-D1B4249D1D26}" srcOrd="0" destOrd="0" presId="urn:microsoft.com/office/officeart/2005/8/layout/hList1"/>
    <dgm:cxn modelId="{FC2D4FCF-5AAF-463C-A6A7-4BAD7F22E1A3}" type="presOf" srcId="{56D922D0-46B3-4790-8C18-62E77C08E388}" destId="{5F00A312-D265-4F45-8EE1-5B99E3DDA917}" srcOrd="0" destOrd="6" presId="urn:microsoft.com/office/officeart/2005/8/layout/hList1"/>
    <dgm:cxn modelId="{DB4339D6-2249-4360-A55D-A77E6363C65A}" srcId="{D4CC845F-E409-4255-A12B-CDC880A25A8E}" destId="{95EFFFC3-2887-49D9-89A6-AAF9FB999816}" srcOrd="1" destOrd="0" parTransId="{9F6E2DFB-95E9-444B-9C52-002445E4F805}" sibTransId="{EBE4B95D-8289-472C-8E0D-B1E3C6CC5522}"/>
    <dgm:cxn modelId="{8706E4D8-055F-4DF2-8FD9-B722E97BEC17}" type="presOf" srcId="{789AFD75-1DA7-4D0C-AAA4-7435E417A1B0}" destId="{5F00A312-D265-4F45-8EE1-5B99E3DDA917}" srcOrd="0" destOrd="4" presId="urn:microsoft.com/office/officeart/2005/8/layout/hList1"/>
    <dgm:cxn modelId="{D89095F6-85A3-422B-9795-06B18CA882DA}" srcId="{D4CC845F-E409-4255-A12B-CDC880A25A8E}" destId="{A4D6B166-0114-46ED-AA36-9D5EB09E50A3}" srcOrd="0" destOrd="0" parTransId="{6B09039B-A467-4162-888E-87894CFA9406}" sibTransId="{1D435F70-45FD-43AA-9885-151A612FF332}"/>
    <dgm:cxn modelId="{4C4779B6-B52D-4FCF-B09C-8C5993B38597}" type="presParOf" srcId="{81404C65-66BA-4DC0-B0BD-D1B4249D1D26}" destId="{698B7756-3BB0-483A-95E7-45C2509FAA29}" srcOrd="0" destOrd="0" presId="urn:microsoft.com/office/officeart/2005/8/layout/hList1"/>
    <dgm:cxn modelId="{E4D5DAB7-16EB-4668-8785-E9388D698B9A}" type="presParOf" srcId="{698B7756-3BB0-483A-95E7-45C2509FAA29}" destId="{47AD4E9D-A7C4-45B9-88F2-689B43B4142A}" srcOrd="0" destOrd="0" presId="urn:microsoft.com/office/officeart/2005/8/layout/hList1"/>
    <dgm:cxn modelId="{093A3BE8-AD81-4D3E-9295-28BE38F4B7AF}" type="presParOf" srcId="{698B7756-3BB0-483A-95E7-45C2509FAA29}" destId="{5F00A312-D265-4F45-8EE1-5B99E3DDA9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782FEF-2FEE-4EB6-A9CD-74104DF864F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4CC845F-E409-4255-A12B-CDC880A25A8E}">
      <dgm:prSet phldrT="[Texto]" custT="1"/>
      <dgm:spPr>
        <a:solidFill>
          <a:schemeClr val="accent3"/>
        </a:solidFill>
      </dgm:spPr>
      <dgm:t>
        <a:bodyPr/>
        <a:lstStyle/>
        <a:p>
          <a:r>
            <a:rPr lang="es-ES" sz="1800" dirty="0"/>
            <a:t>Desarrollo Base de datos</a:t>
          </a:r>
          <a:endParaRPr lang="es-CL" sz="1800" dirty="0"/>
        </a:p>
      </dgm:t>
    </dgm:pt>
    <dgm:pt modelId="{07E5919B-1D26-4D31-BDDE-C5BF518A09FA}" type="parTrans" cxnId="{9A929F8C-42BD-4E25-B1FD-B089CBB19A23}">
      <dgm:prSet/>
      <dgm:spPr/>
      <dgm:t>
        <a:bodyPr/>
        <a:lstStyle/>
        <a:p>
          <a:endParaRPr lang="es-CL"/>
        </a:p>
      </dgm:t>
    </dgm:pt>
    <dgm:pt modelId="{44A20B92-08F3-4687-BED3-D4B56EBC67D5}" type="sibTrans" cxnId="{9A929F8C-42BD-4E25-B1FD-B089CBB19A23}">
      <dgm:prSet/>
      <dgm:spPr/>
      <dgm:t>
        <a:bodyPr/>
        <a:lstStyle/>
        <a:p>
          <a:endParaRPr lang="es-CL"/>
        </a:p>
      </dgm:t>
    </dgm:pt>
    <dgm:pt modelId="{A4D6B166-0114-46ED-AA36-9D5EB09E50A3}">
      <dgm:prSet phldrT="[Texto]" custT="1"/>
      <dgm:spPr/>
      <dgm:t>
        <a:bodyPr/>
        <a:lstStyle/>
        <a:p>
          <a:r>
            <a:rPr lang="es-ES" sz="1600" dirty="0"/>
            <a:t>Clonar objetos.</a:t>
          </a:r>
          <a:endParaRPr lang="es-CL" sz="1600" dirty="0"/>
        </a:p>
      </dgm:t>
    </dgm:pt>
    <dgm:pt modelId="{6B09039B-A467-4162-888E-87894CFA9406}" type="parTrans" cxnId="{D89095F6-85A3-422B-9795-06B18CA882DA}">
      <dgm:prSet/>
      <dgm:spPr/>
      <dgm:t>
        <a:bodyPr/>
        <a:lstStyle/>
        <a:p>
          <a:endParaRPr lang="es-CL"/>
        </a:p>
      </dgm:t>
    </dgm:pt>
    <dgm:pt modelId="{1D435F70-45FD-43AA-9885-151A612FF332}" type="sibTrans" cxnId="{D89095F6-85A3-422B-9795-06B18CA882DA}">
      <dgm:prSet/>
      <dgm:spPr/>
      <dgm:t>
        <a:bodyPr/>
        <a:lstStyle/>
        <a:p>
          <a:endParaRPr lang="es-CL"/>
        </a:p>
      </dgm:t>
    </dgm:pt>
    <dgm:pt modelId="{C46AB99C-C158-46E7-9FA7-A619C4F55777}">
      <dgm:prSet phldrT="[Texto]" custT="1"/>
      <dgm:spPr/>
      <dgm:t>
        <a:bodyPr/>
        <a:lstStyle/>
        <a:p>
          <a:r>
            <a:rPr lang="es-ES" sz="1600" dirty="0"/>
            <a:t>Revisión funcionalidad clonada.</a:t>
          </a:r>
          <a:endParaRPr lang="es-CL" sz="1600" dirty="0"/>
        </a:p>
      </dgm:t>
    </dgm:pt>
    <dgm:pt modelId="{AF212A57-9757-4430-BEC4-89E455443454}" type="parTrans" cxnId="{4992E733-9203-4F24-BC90-6B44C6EF6774}">
      <dgm:prSet/>
      <dgm:spPr/>
      <dgm:t>
        <a:bodyPr/>
        <a:lstStyle/>
        <a:p>
          <a:endParaRPr lang="es-CL"/>
        </a:p>
      </dgm:t>
    </dgm:pt>
    <dgm:pt modelId="{B967D72B-4BAB-4C59-8663-DA2644526F76}" type="sibTrans" cxnId="{4992E733-9203-4F24-BC90-6B44C6EF6774}">
      <dgm:prSet/>
      <dgm:spPr/>
      <dgm:t>
        <a:bodyPr/>
        <a:lstStyle/>
        <a:p>
          <a:endParaRPr lang="es-CL"/>
        </a:p>
      </dgm:t>
    </dgm:pt>
    <dgm:pt modelId="{A16BE8E3-9094-4786-A3B2-9FF5E227CB17}">
      <dgm:prSet phldrT="[Texto]" custT="1"/>
      <dgm:spPr/>
      <dgm:t>
        <a:bodyPr/>
        <a:lstStyle/>
        <a:p>
          <a:r>
            <a:rPr lang="es-ES" sz="1600" dirty="0"/>
            <a:t>Ajustes funcionales.</a:t>
          </a:r>
          <a:endParaRPr lang="es-CL" sz="1600" dirty="0"/>
        </a:p>
      </dgm:t>
    </dgm:pt>
    <dgm:pt modelId="{B81C7DC3-4D4B-4667-9521-17C6E598D212}" type="parTrans" cxnId="{3D979215-AF35-4429-B178-DF47FDA6F7D8}">
      <dgm:prSet/>
      <dgm:spPr/>
      <dgm:t>
        <a:bodyPr/>
        <a:lstStyle/>
        <a:p>
          <a:endParaRPr lang="es-CL"/>
        </a:p>
      </dgm:t>
    </dgm:pt>
    <dgm:pt modelId="{302A3C86-E4F3-4A11-BF76-EE0DA45DDF80}" type="sibTrans" cxnId="{3D979215-AF35-4429-B178-DF47FDA6F7D8}">
      <dgm:prSet/>
      <dgm:spPr/>
      <dgm:t>
        <a:bodyPr/>
        <a:lstStyle/>
        <a:p>
          <a:endParaRPr lang="es-CL"/>
        </a:p>
      </dgm:t>
    </dgm:pt>
    <dgm:pt modelId="{E2FA9FC8-97CC-4389-834F-8ADC2511B1DC}">
      <dgm:prSet phldrT="[Texto]" custT="1"/>
      <dgm:spPr/>
      <dgm:t>
        <a:bodyPr/>
        <a:lstStyle/>
        <a:p>
          <a:r>
            <a:rPr lang="es-ES" sz="1600" dirty="0"/>
            <a:t>Creación de objetos nuevos.</a:t>
          </a:r>
          <a:endParaRPr lang="es-CL" sz="1600" dirty="0"/>
        </a:p>
      </dgm:t>
    </dgm:pt>
    <dgm:pt modelId="{336606D7-49C7-40C6-9FA8-17E116FBCDC9}" type="parTrans" cxnId="{84D99B8D-0CF0-47CC-BA74-53E64F83CE6F}">
      <dgm:prSet/>
      <dgm:spPr/>
      <dgm:t>
        <a:bodyPr/>
        <a:lstStyle/>
        <a:p>
          <a:endParaRPr lang="es-CL"/>
        </a:p>
      </dgm:t>
    </dgm:pt>
    <dgm:pt modelId="{7304CCFF-3E3C-4C37-97EB-C9AA4B5AA997}" type="sibTrans" cxnId="{84D99B8D-0CF0-47CC-BA74-53E64F83CE6F}">
      <dgm:prSet/>
      <dgm:spPr/>
      <dgm:t>
        <a:bodyPr/>
        <a:lstStyle/>
        <a:p>
          <a:endParaRPr lang="es-CL"/>
        </a:p>
      </dgm:t>
    </dgm:pt>
    <dgm:pt modelId="{A934DEB4-D774-40C3-8150-936EEDB69B37}">
      <dgm:prSet phldrT="[Texto]" custT="1"/>
      <dgm:spPr/>
      <dgm:t>
        <a:bodyPr/>
        <a:lstStyle/>
        <a:p>
          <a:r>
            <a:rPr lang="es-ES" sz="1600" dirty="0"/>
            <a:t>Pruebas y ajustes técnicos.</a:t>
          </a:r>
          <a:endParaRPr lang="es-CL" sz="1600" dirty="0"/>
        </a:p>
      </dgm:t>
    </dgm:pt>
    <dgm:pt modelId="{2D52551A-B226-46C3-A8BB-B7E1F4FB23B5}" type="parTrans" cxnId="{CA8FF9B5-CB17-4948-97CF-93316C882B9A}">
      <dgm:prSet/>
      <dgm:spPr/>
      <dgm:t>
        <a:bodyPr/>
        <a:lstStyle/>
        <a:p>
          <a:endParaRPr lang="es-CL"/>
        </a:p>
      </dgm:t>
    </dgm:pt>
    <dgm:pt modelId="{60CF1923-D693-477E-A3EE-470B2E4F8A6D}" type="sibTrans" cxnId="{CA8FF9B5-CB17-4948-97CF-93316C882B9A}">
      <dgm:prSet/>
      <dgm:spPr/>
      <dgm:t>
        <a:bodyPr/>
        <a:lstStyle/>
        <a:p>
          <a:endParaRPr lang="es-CL"/>
        </a:p>
      </dgm:t>
    </dgm:pt>
    <dgm:pt modelId="{505E38D5-D326-466F-BA3A-7F88276090E8}">
      <dgm:prSet phldrT="[Texto]" custT="1"/>
      <dgm:spPr/>
      <dgm:t>
        <a:bodyPr/>
        <a:lstStyle/>
        <a:p>
          <a:r>
            <a:rPr lang="es-ES" sz="1600" dirty="0"/>
            <a:t>Presentación técnica.</a:t>
          </a:r>
          <a:endParaRPr lang="es-CL" sz="1600" dirty="0"/>
        </a:p>
      </dgm:t>
    </dgm:pt>
    <dgm:pt modelId="{70FA2269-E84F-4042-A0A2-1D797D142AFC}" type="parTrans" cxnId="{6E4A99BC-14F3-4983-83AD-0312526D967D}">
      <dgm:prSet/>
      <dgm:spPr/>
      <dgm:t>
        <a:bodyPr/>
        <a:lstStyle/>
        <a:p>
          <a:endParaRPr lang="es-CL"/>
        </a:p>
      </dgm:t>
    </dgm:pt>
    <dgm:pt modelId="{AB02BF76-E7F7-47EB-AEF9-39ED1C21327A}" type="sibTrans" cxnId="{6E4A99BC-14F3-4983-83AD-0312526D967D}">
      <dgm:prSet/>
      <dgm:spPr/>
      <dgm:t>
        <a:bodyPr/>
        <a:lstStyle/>
        <a:p>
          <a:endParaRPr lang="es-CL"/>
        </a:p>
      </dgm:t>
    </dgm:pt>
    <dgm:pt modelId="{B59A11E8-CCFD-48DB-8C5F-2092ABBA1BEF}">
      <dgm:prSet phldrT="[Texto]" custT="1"/>
      <dgm:spPr/>
      <dgm:t>
        <a:bodyPr/>
        <a:lstStyle/>
        <a:p>
          <a:r>
            <a:rPr lang="es-ES" sz="1600" dirty="0"/>
            <a:t>Ajustes según observaciones.</a:t>
          </a:r>
          <a:endParaRPr lang="es-CL" sz="1600" dirty="0"/>
        </a:p>
      </dgm:t>
    </dgm:pt>
    <dgm:pt modelId="{8D54B1AC-289F-40E0-8CC9-6518E546F28B}" type="parTrans" cxnId="{187779B3-8476-4656-B806-D6456A1FFDD2}">
      <dgm:prSet/>
      <dgm:spPr/>
      <dgm:t>
        <a:bodyPr/>
        <a:lstStyle/>
        <a:p>
          <a:endParaRPr lang="es-CL"/>
        </a:p>
      </dgm:t>
    </dgm:pt>
    <dgm:pt modelId="{9B53CC17-79FA-40A8-B71A-CD217AE2E92C}" type="sibTrans" cxnId="{187779B3-8476-4656-B806-D6456A1FFDD2}">
      <dgm:prSet/>
      <dgm:spPr/>
      <dgm:t>
        <a:bodyPr/>
        <a:lstStyle/>
        <a:p>
          <a:endParaRPr lang="es-CL"/>
        </a:p>
      </dgm:t>
    </dgm:pt>
    <dgm:pt modelId="{81404C65-66BA-4DC0-B0BD-D1B4249D1D26}" type="pres">
      <dgm:prSet presAssocID="{75782FEF-2FEE-4EB6-A9CD-74104DF864F7}" presName="Name0" presStyleCnt="0">
        <dgm:presLayoutVars>
          <dgm:dir/>
          <dgm:animLvl val="lvl"/>
          <dgm:resizeHandles val="exact"/>
        </dgm:presLayoutVars>
      </dgm:prSet>
      <dgm:spPr/>
    </dgm:pt>
    <dgm:pt modelId="{698B7756-3BB0-483A-95E7-45C2509FAA29}" type="pres">
      <dgm:prSet presAssocID="{D4CC845F-E409-4255-A12B-CDC880A25A8E}" presName="composite" presStyleCnt="0"/>
      <dgm:spPr/>
    </dgm:pt>
    <dgm:pt modelId="{47AD4E9D-A7C4-45B9-88F2-689B43B4142A}" type="pres">
      <dgm:prSet presAssocID="{D4CC845F-E409-4255-A12B-CDC880A25A8E}" presName="parTx" presStyleLbl="alignNode1" presStyleIdx="0" presStyleCnt="1" custScaleY="100000" custLinFactX="38763" custLinFactNeighborX="100000" custLinFactNeighborY="-48913">
        <dgm:presLayoutVars>
          <dgm:chMax val="0"/>
          <dgm:chPref val="0"/>
          <dgm:bulletEnabled val="1"/>
        </dgm:presLayoutVars>
      </dgm:prSet>
      <dgm:spPr/>
    </dgm:pt>
    <dgm:pt modelId="{5F00A312-D265-4F45-8EE1-5B99E3DDA917}" type="pres">
      <dgm:prSet presAssocID="{D4CC845F-E409-4255-A12B-CDC880A25A8E}" presName="desTx" presStyleLbl="alignAccFollowNode1" presStyleIdx="0" presStyleCnt="1" custScaleY="143368">
        <dgm:presLayoutVars>
          <dgm:bulletEnabled val="1"/>
        </dgm:presLayoutVars>
      </dgm:prSet>
      <dgm:spPr/>
    </dgm:pt>
  </dgm:ptLst>
  <dgm:cxnLst>
    <dgm:cxn modelId="{3D979215-AF35-4429-B178-DF47FDA6F7D8}" srcId="{D4CC845F-E409-4255-A12B-CDC880A25A8E}" destId="{A16BE8E3-9094-4786-A3B2-9FF5E227CB17}" srcOrd="2" destOrd="0" parTransId="{B81C7DC3-4D4B-4667-9521-17C6E598D212}" sibTransId="{302A3C86-E4F3-4A11-BF76-EE0DA45DDF80}"/>
    <dgm:cxn modelId="{EE950F19-FDD6-46FD-BD5B-F011BFA02305}" type="presOf" srcId="{D4CC845F-E409-4255-A12B-CDC880A25A8E}" destId="{47AD4E9D-A7C4-45B9-88F2-689B43B4142A}" srcOrd="0" destOrd="0" presId="urn:microsoft.com/office/officeart/2005/8/layout/hList1"/>
    <dgm:cxn modelId="{6DC81931-F59F-4920-9303-6BC8F1A9EE8C}" type="presOf" srcId="{A16BE8E3-9094-4786-A3B2-9FF5E227CB17}" destId="{5F00A312-D265-4F45-8EE1-5B99E3DDA917}" srcOrd="0" destOrd="2" presId="urn:microsoft.com/office/officeart/2005/8/layout/hList1"/>
    <dgm:cxn modelId="{4992E733-9203-4F24-BC90-6B44C6EF6774}" srcId="{D4CC845F-E409-4255-A12B-CDC880A25A8E}" destId="{C46AB99C-C158-46E7-9FA7-A619C4F55777}" srcOrd="1" destOrd="0" parTransId="{AF212A57-9757-4430-BEC4-89E455443454}" sibTransId="{B967D72B-4BAB-4C59-8663-DA2644526F76}"/>
    <dgm:cxn modelId="{10CBBA3F-F5AD-429E-AA35-AF9C7EB0487F}" type="presOf" srcId="{B59A11E8-CCFD-48DB-8C5F-2092ABBA1BEF}" destId="{5F00A312-D265-4F45-8EE1-5B99E3DDA917}" srcOrd="0" destOrd="6" presId="urn:microsoft.com/office/officeart/2005/8/layout/hList1"/>
    <dgm:cxn modelId="{9A929F8C-42BD-4E25-B1FD-B089CBB19A23}" srcId="{75782FEF-2FEE-4EB6-A9CD-74104DF864F7}" destId="{D4CC845F-E409-4255-A12B-CDC880A25A8E}" srcOrd="0" destOrd="0" parTransId="{07E5919B-1D26-4D31-BDDE-C5BF518A09FA}" sibTransId="{44A20B92-08F3-4687-BED3-D4B56EBC67D5}"/>
    <dgm:cxn modelId="{84D99B8D-0CF0-47CC-BA74-53E64F83CE6F}" srcId="{D4CC845F-E409-4255-A12B-CDC880A25A8E}" destId="{E2FA9FC8-97CC-4389-834F-8ADC2511B1DC}" srcOrd="3" destOrd="0" parTransId="{336606D7-49C7-40C6-9FA8-17E116FBCDC9}" sibTransId="{7304CCFF-3E3C-4C37-97EB-C9AA4B5AA997}"/>
    <dgm:cxn modelId="{CA9D68A6-2E6E-4AB6-88A9-BD97A9170C57}" type="presOf" srcId="{A4D6B166-0114-46ED-AA36-9D5EB09E50A3}" destId="{5F00A312-D265-4F45-8EE1-5B99E3DDA917}" srcOrd="0" destOrd="0" presId="urn:microsoft.com/office/officeart/2005/8/layout/hList1"/>
    <dgm:cxn modelId="{D3658FA8-BE1F-4D5A-969E-41A74B41509E}" type="presOf" srcId="{E2FA9FC8-97CC-4389-834F-8ADC2511B1DC}" destId="{5F00A312-D265-4F45-8EE1-5B99E3DDA917}" srcOrd="0" destOrd="3" presId="urn:microsoft.com/office/officeart/2005/8/layout/hList1"/>
    <dgm:cxn modelId="{187779B3-8476-4656-B806-D6456A1FFDD2}" srcId="{D4CC845F-E409-4255-A12B-CDC880A25A8E}" destId="{B59A11E8-CCFD-48DB-8C5F-2092ABBA1BEF}" srcOrd="6" destOrd="0" parTransId="{8D54B1AC-289F-40E0-8CC9-6518E546F28B}" sibTransId="{9B53CC17-79FA-40A8-B71A-CD217AE2E92C}"/>
    <dgm:cxn modelId="{CA8FF9B5-CB17-4948-97CF-93316C882B9A}" srcId="{D4CC845F-E409-4255-A12B-CDC880A25A8E}" destId="{A934DEB4-D774-40C3-8150-936EEDB69B37}" srcOrd="4" destOrd="0" parTransId="{2D52551A-B226-46C3-A8BB-B7E1F4FB23B5}" sibTransId="{60CF1923-D693-477E-A3EE-470B2E4F8A6D}"/>
    <dgm:cxn modelId="{6E4A99BC-14F3-4983-83AD-0312526D967D}" srcId="{D4CC845F-E409-4255-A12B-CDC880A25A8E}" destId="{505E38D5-D326-466F-BA3A-7F88276090E8}" srcOrd="5" destOrd="0" parTransId="{70FA2269-E84F-4042-A0A2-1D797D142AFC}" sibTransId="{AB02BF76-E7F7-47EB-AEF9-39ED1C21327A}"/>
    <dgm:cxn modelId="{07377FBF-4740-482B-9383-3B7A0F1F6CEB}" type="presOf" srcId="{75782FEF-2FEE-4EB6-A9CD-74104DF864F7}" destId="{81404C65-66BA-4DC0-B0BD-D1B4249D1D26}" srcOrd="0" destOrd="0" presId="urn:microsoft.com/office/officeart/2005/8/layout/hList1"/>
    <dgm:cxn modelId="{D302F0C6-16B3-4986-A016-FAADBE090E23}" type="presOf" srcId="{C46AB99C-C158-46E7-9FA7-A619C4F55777}" destId="{5F00A312-D265-4F45-8EE1-5B99E3DDA917}" srcOrd="0" destOrd="1" presId="urn:microsoft.com/office/officeart/2005/8/layout/hList1"/>
    <dgm:cxn modelId="{1EC2B2F4-9E28-4802-908C-025914133C04}" type="presOf" srcId="{505E38D5-D326-466F-BA3A-7F88276090E8}" destId="{5F00A312-D265-4F45-8EE1-5B99E3DDA917}" srcOrd="0" destOrd="5" presId="urn:microsoft.com/office/officeart/2005/8/layout/hList1"/>
    <dgm:cxn modelId="{DFC5DBF4-1839-451D-B40E-5DAB0EE581F5}" type="presOf" srcId="{A934DEB4-D774-40C3-8150-936EEDB69B37}" destId="{5F00A312-D265-4F45-8EE1-5B99E3DDA917}" srcOrd="0" destOrd="4" presId="urn:microsoft.com/office/officeart/2005/8/layout/hList1"/>
    <dgm:cxn modelId="{D89095F6-85A3-422B-9795-06B18CA882DA}" srcId="{D4CC845F-E409-4255-A12B-CDC880A25A8E}" destId="{A4D6B166-0114-46ED-AA36-9D5EB09E50A3}" srcOrd="0" destOrd="0" parTransId="{6B09039B-A467-4162-888E-87894CFA9406}" sibTransId="{1D435F70-45FD-43AA-9885-151A612FF332}"/>
    <dgm:cxn modelId="{4C4779B6-B52D-4FCF-B09C-8C5993B38597}" type="presParOf" srcId="{81404C65-66BA-4DC0-B0BD-D1B4249D1D26}" destId="{698B7756-3BB0-483A-95E7-45C2509FAA29}" srcOrd="0" destOrd="0" presId="urn:microsoft.com/office/officeart/2005/8/layout/hList1"/>
    <dgm:cxn modelId="{E4D5DAB7-16EB-4668-8785-E9388D698B9A}" type="presParOf" srcId="{698B7756-3BB0-483A-95E7-45C2509FAA29}" destId="{47AD4E9D-A7C4-45B9-88F2-689B43B4142A}" srcOrd="0" destOrd="0" presId="urn:microsoft.com/office/officeart/2005/8/layout/hList1"/>
    <dgm:cxn modelId="{093A3BE8-AD81-4D3E-9295-28BE38F4B7AF}" type="presParOf" srcId="{698B7756-3BB0-483A-95E7-45C2509FAA29}" destId="{5F00A312-D265-4F45-8EE1-5B99E3DDA9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782FEF-2FEE-4EB6-A9CD-74104DF864F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4CC845F-E409-4255-A12B-CDC880A25A8E}">
      <dgm:prSet phldrT="[Texto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ES" sz="1800" dirty="0"/>
            <a:t>Integración desarrollos</a:t>
          </a:r>
          <a:endParaRPr lang="es-CL" sz="1800" dirty="0"/>
        </a:p>
      </dgm:t>
    </dgm:pt>
    <dgm:pt modelId="{07E5919B-1D26-4D31-BDDE-C5BF518A09FA}" type="parTrans" cxnId="{9A929F8C-42BD-4E25-B1FD-B089CBB19A23}">
      <dgm:prSet/>
      <dgm:spPr/>
      <dgm:t>
        <a:bodyPr/>
        <a:lstStyle/>
        <a:p>
          <a:endParaRPr lang="es-CL"/>
        </a:p>
      </dgm:t>
    </dgm:pt>
    <dgm:pt modelId="{44A20B92-08F3-4687-BED3-D4B56EBC67D5}" type="sibTrans" cxnId="{9A929F8C-42BD-4E25-B1FD-B089CBB19A23}">
      <dgm:prSet/>
      <dgm:spPr/>
      <dgm:t>
        <a:bodyPr/>
        <a:lstStyle/>
        <a:p>
          <a:endParaRPr lang="es-CL"/>
        </a:p>
      </dgm:t>
    </dgm:pt>
    <dgm:pt modelId="{A4D6B166-0114-46ED-AA36-9D5EB09E50A3}">
      <dgm:prSet phldrT="[Texto]" custT="1"/>
      <dgm:spPr/>
      <dgm:t>
        <a:bodyPr/>
        <a:lstStyle/>
        <a:p>
          <a:r>
            <a:rPr lang="es-ES" sz="1600" dirty="0"/>
            <a:t>Integración </a:t>
          </a:r>
          <a:r>
            <a:rPr lang="es-ES" sz="1600" dirty="0" err="1"/>
            <a:t>Platcom</a:t>
          </a:r>
          <a:r>
            <a:rPr lang="es-ES" sz="1600" dirty="0"/>
            <a:t> – Base de datos.</a:t>
          </a:r>
          <a:endParaRPr lang="es-CL" sz="1600" dirty="0"/>
        </a:p>
      </dgm:t>
    </dgm:pt>
    <dgm:pt modelId="{6B09039B-A467-4162-888E-87894CFA9406}" type="parTrans" cxnId="{D89095F6-85A3-422B-9795-06B18CA882DA}">
      <dgm:prSet/>
      <dgm:spPr/>
      <dgm:t>
        <a:bodyPr/>
        <a:lstStyle/>
        <a:p>
          <a:endParaRPr lang="es-CL"/>
        </a:p>
      </dgm:t>
    </dgm:pt>
    <dgm:pt modelId="{1D435F70-45FD-43AA-9885-151A612FF332}" type="sibTrans" cxnId="{D89095F6-85A3-422B-9795-06B18CA882DA}">
      <dgm:prSet/>
      <dgm:spPr/>
      <dgm:t>
        <a:bodyPr/>
        <a:lstStyle/>
        <a:p>
          <a:endParaRPr lang="es-CL"/>
        </a:p>
      </dgm:t>
    </dgm:pt>
    <dgm:pt modelId="{6A3978B3-D67A-422B-83B0-9FCBAABADAC3}">
      <dgm:prSet phldrT="[Texto]" custT="1"/>
      <dgm:spPr/>
      <dgm:t>
        <a:bodyPr/>
        <a:lstStyle/>
        <a:p>
          <a:r>
            <a:rPr lang="es-ES" sz="1600" dirty="0"/>
            <a:t>Pruebas </a:t>
          </a:r>
          <a:r>
            <a:rPr lang="es-ES" sz="1600" dirty="0" err="1"/>
            <a:t>Platcom</a:t>
          </a:r>
          <a:r>
            <a:rPr lang="es-ES" sz="1600" dirty="0"/>
            <a:t>/BD y ajustes técnicos.</a:t>
          </a:r>
          <a:endParaRPr lang="es-CL" sz="1600" dirty="0"/>
        </a:p>
      </dgm:t>
    </dgm:pt>
    <dgm:pt modelId="{3FF04773-0ABA-49FF-A267-93F4BF87C6F2}" type="parTrans" cxnId="{109BB416-24D4-4747-A425-4275BBB97A26}">
      <dgm:prSet/>
      <dgm:spPr/>
      <dgm:t>
        <a:bodyPr/>
        <a:lstStyle/>
        <a:p>
          <a:endParaRPr lang="es-CL"/>
        </a:p>
      </dgm:t>
    </dgm:pt>
    <dgm:pt modelId="{2FE4B6C3-5C77-4A7B-BD6D-FDFB4940E2CF}" type="sibTrans" cxnId="{109BB416-24D4-4747-A425-4275BBB97A26}">
      <dgm:prSet/>
      <dgm:spPr/>
      <dgm:t>
        <a:bodyPr/>
        <a:lstStyle/>
        <a:p>
          <a:endParaRPr lang="es-CL"/>
        </a:p>
      </dgm:t>
    </dgm:pt>
    <dgm:pt modelId="{D6577E40-1909-433F-92B0-D7C8764C0482}">
      <dgm:prSet phldrT="[Texto]" custT="1"/>
      <dgm:spPr/>
      <dgm:t>
        <a:bodyPr/>
        <a:lstStyle/>
        <a:p>
          <a:r>
            <a:rPr lang="es-ES" sz="1600" dirty="0"/>
            <a:t>Integración </a:t>
          </a:r>
          <a:r>
            <a:rPr lang="es-ES" sz="1600" dirty="0" err="1"/>
            <a:t>Mallass</a:t>
          </a:r>
          <a:r>
            <a:rPr lang="es-ES" sz="1600" dirty="0"/>
            <a:t> – Base de datos.</a:t>
          </a:r>
          <a:endParaRPr lang="es-CL" sz="1600" dirty="0"/>
        </a:p>
      </dgm:t>
    </dgm:pt>
    <dgm:pt modelId="{7C4AEC69-2075-4E37-A990-BAB8F230B56F}" type="parTrans" cxnId="{CB209408-C458-4AAF-AB9C-0816B1F7B69C}">
      <dgm:prSet/>
      <dgm:spPr/>
      <dgm:t>
        <a:bodyPr/>
        <a:lstStyle/>
        <a:p>
          <a:endParaRPr lang="es-CL"/>
        </a:p>
      </dgm:t>
    </dgm:pt>
    <dgm:pt modelId="{940D7BB6-C480-4800-AFED-ABCF8123CB57}" type="sibTrans" cxnId="{CB209408-C458-4AAF-AB9C-0816B1F7B69C}">
      <dgm:prSet/>
      <dgm:spPr/>
      <dgm:t>
        <a:bodyPr/>
        <a:lstStyle/>
        <a:p>
          <a:endParaRPr lang="es-CL"/>
        </a:p>
      </dgm:t>
    </dgm:pt>
    <dgm:pt modelId="{9051E9AD-95C2-4729-AC4A-700AC416893F}">
      <dgm:prSet phldrT="[Texto]" custT="1"/>
      <dgm:spPr/>
      <dgm:t>
        <a:bodyPr/>
        <a:lstStyle/>
        <a:p>
          <a:r>
            <a:rPr lang="es-ES" sz="1600" dirty="0"/>
            <a:t>Pruebas Mallas/BD y ajustes técnicos.</a:t>
          </a:r>
          <a:endParaRPr lang="es-CL" sz="1600" dirty="0"/>
        </a:p>
      </dgm:t>
    </dgm:pt>
    <dgm:pt modelId="{F01E3ACD-F052-448E-B844-0798096CEA3A}" type="parTrans" cxnId="{68BC0BBD-C8B1-4918-8485-50F73771F49B}">
      <dgm:prSet/>
      <dgm:spPr/>
      <dgm:t>
        <a:bodyPr/>
        <a:lstStyle/>
        <a:p>
          <a:endParaRPr lang="es-CL"/>
        </a:p>
      </dgm:t>
    </dgm:pt>
    <dgm:pt modelId="{06620E44-A2F2-4348-A82F-FDB22A2E0882}" type="sibTrans" cxnId="{68BC0BBD-C8B1-4918-8485-50F73771F49B}">
      <dgm:prSet/>
      <dgm:spPr/>
      <dgm:t>
        <a:bodyPr/>
        <a:lstStyle/>
        <a:p>
          <a:endParaRPr lang="es-CL"/>
        </a:p>
      </dgm:t>
    </dgm:pt>
    <dgm:pt modelId="{6BEFE55F-9817-47C3-873E-1CD31BCBF587}">
      <dgm:prSet phldrT="[Texto]" custT="1"/>
      <dgm:spPr/>
      <dgm:t>
        <a:bodyPr/>
        <a:lstStyle/>
        <a:p>
          <a:r>
            <a:rPr lang="es-ES" sz="1600" dirty="0"/>
            <a:t>Pruebas técnicas completas.</a:t>
          </a:r>
          <a:endParaRPr lang="es-CL" sz="1600" dirty="0"/>
        </a:p>
      </dgm:t>
    </dgm:pt>
    <dgm:pt modelId="{1246C292-FAD5-4780-B056-2777B09920E4}" type="parTrans" cxnId="{D062E68A-EB0B-4BDC-9171-61390D61503F}">
      <dgm:prSet/>
      <dgm:spPr/>
      <dgm:t>
        <a:bodyPr/>
        <a:lstStyle/>
        <a:p>
          <a:endParaRPr lang="es-CL"/>
        </a:p>
      </dgm:t>
    </dgm:pt>
    <dgm:pt modelId="{43D1CF6C-F044-47F2-B7AA-BF1C519F9A61}" type="sibTrans" cxnId="{D062E68A-EB0B-4BDC-9171-61390D61503F}">
      <dgm:prSet/>
      <dgm:spPr/>
      <dgm:t>
        <a:bodyPr/>
        <a:lstStyle/>
        <a:p>
          <a:endParaRPr lang="es-CL"/>
        </a:p>
      </dgm:t>
    </dgm:pt>
    <dgm:pt modelId="{E55816D7-5775-4B5D-A5EB-D02936BB9636}">
      <dgm:prSet phldrT="[Texto]" custT="1"/>
      <dgm:spPr/>
      <dgm:t>
        <a:bodyPr/>
        <a:lstStyle/>
        <a:p>
          <a:r>
            <a:rPr lang="es-ES" sz="1600" dirty="0"/>
            <a:t>Presentación técnica.</a:t>
          </a:r>
          <a:endParaRPr lang="es-CL" sz="1600" dirty="0"/>
        </a:p>
      </dgm:t>
    </dgm:pt>
    <dgm:pt modelId="{0F2171AC-5E45-417B-928F-FA833CF82C22}" type="parTrans" cxnId="{10B4276A-CC51-4F40-B528-BA0ECD347A2F}">
      <dgm:prSet/>
      <dgm:spPr/>
      <dgm:t>
        <a:bodyPr/>
        <a:lstStyle/>
        <a:p>
          <a:endParaRPr lang="es-CL"/>
        </a:p>
      </dgm:t>
    </dgm:pt>
    <dgm:pt modelId="{00EF99D1-D774-490E-A56F-C04F56F95958}" type="sibTrans" cxnId="{10B4276A-CC51-4F40-B528-BA0ECD347A2F}">
      <dgm:prSet/>
      <dgm:spPr/>
      <dgm:t>
        <a:bodyPr/>
        <a:lstStyle/>
        <a:p>
          <a:endParaRPr lang="es-CL"/>
        </a:p>
      </dgm:t>
    </dgm:pt>
    <dgm:pt modelId="{F457D220-5BE3-4B0F-8A50-C42476BBD876}">
      <dgm:prSet phldrT="[Texto]" custT="1"/>
      <dgm:spPr/>
      <dgm:t>
        <a:bodyPr/>
        <a:lstStyle/>
        <a:p>
          <a:r>
            <a:rPr lang="es-ES" sz="1600" dirty="0"/>
            <a:t>Ajustes según observaciones.</a:t>
          </a:r>
          <a:endParaRPr lang="es-CL" sz="1600" dirty="0"/>
        </a:p>
      </dgm:t>
    </dgm:pt>
    <dgm:pt modelId="{01391C7A-DB01-4CE9-87DD-57F54A3B800F}" type="parTrans" cxnId="{D1775864-5B19-452F-BCC3-5D1D4C3625AF}">
      <dgm:prSet/>
      <dgm:spPr/>
      <dgm:t>
        <a:bodyPr/>
        <a:lstStyle/>
        <a:p>
          <a:endParaRPr lang="es-CL"/>
        </a:p>
      </dgm:t>
    </dgm:pt>
    <dgm:pt modelId="{6BB0851E-8330-4F11-84AB-D42899F02B06}" type="sibTrans" cxnId="{D1775864-5B19-452F-BCC3-5D1D4C3625AF}">
      <dgm:prSet/>
      <dgm:spPr/>
      <dgm:t>
        <a:bodyPr/>
        <a:lstStyle/>
        <a:p>
          <a:endParaRPr lang="es-CL"/>
        </a:p>
      </dgm:t>
    </dgm:pt>
    <dgm:pt modelId="{81404C65-66BA-4DC0-B0BD-D1B4249D1D26}" type="pres">
      <dgm:prSet presAssocID="{75782FEF-2FEE-4EB6-A9CD-74104DF864F7}" presName="Name0" presStyleCnt="0">
        <dgm:presLayoutVars>
          <dgm:dir/>
          <dgm:animLvl val="lvl"/>
          <dgm:resizeHandles val="exact"/>
        </dgm:presLayoutVars>
      </dgm:prSet>
      <dgm:spPr/>
    </dgm:pt>
    <dgm:pt modelId="{698B7756-3BB0-483A-95E7-45C2509FAA29}" type="pres">
      <dgm:prSet presAssocID="{D4CC845F-E409-4255-A12B-CDC880A25A8E}" presName="composite" presStyleCnt="0"/>
      <dgm:spPr/>
    </dgm:pt>
    <dgm:pt modelId="{47AD4E9D-A7C4-45B9-88F2-689B43B4142A}" type="pres">
      <dgm:prSet presAssocID="{D4CC845F-E409-4255-A12B-CDC880A25A8E}" presName="parTx" presStyleLbl="alignNode1" presStyleIdx="0" presStyleCnt="1" custScaleY="100000" custLinFactX="38763" custLinFactNeighborX="100000" custLinFactNeighborY="-48913">
        <dgm:presLayoutVars>
          <dgm:chMax val="0"/>
          <dgm:chPref val="0"/>
          <dgm:bulletEnabled val="1"/>
        </dgm:presLayoutVars>
      </dgm:prSet>
      <dgm:spPr/>
    </dgm:pt>
    <dgm:pt modelId="{5F00A312-D265-4F45-8EE1-5B99E3DDA917}" type="pres">
      <dgm:prSet presAssocID="{D4CC845F-E409-4255-A12B-CDC880A25A8E}" presName="desTx" presStyleLbl="alignAccFollowNode1" presStyleIdx="0" presStyleCnt="1" custScaleY="143368">
        <dgm:presLayoutVars>
          <dgm:bulletEnabled val="1"/>
        </dgm:presLayoutVars>
      </dgm:prSet>
      <dgm:spPr/>
    </dgm:pt>
  </dgm:ptLst>
  <dgm:cxnLst>
    <dgm:cxn modelId="{CB209408-C458-4AAF-AB9C-0816B1F7B69C}" srcId="{D4CC845F-E409-4255-A12B-CDC880A25A8E}" destId="{D6577E40-1909-433F-92B0-D7C8764C0482}" srcOrd="2" destOrd="0" parTransId="{7C4AEC69-2075-4E37-A990-BAB8F230B56F}" sibTransId="{940D7BB6-C480-4800-AFED-ABCF8123CB57}"/>
    <dgm:cxn modelId="{C330F408-C008-448E-9C7E-62ED2E2A04F0}" type="presOf" srcId="{6A3978B3-D67A-422B-83B0-9FCBAABADAC3}" destId="{5F00A312-D265-4F45-8EE1-5B99E3DDA917}" srcOrd="0" destOrd="1" presId="urn:microsoft.com/office/officeart/2005/8/layout/hList1"/>
    <dgm:cxn modelId="{109BB416-24D4-4747-A425-4275BBB97A26}" srcId="{D4CC845F-E409-4255-A12B-CDC880A25A8E}" destId="{6A3978B3-D67A-422B-83B0-9FCBAABADAC3}" srcOrd="1" destOrd="0" parTransId="{3FF04773-0ABA-49FF-A267-93F4BF87C6F2}" sibTransId="{2FE4B6C3-5C77-4A7B-BD6D-FDFB4940E2CF}"/>
    <dgm:cxn modelId="{EE950F19-FDD6-46FD-BD5B-F011BFA02305}" type="presOf" srcId="{D4CC845F-E409-4255-A12B-CDC880A25A8E}" destId="{47AD4E9D-A7C4-45B9-88F2-689B43B4142A}" srcOrd="0" destOrd="0" presId="urn:microsoft.com/office/officeart/2005/8/layout/hList1"/>
    <dgm:cxn modelId="{696AA037-216A-4253-8AB3-0026C4E6DDF6}" type="presOf" srcId="{D6577E40-1909-433F-92B0-D7C8764C0482}" destId="{5F00A312-D265-4F45-8EE1-5B99E3DDA917}" srcOrd="0" destOrd="2" presId="urn:microsoft.com/office/officeart/2005/8/layout/hList1"/>
    <dgm:cxn modelId="{D1775864-5B19-452F-BCC3-5D1D4C3625AF}" srcId="{D4CC845F-E409-4255-A12B-CDC880A25A8E}" destId="{F457D220-5BE3-4B0F-8A50-C42476BBD876}" srcOrd="6" destOrd="0" parTransId="{01391C7A-DB01-4CE9-87DD-57F54A3B800F}" sibTransId="{6BB0851E-8330-4F11-84AB-D42899F02B06}"/>
    <dgm:cxn modelId="{ECA28867-B917-4608-8EDF-A4BB84EBC05F}" type="presOf" srcId="{F457D220-5BE3-4B0F-8A50-C42476BBD876}" destId="{5F00A312-D265-4F45-8EE1-5B99E3DDA917}" srcOrd="0" destOrd="6" presId="urn:microsoft.com/office/officeart/2005/8/layout/hList1"/>
    <dgm:cxn modelId="{DFF04E48-4FB3-47C8-B4A3-592E938714DD}" type="presOf" srcId="{E55816D7-5775-4B5D-A5EB-D02936BB9636}" destId="{5F00A312-D265-4F45-8EE1-5B99E3DDA917}" srcOrd="0" destOrd="5" presId="urn:microsoft.com/office/officeart/2005/8/layout/hList1"/>
    <dgm:cxn modelId="{10B4276A-CC51-4F40-B528-BA0ECD347A2F}" srcId="{D4CC845F-E409-4255-A12B-CDC880A25A8E}" destId="{E55816D7-5775-4B5D-A5EB-D02936BB9636}" srcOrd="5" destOrd="0" parTransId="{0F2171AC-5E45-417B-928F-FA833CF82C22}" sibTransId="{00EF99D1-D774-490E-A56F-C04F56F95958}"/>
    <dgm:cxn modelId="{D062E68A-EB0B-4BDC-9171-61390D61503F}" srcId="{D4CC845F-E409-4255-A12B-CDC880A25A8E}" destId="{6BEFE55F-9817-47C3-873E-1CD31BCBF587}" srcOrd="4" destOrd="0" parTransId="{1246C292-FAD5-4780-B056-2777B09920E4}" sibTransId="{43D1CF6C-F044-47F2-B7AA-BF1C519F9A61}"/>
    <dgm:cxn modelId="{9A929F8C-42BD-4E25-B1FD-B089CBB19A23}" srcId="{75782FEF-2FEE-4EB6-A9CD-74104DF864F7}" destId="{D4CC845F-E409-4255-A12B-CDC880A25A8E}" srcOrd="0" destOrd="0" parTransId="{07E5919B-1D26-4D31-BDDE-C5BF518A09FA}" sibTransId="{44A20B92-08F3-4687-BED3-D4B56EBC67D5}"/>
    <dgm:cxn modelId="{5691CA96-E306-40A9-8A53-BA63055762AE}" type="presOf" srcId="{6BEFE55F-9817-47C3-873E-1CD31BCBF587}" destId="{5F00A312-D265-4F45-8EE1-5B99E3DDA917}" srcOrd="0" destOrd="4" presId="urn:microsoft.com/office/officeart/2005/8/layout/hList1"/>
    <dgm:cxn modelId="{CA9D68A6-2E6E-4AB6-88A9-BD97A9170C57}" type="presOf" srcId="{A4D6B166-0114-46ED-AA36-9D5EB09E50A3}" destId="{5F00A312-D265-4F45-8EE1-5B99E3DDA917}" srcOrd="0" destOrd="0" presId="urn:microsoft.com/office/officeart/2005/8/layout/hList1"/>
    <dgm:cxn modelId="{68BC0BBD-C8B1-4918-8485-50F73771F49B}" srcId="{D4CC845F-E409-4255-A12B-CDC880A25A8E}" destId="{9051E9AD-95C2-4729-AC4A-700AC416893F}" srcOrd="3" destOrd="0" parTransId="{F01E3ACD-F052-448E-B844-0798096CEA3A}" sibTransId="{06620E44-A2F2-4348-A82F-FDB22A2E0882}"/>
    <dgm:cxn modelId="{07377FBF-4740-482B-9383-3B7A0F1F6CEB}" type="presOf" srcId="{75782FEF-2FEE-4EB6-A9CD-74104DF864F7}" destId="{81404C65-66BA-4DC0-B0BD-D1B4249D1D26}" srcOrd="0" destOrd="0" presId="urn:microsoft.com/office/officeart/2005/8/layout/hList1"/>
    <dgm:cxn modelId="{586582DD-F21B-4076-A616-2245AA4BB4F0}" type="presOf" srcId="{9051E9AD-95C2-4729-AC4A-700AC416893F}" destId="{5F00A312-D265-4F45-8EE1-5B99E3DDA917}" srcOrd="0" destOrd="3" presId="urn:microsoft.com/office/officeart/2005/8/layout/hList1"/>
    <dgm:cxn modelId="{D89095F6-85A3-422B-9795-06B18CA882DA}" srcId="{D4CC845F-E409-4255-A12B-CDC880A25A8E}" destId="{A4D6B166-0114-46ED-AA36-9D5EB09E50A3}" srcOrd="0" destOrd="0" parTransId="{6B09039B-A467-4162-888E-87894CFA9406}" sibTransId="{1D435F70-45FD-43AA-9885-151A612FF332}"/>
    <dgm:cxn modelId="{4C4779B6-B52D-4FCF-B09C-8C5993B38597}" type="presParOf" srcId="{81404C65-66BA-4DC0-B0BD-D1B4249D1D26}" destId="{698B7756-3BB0-483A-95E7-45C2509FAA29}" srcOrd="0" destOrd="0" presId="urn:microsoft.com/office/officeart/2005/8/layout/hList1"/>
    <dgm:cxn modelId="{E4D5DAB7-16EB-4668-8785-E9388D698B9A}" type="presParOf" srcId="{698B7756-3BB0-483A-95E7-45C2509FAA29}" destId="{47AD4E9D-A7C4-45B9-88F2-689B43B4142A}" srcOrd="0" destOrd="0" presId="urn:microsoft.com/office/officeart/2005/8/layout/hList1"/>
    <dgm:cxn modelId="{093A3BE8-AD81-4D3E-9295-28BE38F4B7AF}" type="presParOf" srcId="{698B7756-3BB0-483A-95E7-45C2509FAA29}" destId="{5F00A312-D265-4F45-8EE1-5B99E3DDA9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782FEF-2FEE-4EB6-A9CD-74104DF864F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4CC845F-E409-4255-A12B-CDC880A25A8E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s-ES" sz="1800" dirty="0"/>
            <a:t>Pruebas Funcionales</a:t>
          </a:r>
          <a:endParaRPr lang="es-CL" sz="1800" dirty="0"/>
        </a:p>
      </dgm:t>
    </dgm:pt>
    <dgm:pt modelId="{07E5919B-1D26-4D31-BDDE-C5BF518A09FA}" type="parTrans" cxnId="{9A929F8C-42BD-4E25-B1FD-B089CBB19A23}">
      <dgm:prSet/>
      <dgm:spPr/>
      <dgm:t>
        <a:bodyPr/>
        <a:lstStyle/>
        <a:p>
          <a:endParaRPr lang="es-CL"/>
        </a:p>
      </dgm:t>
    </dgm:pt>
    <dgm:pt modelId="{44A20B92-08F3-4687-BED3-D4B56EBC67D5}" type="sibTrans" cxnId="{9A929F8C-42BD-4E25-B1FD-B089CBB19A23}">
      <dgm:prSet/>
      <dgm:spPr/>
      <dgm:t>
        <a:bodyPr/>
        <a:lstStyle/>
        <a:p>
          <a:endParaRPr lang="es-CL"/>
        </a:p>
      </dgm:t>
    </dgm:pt>
    <dgm:pt modelId="{A4D6B166-0114-46ED-AA36-9D5EB09E50A3}">
      <dgm:prSet phldrT="[Texto]" custT="1"/>
      <dgm:spPr/>
      <dgm:t>
        <a:bodyPr/>
        <a:lstStyle/>
        <a:p>
          <a:r>
            <a:rPr lang="es-ES" sz="1600" dirty="0"/>
            <a:t>Diseño casos de prueba.</a:t>
          </a:r>
          <a:endParaRPr lang="es-CL" sz="1600" dirty="0"/>
        </a:p>
      </dgm:t>
    </dgm:pt>
    <dgm:pt modelId="{6B09039B-A467-4162-888E-87894CFA9406}" type="parTrans" cxnId="{D89095F6-85A3-422B-9795-06B18CA882DA}">
      <dgm:prSet/>
      <dgm:spPr/>
      <dgm:t>
        <a:bodyPr/>
        <a:lstStyle/>
        <a:p>
          <a:endParaRPr lang="es-CL"/>
        </a:p>
      </dgm:t>
    </dgm:pt>
    <dgm:pt modelId="{1D435F70-45FD-43AA-9885-151A612FF332}" type="sibTrans" cxnId="{D89095F6-85A3-422B-9795-06B18CA882DA}">
      <dgm:prSet/>
      <dgm:spPr/>
      <dgm:t>
        <a:bodyPr/>
        <a:lstStyle/>
        <a:p>
          <a:endParaRPr lang="es-CL"/>
        </a:p>
      </dgm:t>
    </dgm:pt>
    <dgm:pt modelId="{23581D7F-331F-4983-965F-C60299286A79}">
      <dgm:prSet phldrT="[Texto]" custT="1"/>
      <dgm:spPr/>
      <dgm:t>
        <a:bodyPr/>
        <a:lstStyle/>
        <a:p>
          <a:r>
            <a:rPr lang="es-ES" sz="1600" dirty="0"/>
            <a:t>Ejecución casos de prueba.</a:t>
          </a:r>
          <a:endParaRPr lang="es-CL" sz="1600" dirty="0"/>
        </a:p>
      </dgm:t>
    </dgm:pt>
    <dgm:pt modelId="{232C90E1-F145-4D3E-B411-6516F85C2B2E}" type="parTrans" cxnId="{305050AA-6A8C-41AC-8AEF-DD6E026BFAED}">
      <dgm:prSet/>
      <dgm:spPr/>
      <dgm:t>
        <a:bodyPr/>
        <a:lstStyle/>
        <a:p>
          <a:endParaRPr lang="es-CL"/>
        </a:p>
      </dgm:t>
    </dgm:pt>
    <dgm:pt modelId="{46E04BC5-B973-4D96-BFC6-E7FD2580BF99}" type="sibTrans" cxnId="{305050AA-6A8C-41AC-8AEF-DD6E026BFAED}">
      <dgm:prSet/>
      <dgm:spPr/>
      <dgm:t>
        <a:bodyPr/>
        <a:lstStyle/>
        <a:p>
          <a:endParaRPr lang="es-CL"/>
        </a:p>
      </dgm:t>
    </dgm:pt>
    <dgm:pt modelId="{ABCAA39C-BDE7-4A5B-9116-BE38FBCB6B46}">
      <dgm:prSet phldrT="[Texto]" custT="1"/>
      <dgm:spPr/>
      <dgm:t>
        <a:bodyPr/>
        <a:lstStyle/>
        <a:p>
          <a:r>
            <a:rPr lang="es-ES" sz="1600" dirty="0"/>
            <a:t>Presentación pruebas ejecutadas.</a:t>
          </a:r>
          <a:endParaRPr lang="es-CL" sz="1600" dirty="0"/>
        </a:p>
      </dgm:t>
    </dgm:pt>
    <dgm:pt modelId="{00586426-5454-44D8-A161-6AB533B59AFF}" type="parTrans" cxnId="{CA34834F-A3E0-48EC-9D65-6C640B661B5E}">
      <dgm:prSet/>
      <dgm:spPr/>
      <dgm:t>
        <a:bodyPr/>
        <a:lstStyle/>
        <a:p>
          <a:endParaRPr lang="es-CL"/>
        </a:p>
      </dgm:t>
    </dgm:pt>
    <dgm:pt modelId="{B9EED7C7-EBCA-4672-9E76-FD65A48DEDC0}" type="sibTrans" cxnId="{CA34834F-A3E0-48EC-9D65-6C640B661B5E}">
      <dgm:prSet/>
      <dgm:spPr/>
      <dgm:t>
        <a:bodyPr/>
        <a:lstStyle/>
        <a:p>
          <a:endParaRPr lang="es-CL"/>
        </a:p>
      </dgm:t>
    </dgm:pt>
    <dgm:pt modelId="{BE5222D2-2BF8-4E7B-9E8E-A33A40D9C848}">
      <dgm:prSet phldrT="[Texto]" custT="1"/>
      <dgm:spPr/>
      <dgm:t>
        <a:bodyPr/>
        <a:lstStyle/>
        <a:p>
          <a:r>
            <a:rPr lang="es-ES" sz="1600" dirty="0"/>
            <a:t>Ajustes técnicos y funcionales según observaciones.</a:t>
          </a:r>
          <a:endParaRPr lang="es-CL" sz="1600" dirty="0"/>
        </a:p>
      </dgm:t>
    </dgm:pt>
    <dgm:pt modelId="{00A1E8BD-80F7-401F-9D58-E7571D6AA69F}" type="parTrans" cxnId="{521FAD23-83BF-4CD1-86A5-5E963E938259}">
      <dgm:prSet/>
      <dgm:spPr/>
      <dgm:t>
        <a:bodyPr/>
        <a:lstStyle/>
        <a:p>
          <a:endParaRPr lang="es-CL"/>
        </a:p>
      </dgm:t>
    </dgm:pt>
    <dgm:pt modelId="{A50D3D6D-5B09-4EDC-AD99-B7E17883EADC}" type="sibTrans" cxnId="{521FAD23-83BF-4CD1-86A5-5E963E938259}">
      <dgm:prSet/>
      <dgm:spPr/>
      <dgm:t>
        <a:bodyPr/>
        <a:lstStyle/>
        <a:p>
          <a:endParaRPr lang="es-CL"/>
        </a:p>
      </dgm:t>
    </dgm:pt>
    <dgm:pt modelId="{489EBED7-3DC6-4ECD-A83A-2FB9882B5BB9}">
      <dgm:prSet phldrT="[Texto]" custT="1"/>
      <dgm:spPr/>
      <dgm:t>
        <a:bodyPr/>
        <a:lstStyle/>
        <a:p>
          <a:r>
            <a:rPr lang="es-ES" sz="1600" dirty="0"/>
            <a:t>Re-Ejecución casos de prueba.</a:t>
          </a:r>
          <a:endParaRPr lang="es-CL" sz="1600" dirty="0"/>
        </a:p>
      </dgm:t>
    </dgm:pt>
    <dgm:pt modelId="{F9B08007-022B-452F-AE94-7A0AE65CE9AF}" type="parTrans" cxnId="{3FAF5807-153D-4473-9FF3-CBD2A29CAA07}">
      <dgm:prSet/>
      <dgm:spPr/>
      <dgm:t>
        <a:bodyPr/>
        <a:lstStyle/>
        <a:p>
          <a:endParaRPr lang="es-CL"/>
        </a:p>
      </dgm:t>
    </dgm:pt>
    <dgm:pt modelId="{7B421000-9911-4861-8BE8-4E4C261BF351}" type="sibTrans" cxnId="{3FAF5807-153D-4473-9FF3-CBD2A29CAA07}">
      <dgm:prSet/>
      <dgm:spPr/>
      <dgm:t>
        <a:bodyPr/>
        <a:lstStyle/>
        <a:p>
          <a:endParaRPr lang="es-CL"/>
        </a:p>
      </dgm:t>
    </dgm:pt>
    <dgm:pt modelId="{81404C65-66BA-4DC0-B0BD-D1B4249D1D26}" type="pres">
      <dgm:prSet presAssocID="{75782FEF-2FEE-4EB6-A9CD-74104DF864F7}" presName="Name0" presStyleCnt="0">
        <dgm:presLayoutVars>
          <dgm:dir/>
          <dgm:animLvl val="lvl"/>
          <dgm:resizeHandles val="exact"/>
        </dgm:presLayoutVars>
      </dgm:prSet>
      <dgm:spPr/>
    </dgm:pt>
    <dgm:pt modelId="{698B7756-3BB0-483A-95E7-45C2509FAA29}" type="pres">
      <dgm:prSet presAssocID="{D4CC845F-E409-4255-A12B-CDC880A25A8E}" presName="composite" presStyleCnt="0"/>
      <dgm:spPr/>
    </dgm:pt>
    <dgm:pt modelId="{47AD4E9D-A7C4-45B9-88F2-689B43B4142A}" type="pres">
      <dgm:prSet presAssocID="{D4CC845F-E409-4255-A12B-CDC880A25A8E}" presName="parTx" presStyleLbl="alignNode1" presStyleIdx="0" presStyleCnt="1" custScaleY="100000" custLinFactNeighborX="-2311" custLinFactNeighborY="-11752">
        <dgm:presLayoutVars>
          <dgm:chMax val="0"/>
          <dgm:chPref val="0"/>
          <dgm:bulletEnabled val="1"/>
        </dgm:presLayoutVars>
      </dgm:prSet>
      <dgm:spPr/>
    </dgm:pt>
    <dgm:pt modelId="{5F00A312-D265-4F45-8EE1-5B99E3DDA917}" type="pres">
      <dgm:prSet presAssocID="{D4CC845F-E409-4255-A12B-CDC880A25A8E}" presName="desTx" presStyleLbl="alignAccFollowNode1" presStyleIdx="0" presStyleCnt="1" custScaleY="143368">
        <dgm:presLayoutVars>
          <dgm:bulletEnabled val="1"/>
        </dgm:presLayoutVars>
      </dgm:prSet>
      <dgm:spPr/>
    </dgm:pt>
  </dgm:ptLst>
  <dgm:cxnLst>
    <dgm:cxn modelId="{3FAF5807-153D-4473-9FF3-CBD2A29CAA07}" srcId="{D4CC845F-E409-4255-A12B-CDC880A25A8E}" destId="{489EBED7-3DC6-4ECD-A83A-2FB9882B5BB9}" srcOrd="4" destOrd="0" parTransId="{F9B08007-022B-452F-AE94-7A0AE65CE9AF}" sibTransId="{7B421000-9911-4861-8BE8-4E4C261BF351}"/>
    <dgm:cxn modelId="{EE950F19-FDD6-46FD-BD5B-F011BFA02305}" type="presOf" srcId="{D4CC845F-E409-4255-A12B-CDC880A25A8E}" destId="{47AD4E9D-A7C4-45B9-88F2-689B43B4142A}" srcOrd="0" destOrd="0" presId="urn:microsoft.com/office/officeart/2005/8/layout/hList1"/>
    <dgm:cxn modelId="{521FAD23-83BF-4CD1-86A5-5E963E938259}" srcId="{D4CC845F-E409-4255-A12B-CDC880A25A8E}" destId="{BE5222D2-2BF8-4E7B-9E8E-A33A40D9C848}" srcOrd="3" destOrd="0" parTransId="{00A1E8BD-80F7-401F-9D58-E7571D6AA69F}" sibTransId="{A50D3D6D-5B09-4EDC-AD99-B7E17883EADC}"/>
    <dgm:cxn modelId="{5B5F0839-1BCC-405A-A438-98A48B3CFAA4}" type="presOf" srcId="{489EBED7-3DC6-4ECD-A83A-2FB9882B5BB9}" destId="{5F00A312-D265-4F45-8EE1-5B99E3DDA917}" srcOrd="0" destOrd="4" presId="urn:microsoft.com/office/officeart/2005/8/layout/hList1"/>
    <dgm:cxn modelId="{CA34834F-A3E0-48EC-9D65-6C640B661B5E}" srcId="{D4CC845F-E409-4255-A12B-CDC880A25A8E}" destId="{ABCAA39C-BDE7-4A5B-9116-BE38FBCB6B46}" srcOrd="2" destOrd="0" parTransId="{00586426-5454-44D8-A161-6AB533B59AFF}" sibTransId="{B9EED7C7-EBCA-4672-9E76-FD65A48DEDC0}"/>
    <dgm:cxn modelId="{9C6E3D72-592D-4187-8E3A-45C5AA5371DA}" type="presOf" srcId="{ABCAA39C-BDE7-4A5B-9116-BE38FBCB6B46}" destId="{5F00A312-D265-4F45-8EE1-5B99E3DDA917}" srcOrd="0" destOrd="2" presId="urn:microsoft.com/office/officeart/2005/8/layout/hList1"/>
    <dgm:cxn modelId="{79F62884-DB8F-4865-86BC-CA18916CF74F}" type="presOf" srcId="{BE5222D2-2BF8-4E7B-9E8E-A33A40D9C848}" destId="{5F00A312-D265-4F45-8EE1-5B99E3DDA917}" srcOrd="0" destOrd="3" presId="urn:microsoft.com/office/officeart/2005/8/layout/hList1"/>
    <dgm:cxn modelId="{9A929F8C-42BD-4E25-B1FD-B089CBB19A23}" srcId="{75782FEF-2FEE-4EB6-A9CD-74104DF864F7}" destId="{D4CC845F-E409-4255-A12B-CDC880A25A8E}" srcOrd="0" destOrd="0" parTransId="{07E5919B-1D26-4D31-BDDE-C5BF518A09FA}" sibTransId="{44A20B92-08F3-4687-BED3-D4B56EBC67D5}"/>
    <dgm:cxn modelId="{B79CD19F-9AA8-4876-91CD-9A8B7D043094}" type="presOf" srcId="{23581D7F-331F-4983-965F-C60299286A79}" destId="{5F00A312-D265-4F45-8EE1-5B99E3DDA917}" srcOrd="0" destOrd="1" presId="urn:microsoft.com/office/officeart/2005/8/layout/hList1"/>
    <dgm:cxn modelId="{CA9D68A6-2E6E-4AB6-88A9-BD97A9170C57}" type="presOf" srcId="{A4D6B166-0114-46ED-AA36-9D5EB09E50A3}" destId="{5F00A312-D265-4F45-8EE1-5B99E3DDA917}" srcOrd="0" destOrd="0" presId="urn:microsoft.com/office/officeart/2005/8/layout/hList1"/>
    <dgm:cxn modelId="{305050AA-6A8C-41AC-8AEF-DD6E026BFAED}" srcId="{D4CC845F-E409-4255-A12B-CDC880A25A8E}" destId="{23581D7F-331F-4983-965F-C60299286A79}" srcOrd="1" destOrd="0" parTransId="{232C90E1-F145-4D3E-B411-6516F85C2B2E}" sibTransId="{46E04BC5-B973-4D96-BFC6-E7FD2580BF99}"/>
    <dgm:cxn modelId="{07377FBF-4740-482B-9383-3B7A0F1F6CEB}" type="presOf" srcId="{75782FEF-2FEE-4EB6-A9CD-74104DF864F7}" destId="{81404C65-66BA-4DC0-B0BD-D1B4249D1D26}" srcOrd="0" destOrd="0" presId="urn:microsoft.com/office/officeart/2005/8/layout/hList1"/>
    <dgm:cxn modelId="{D89095F6-85A3-422B-9795-06B18CA882DA}" srcId="{D4CC845F-E409-4255-A12B-CDC880A25A8E}" destId="{A4D6B166-0114-46ED-AA36-9D5EB09E50A3}" srcOrd="0" destOrd="0" parTransId="{6B09039B-A467-4162-888E-87894CFA9406}" sibTransId="{1D435F70-45FD-43AA-9885-151A612FF332}"/>
    <dgm:cxn modelId="{4C4779B6-B52D-4FCF-B09C-8C5993B38597}" type="presParOf" srcId="{81404C65-66BA-4DC0-B0BD-D1B4249D1D26}" destId="{698B7756-3BB0-483A-95E7-45C2509FAA29}" srcOrd="0" destOrd="0" presId="urn:microsoft.com/office/officeart/2005/8/layout/hList1"/>
    <dgm:cxn modelId="{E4D5DAB7-16EB-4668-8785-E9388D698B9A}" type="presParOf" srcId="{698B7756-3BB0-483A-95E7-45C2509FAA29}" destId="{47AD4E9D-A7C4-45B9-88F2-689B43B4142A}" srcOrd="0" destOrd="0" presId="urn:microsoft.com/office/officeart/2005/8/layout/hList1"/>
    <dgm:cxn modelId="{093A3BE8-AD81-4D3E-9295-28BE38F4B7AF}" type="presParOf" srcId="{698B7756-3BB0-483A-95E7-45C2509FAA29}" destId="{5F00A312-D265-4F45-8EE1-5B99E3DDA9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782FEF-2FEE-4EB6-A9CD-74104DF864F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4CC845F-E409-4255-A12B-CDC880A25A8E}">
      <dgm:prSet phldrT="[Texto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s-ES" sz="1800" dirty="0"/>
            <a:t>Entrega a QA</a:t>
          </a:r>
          <a:endParaRPr lang="es-CL" sz="1800" dirty="0"/>
        </a:p>
      </dgm:t>
    </dgm:pt>
    <dgm:pt modelId="{07E5919B-1D26-4D31-BDDE-C5BF518A09FA}" type="parTrans" cxnId="{9A929F8C-42BD-4E25-B1FD-B089CBB19A23}">
      <dgm:prSet/>
      <dgm:spPr/>
      <dgm:t>
        <a:bodyPr/>
        <a:lstStyle/>
        <a:p>
          <a:endParaRPr lang="es-CL"/>
        </a:p>
      </dgm:t>
    </dgm:pt>
    <dgm:pt modelId="{44A20B92-08F3-4687-BED3-D4B56EBC67D5}" type="sibTrans" cxnId="{9A929F8C-42BD-4E25-B1FD-B089CBB19A23}">
      <dgm:prSet/>
      <dgm:spPr/>
      <dgm:t>
        <a:bodyPr/>
        <a:lstStyle/>
        <a:p>
          <a:endParaRPr lang="es-CL"/>
        </a:p>
      </dgm:t>
    </dgm:pt>
    <dgm:pt modelId="{A4D6B166-0114-46ED-AA36-9D5EB09E50A3}">
      <dgm:prSet phldrT="[Texto]" custT="1"/>
      <dgm:spPr/>
      <dgm:t>
        <a:bodyPr/>
        <a:lstStyle/>
        <a:p>
          <a:r>
            <a:rPr lang="es-ES" sz="1600" dirty="0"/>
            <a:t>Instalación/</a:t>
          </a:r>
          <a:r>
            <a:rPr lang="es-ES" sz="1600" dirty="0" err="1"/>
            <a:t>DesIntalación</a:t>
          </a:r>
          <a:r>
            <a:rPr lang="es-ES" sz="1600" dirty="0"/>
            <a:t> Base de datos.</a:t>
          </a:r>
          <a:endParaRPr lang="es-CL" sz="1600" dirty="0"/>
        </a:p>
      </dgm:t>
    </dgm:pt>
    <dgm:pt modelId="{6B09039B-A467-4162-888E-87894CFA9406}" type="parTrans" cxnId="{D89095F6-85A3-422B-9795-06B18CA882DA}">
      <dgm:prSet/>
      <dgm:spPr/>
      <dgm:t>
        <a:bodyPr/>
        <a:lstStyle/>
        <a:p>
          <a:endParaRPr lang="es-CL"/>
        </a:p>
      </dgm:t>
    </dgm:pt>
    <dgm:pt modelId="{1D435F70-45FD-43AA-9885-151A612FF332}" type="sibTrans" cxnId="{D89095F6-85A3-422B-9795-06B18CA882DA}">
      <dgm:prSet/>
      <dgm:spPr/>
      <dgm:t>
        <a:bodyPr/>
        <a:lstStyle/>
        <a:p>
          <a:endParaRPr lang="es-CL"/>
        </a:p>
      </dgm:t>
    </dgm:pt>
    <dgm:pt modelId="{F9A9C674-3CA3-4EDA-BB5F-7A06C9F12B16}">
      <dgm:prSet phldrT="[Texto]" custT="1"/>
      <dgm:spPr/>
      <dgm:t>
        <a:bodyPr/>
        <a:lstStyle/>
        <a:p>
          <a:r>
            <a:rPr lang="es-ES" sz="1600" dirty="0"/>
            <a:t>Instalación/</a:t>
          </a:r>
          <a:r>
            <a:rPr lang="es-ES" sz="1600" dirty="0" err="1"/>
            <a:t>Desintalación</a:t>
          </a:r>
          <a:r>
            <a:rPr lang="es-ES" sz="1600" dirty="0"/>
            <a:t> </a:t>
          </a:r>
          <a:r>
            <a:rPr lang="es-ES" sz="1600" dirty="0" err="1"/>
            <a:t>Platcom</a:t>
          </a:r>
          <a:r>
            <a:rPr lang="es-ES" sz="1600" dirty="0"/>
            <a:t>.</a:t>
          </a:r>
          <a:endParaRPr lang="es-CL" sz="1600" dirty="0"/>
        </a:p>
      </dgm:t>
    </dgm:pt>
    <dgm:pt modelId="{D2A4CD26-4869-4AA0-9641-9DDE02B864C3}" type="parTrans" cxnId="{DFEA63BF-EAC4-4B0E-AFEF-5DB2BAFE7947}">
      <dgm:prSet/>
      <dgm:spPr/>
      <dgm:t>
        <a:bodyPr/>
        <a:lstStyle/>
        <a:p>
          <a:endParaRPr lang="es-CL"/>
        </a:p>
      </dgm:t>
    </dgm:pt>
    <dgm:pt modelId="{E3B568C0-E9AD-48DE-9017-69DD89F8F00D}" type="sibTrans" cxnId="{DFEA63BF-EAC4-4B0E-AFEF-5DB2BAFE7947}">
      <dgm:prSet/>
      <dgm:spPr/>
      <dgm:t>
        <a:bodyPr/>
        <a:lstStyle/>
        <a:p>
          <a:endParaRPr lang="es-CL"/>
        </a:p>
      </dgm:t>
    </dgm:pt>
    <dgm:pt modelId="{2DEE66B1-AEDF-49F2-96C2-A0F80906A3D7}">
      <dgm:prSet phldrT="[Texto]" custT="1"/>
      <dgm:spPr/>
      <dgm:t>
        <a:bodyPr/>
        <a:lstStyle/>
        <a:p>
          <a:r>
            <a:rPr lang="es-ES" sz="1600" dirty="0"/>
            <a:t>Instalación/Desinstalación Mallas.</a:t>
          </a:r>
          <a:endParaRPr lang="es-CL" sz="1600" dirty="0"/>
        </a:p>
      </dgm:t>
    </dgm:pt>
    <dgm:pt modelId="{20060645-6335-4203-96B5-243F2956F95E}" type="parTrans" cxnId="{B766FCA0-BB57-4382-A1E9-7FCC6B699454}">
      <dgm:prSet/>
      <dgm:spPr/>
      <dgm:t>
        <a:bodyPr/>
        <a:lstStyle/>
        <a:p>
          <a:endParaRPr lang="es-CL"/>
        </a:p>
      </dgm:t>
    </dgm:pt>
    <dgm:pt modelId="{A3077C05-EF14-4C86-B1A5-7191DF2AB072}" type="sibTrans" cxnId="{B766FCA0-BB57-4382-A1E9-7FCC6B699454}">
      <dgm:prSet/>
      <dgm:spPr/>
      <dgm:t>
        <a:bodyPr/>
        <a:lstStyle/>
        <a:p>
          <a:endParaRPr lang="es-CL"/>
        </a:p>
      </dgm:t>
    </dgm:pt>
    <dgm:pt modelId="{1EDD4618-473D-400F-82A2-6CBC22DEC801}">
      <dgm:prSet phldrT="[Texto]" custT="1"/>
      <dgm:spPr/>
      <dgm:t>
        <a:bodyPr/>
        <a:lstStyle/>
        <a:p>
          <a:r>
            <a:rPr lang="es-ES" sz="1600" dirty="0"/>
            <a:t>Re-Ejecución casos de prueba.</a:t>
          </a:r>
          <a:endParaRPr lang="es-CL" sz="1600" dirty="0"/>
        </a:p>
      </dgm:t>
    </dgm:pt>
    <dgm:pt modelId="{6EFDBF6D-5665-4E1B-A4A7-47F729367F7D}" type="parTrans" cxnId="{C4301D36-C58F-40BC-99CE-CC9D4B019E2E}">
      <dgm:prSet/>
      <dgm:spPr/>
      <dgm:t>
        <a:bodyPr/>
        <a:lstStyle/>
        <a:p>
          <a:endParaRPr lang="es-CL"/>
        </a:p>
      </dgm:t>
    </dgm:pt>
    <dgm:pt modelId="{54ADDA69-37C7-4E18-8A5A-D3E4B9FF8F74}" type="sibTrans" cxnId="{C4301D36-C58F-40BC-99CE-CC9D4B019E2E}">
      <dgm:prSet/>
      <dgm:spPr/>
      <dgm:t>
        <a:bodyPr/>
        <a:lstStyle/>
        <a:p>
          <a:endParaRPr lang="es-CL"/>
        </a:p>
      </dgm:t>
    </dgm:pt>
    <dgm:pt modelId="{0FCD5F16-8701-456A-A1E5-AF9846CE6C90}">
      <dgm:prSet phldrT="[Texto]" custT="1"/>
      <dgm:spPr/>
      <dgm:t>
        <a:bodyPr/>
        <a:lstStyle/>
        <a:p>
          <a:r>
            <a:rPr lang="es-ES" sz="1600" dirty="0"/>
            <a:t>Documentación/Fuentes entrega QA.</a:t>
          </a:r>
          <a:endParaRPr lang="es-CL" sz="1600" dirty="0"/>
        </a:p>
      </dgm:t>
    </dgm:pt>
    <dgm:pt modelId="{F03E1E85-3020-4FD0-ADCE-CF5F91659C30}" type="parTrans" cxnId="{FD7675CB-C6A2-4A54-A03D-FCC2EECA0303}">
      <dgm:prSet/>
      <dgm:spPr/>
      <dgm:t>
        <a:bodyPr/>
        <a:lstStyle/>
        <a:p>
          <a:endParaRPr lang="es-CL"/>
        </a:p>
      </dgm:t>
    </dgm:pt>
    <dgm:pt modelId="{6CD52FD0-46F2-484C-BEA8-B08E41BDD65A}" type="sibTrans" cxnId="{FD7675CB-C6A2-4A54-A03D-FCC2EECA0303}">
      <dgm:prSet/>
      <dgm:spPr/>
      <dgm:t>
        <a:bodyPr/>
        <a:lstStyle/>
        <a:p>
          <a:endParaRPr lang="es-CL"/>
        </a:p>
      </dgm:t>
    </dgm:pt>
    <dgm:pt modelId="{81404C65-66BA-4DC0-B0BD-D1B4249D1D26}" type="pres">
      <dgm:prSet presAssocID="{75782FEF-2FEE-4EB6-A9CD-74104DF864F7}" presName="Name0" presStyleCnt="0">
        <dgm:presLayoutVars>
          <dgm:dir/>
          <dgm:animLvl val="lvl"/>
          <dgm:resizeHandles val="exact"/>
        </dgm:presLayoutVars>
      </dgm:prSet>
      <dgm:spPr/>
    </dgm:pt>
    <dgm:pt modelId="{698B7756-3BB0-483A-95E7-45C2509FAA29}" type="pres">
      <dgm:prSet presAssocID="{D4CC845F-E409-4255-A12B-CDC880A25A8E}" presName="composite" presStyleCnt="0"/>
      <dgm:spPr/>
    </dgm:pt>
    <dgm:pt modelId="{47AD4E9D-A7C4-45B9-88F2-689B43B4142A}" type="pres">
      <dgm:prSet presAssocID="{D4CC845F-E409-4255-A12B-CDC880A25A8E}" presName="parTx" presStyleLbl="alignNode1" presStyleIdx="0" presStyleCnt="1" custScaleY="100000" custLinFactX="38763" custLinFactNeighborX="100000" custLinFactNeighborY="-48913">
        <dgm:presLayoutVars>
          <dgm:chMax val="0"/>
          <dgm:chPref val="0"/>
          <dgm:bulletEnabled val="1"/>
        </dgm:presLayoutVars>
      </dgm:prSet>
      <dgm:spPr/>
    </dgm:pt>
    <dgm:pt modelId="{5F00A312-D265-4F45-8EE1-5B99E3DDA917}" type="pres">
      <dgm:prSet presAssocID="{D4CC845F-E409-4255-A12B-CDC880A25A8E}" presName="desTx" presStyleLbl="alignAccFollowNode1" presStyleIdx="0" presStyleCnt="1" custScaleY="143368">
        <dgm:presLayoutVars>
          <dgm:bulletEnabled val="1"/>
        </dgm:presLayoutVars>
      </dgm:prSet>
      <dgm:spPr/>
    </dgm:pt>
  </dgm:ptLst>
  <dgm:cxnLst>
    <dgm:cxn modelId="{EE950F19-FDD6-46FD-BD5B-F011BFA02305}" type="presOf" srcId="{D4CC845F-E409-4255-A12B-CDC880A25A8E}" destId="{47AD4E9D-A7C4-45B9-88F2-689B43B4142A}" srcOrd="0" destOrd="0" presId="urn:microsoft.com/office/officeart/2005/8/layout/hList1"/>
    <dgm:cxn modelId="{D9D1591F-3EAE-4BBA-8B97-A86A3533A9B4}" type="presOf" srcId="{F9A9C674-3CA3-4EDA-BB5F-7A06C9F12B16}" destId="{5F00A312-D265-4F45-8EE1-5B99E3DDA917}" srcOrd="0" destOrd="1" presId="urn:microsoft.com/office/officeart/2005/8/layout/hList1"/>
    <dgm:cxn modelId="{B2DEF322-ED90-4DB7-A374-8AFEF001D130}" type="presOf" srcId="{1EDD4618-473D-400F-82A2-6CBC22DEC801}" destId="{5F00A312-D265-4F45-8EE1-5B99E3DDA917}" srcOrd="0" destOrd="3" presId="urn:microsoft.com/office/officeart/2005/8/layout/hList1"/>
    <dgm:cxn modelId="{C4301D36-C58F-40BC-99CE-CC9D4B019E2E}" srcId="{D4CC845F-E409-4255-A12B-CDC880A25A8E}" destId="{1EDD4618-473D-400F-82A2-6CBC22DEC801}" srcOrd="3" destOrd="0" parTransId="{6EFDBF6D-5665-4E1B-A4A7-47F729367F7D}" sibTransId="{54ADDA69-37C7-4E18-8A5A-D3E4B9FF8F74}"/>
    <dgm:cxn modelId="{A4CF343F-B335-41D4-891B-FBC6EC2698DD}" type="presOf" srcId="{0FCD5F16-8701-456A-A1E5-AF9846CE6C90}" destId="{5F00A312-D265-4F45-8EE1-5B99E3DDA917}" srcOrd="0" destOrd="4" presId="urn:microsoft.com/office/officeart/2005/8/layout/hList1"/>
    <dgm:cxn modelId="{6D3E0A59-67CF-44CA-9922-3B4C0847A338}" type="presOf" srcId="{2DEE66B1-AEDF-49F2-96C2-A0F80906A3D7}" destId="{5F00A312-D265-4F45-8EE1-5B99E3DDA917}" srcOrd="0" destOrd="2" presId="urn:microsoft.com/office/officeart/2005/8/layout/hList1"/>
    <dgm:cxn modelId="{9A929F8C-42BD-4E25-B1FD-B089CBB19A23}" srcId="{75782FEF-2FEE-4EB6-A9CD-74104DF864F7}" destId="{D4CC845F-E409-4255-A12B-CDC880A25A8E}" srcOrd="0" destOrd="0" parTransId="{07E5919B-1D26-4D31-BDDE-C5BF518A09FA}" sibTransId="{44A20B92-08F3-4687-BED3-D4B56EBC67D5}"/>
    <dgm:cxn modelId="{B766FCA0-BB57-4382-A1E9-7FCC6B699454}" srcId="{D4CC845F-E409-4255-A12B-CDC880A25A8E}" destId="{2DEE66B1-AEDF-49F2-96C2-A0F80906A3D7}" srcOrd="2" destOrd="0" parTransId="{20060645-6335-4203-96B5-243F2956F95E}" sibTransId="{A3077C05-EF14-4C86-B1A5-7191DF2AB072}"/>
    <dgm:cxn modelId="{CA9D68A6-2E6E-4AB6-88A9-BD97A9170C57}" type="presOf" srcId="{A4D6B166-0114-46ED-AA36-9D5EB09E50A3}" destId="{5F00A312-D265-4F45-8EE1-5B99E3DDA917}" srcOrd="0" destOrd="0" presId="urn:microsoft.com/office/officeart/2005/8/layout/hList1"/>
    <dgm:cxn modelId="{DFEA63BF-EAC4-4B0E-AFEF-5DB2BAFE7947}" srcId="{D4CC845F-E409-4255-A12B-CDC880A25A8E}" destId="{F9A9C674-3CA3-4EDA-BB5F-7A06C9F12B16}" srcOrd="1" destOrd="0" parTransId="{D2A4CD26-4869-4AA0-9641-9DDE02B864C3}" sibTransId="{E3B568C0-E9AD-48DE-9017-69DD89F8F00D}"/>
    <dgm:cxn modelId="{07377FBF-4740-482B-9383-3B7A0F1F6CEB}" type="presOf" srcId="{75782FEF-2FEE-4EB6-A9CD-74104DF864F7}" destId="{81404C65-66BA-4DC0-B0BD-D1B4249D1D26}" srcOrd="0" destOrd="0" presId="urn:microsoft.com/office/officeart/2005/8/layout/hList1"/>
    <dgm:cxn modelId="{FD7675CB-C6A2-4A54-A03D-FCC2EECA0303}" srcId="{D4CC845F-E409-4255-A12B-CDC880A25A8E}" destId="{0FCD5F16-8701-456A-A1E5-AF9846CE6C90}" srcOrd="4" destOrd="0" parTransId="{F03E1E85-3020-4FD0-ADCE-CF5F91659C30}" sibTransId="{6CD52FD0-46F2-484C-BEA8-B08E41BDD65A}"/>
    <dgm:cxn modelId="{D89095F6-85A3-422B-9795-06B18CA882DA}" srcId="{D4CC845F-E409-4255-A12B-CDC880A25A8E}" destId="{A4D6B166-0114-46ED-AA36-9D5EB09E50A3}" srcOrd="0" destOrd="0" parTransId="{6B09039B-A467-4162-888E-87894CFA9406}" sibTransId="{1D435F70-45FD-43AA-9885-151A612FF332}"/>
    <dgm:cxn modelId="{4C4779B6-B52D-4FCF-B09C-8C5993B38597}" type="presParOf" srcId="{81404C65-66BA-4DC0-B0BD-D1B4249D1D26}" destId="{698B7756-3BB0-483A-95E7-45C2509FAA29}" srcOrd="0" destOrd="0" presId="urn:microsoft.com/office/officeart/2005/8/layout/hList1"/>
    <dgm:cxn modelId="{E4D5DAB7-16EB-4668-8785-E9388D698B9A}" type="presParOf" srcId="{698B7756-3BB0-483A-95E7-45C2509FAA29}" destId="{47AD4E9D-A7C4-45B9-88F2-689B43B4142A}" srcOrd="0" destOrd="0" presId="urn:microsoft.com/office/officeart/2005/8/layout/hList1"/>
    <dgm:cxn modelId="{093A3BE8-AD81-4D3E-9295-28BE38F4B7AF}" type="presParOf" srcId="{698B7756-3BB0-483A-95E7-45C2509FAA29}" destId="{5F00A312-D265-4F45-8EE1-5B99E3DDA9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3E7E95D-4F43-48BE-848A-0F3449B3DC26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CCF3AFE4-9207-420D-8C29-6C5E2CD03AB8}">
      <dgm:prSet phldrT="[Texto]"/>
      <dgm:spPr/>
      <dgm:t>
        <a:bodyPr/>
        <a:lstStyle/>
        <a:p>
          <a:r>
            <a:rPr lang="es-ES" dirty="0"/>
            <a:t>Pendientes</a:t>
          </a:r>
          <a:endParaRPr lang="es-CL" dirty="0"/>
        </a:p>
      </dgm:t>
    </dgm:pt>
    <dgm:pt modelId="{50BFABE0-56E7-4AA5-9B27-E39100DF4192}" type="parTrans" cxnId="{F3813AFC-2DAA-4F92-8E46-A8AF0D174538}">
      <dgm:prSet/>
      <dgm:spPr/>
      <dgm:t>
        <a:bodyPr/>
        <a:lstStyle/>
        <a:p>
          <a:endParaRPr lang="es-CL"/>
        </a:p>
      </dgm:t>
    </dgm:pt>
    <dgm:pt modelId="{4AB0D879-16DB-40CE-ABD4-DCFBF4789717}" type="sibTrans" cxnId="{F3813AFC-2DAA-4F92-8E46-A8AF0D174538}">
      <dgm:prSet/>
      <dgm:spPr/>
      <dgm:t>
        <a:bodyPr/>
        <a:lstStyle/>
        <a:p>
          <a:endParaRPr lang="es-CL"/>
        </a:p>
      </dgm:t>
    </dgm:pt>
    <dgm:pt modelId="{8F4EB335-C02D-49A2-95F4-B273AE2C962D}">
      <dgm:prSet phldrT="[Texto]" custT="1"/>
      <dgm:spPr/>
      <dgm:t>
        <a:bodyPr/>
        <a:lstStyle/>
        <a:p>
          <a:r>
            <a:rPr lang="es-ES" sz="1600" dirty="0"/>
            <a:t>Desarrollo1</a:t>
          </a:r>
          <a:endParaRPr lang="es-CL" sz="1600" dirty="0"/>
        </a:p>
      </dgm:t>
    </dgm:pt>
    <dgm:pt modelId="{CB20A212-B655-4ACE-8E93-7F1DE475FFF2}" type="parTrans" cxnId="{2258BF05-EADC-4651-91B7-ED860D8C39AA}">
      <dgm:prSet/>
      <dgm:spPr/>
      <dgm:t>
        <a:bodyPr/>
        <a:lstStyle/>
        <a:p>
          <a:endParaRPr lang="es-CL"/>
        </a:p>
      </dgm:t>
    </dgm:pt>
    <dgm:pt modelId="{EC2E0C86-407C-4C9B-87E2-111BB5B9C900}" type="sibTrans" cxnId="{2258BF05-EADC-4651-91B7-ED860D8C39AA}">
      <dgm:prSet/>
      <dgm:spPr/>
      <dgm:t>
        <a:bodyPr/>
        <a:lstStyle/>
        <a:p>
          <a:endParaRPr lang="es-CL"/>
        </a:p>
      </dgm:t>
    </dgm:pt>
    <dgm:pt modelId="{CA382D75-96B9-4F6C-820D-7882AC7FF71B}">
      <dgm:prSet phldrT="[Texto]" custT="1"/>
      <dgm:spPr/>
      <dgm:t>
        <a:bodyPr/>
        <a:lstStyle/>
        <a:p>
          <a:r>
            <a:rPr lang="es-ES" sz="1600" dirty="0"/>
            <a:t>Desarrollo 2</a:t>
          </a:r>
          <a:endParaRPr lang="es-CL" sz="1600" dirty="0"/>
        </a:p>
      </dgm:t>
    </dgm:pt>
    <dgm:pt modelId="{A07CF2DB-D1FF-44B1-8510-ED5DFE6B1018}" type="parTrans" cxnId="{FDDF3D0F-AB35-4414-8891-2130CAE4207B}">
      <dgm:prSet/>
      <dgm:spPr/>
      <dgm:t>
        <a:bodyPr/>
        <a:lstStyle/>
        <a:p>
          <a:endParaRPr lang="es-CL"/>
        </a:p>
      </dgm:t>
    </dgm:pt>
    <dgm:pt modelId="{20290EF2-D333-4BE2-83AB-D26419365411}" type="sibTrans" cxnId="{FDDF3D0F-AB35-4414-8891-2130CAE4207B}">
      <dgm:prSet/>
      <dgm:spPr/>
      <dgm:t>
        <a:bodyPr/>
        <a:lstStyle/>
        <a:p>
          <a:endParaRPr lang="es-CL"/>
        </a:p>
      </dgm:t>
    </dgm:pt>
    <dgm:pt modelId="{E9C1F7AD-1B92-49BB-90A5-1D261DF7796E}">
      <dgm:prSet phldrT="[Texto]" custT="1"/>
      <dgm:spPr/>
      <dgm:t>
        <a:bodyPr/>
        <a:lstStyle/>
        <a:p>
          <a:r>
            <a:rPr lang="es-ES" sz="1600" dirty="0"/>
            <a:t>Desarrollo 3</a:t>
          </a:r>
          <a:endParaRPr lang="es-CL" sz="1600" dirty="0"/>
        </a:p>
      </dgm:t>
    </dgm:pt>
    <dgm:pt modelId="{D4DB029D-268F-4F1F-B1EA-7C83F8C9C317}" type="parTrans" cxnId="{4FE32D84-B9DA-4E45-A46A-2E47B3BAAEB2}">
      <dgm:prSet/>
      <dgm:spPr/>
      <dgm:t>
        <a:bodyPr/>
        <a:lstStyle/>
        <a:p>
          <a:endParaRPr lang="es-CL"/>
        </a:p>
      </dgm:t>
    </dgm:pt>
    <dgm:pt modelId="{B47517B6-7738-4D5D-9C05-4BCB169A129F}" type="sibTrans" cxnId="{4FE32D84-B9DA-4E45-A46A-2E47B3BAAEB2}">
      <dgm:prSet/>
      <dgm:spPr/>
      <dgm:t>
        <a:bodyPr/>
        <a:lstStyle/>
        <a:p>
          <a:endParaRPr lang="es-CL"/>
        </a:p>
      </dgm:t>
    </dgm:pt>
    <dgm:pt modelId="{37A8D841-D3F6-4DCF-AE79-E1659F304A9C}">
      <dgm:prSet phldrT="[Texto]" custT="1"/>
      <dgm:spPr/>
      <dgm:t>
        <a:bodyPr/>
        <a:lstStyle/>
        <a:p>
          <a:r>
            <a:rPr lang="es-ES" sz="1600" dirty="0"/>
            <a:t>Desarrollo 4</a:t>
          </a:r>
          <a:endParaRPr lang="es-CL" sz="1600" dirty="0"/>
        </a:p>
      </dgm:t>
    </dgm:pt>
    <dgm:pt modelId="{58BC11C1-6B14-4513-BBA9-C0A8182649A2}" type="parTrans" cxnId="{FA5C96FA-3247-4129-9E25-6D21791CBE23}">
      <dgm:prSet/>
      <dgm:spPr/>
      <dgm:t>
        <a:bodyPr/>
        <a:lstStyle/>
        <a:p>
          <a:endParaRPr lang="es-CL"/>
        </a:p>
      </dgm:t>
    </dgm:pt>
    <dgm:pt modelId="{959965D4-53D8-4388-B475-66A35846600D}" type="sibTrans" cxnId="{FA5C96FA-3247-4129-9E25-6D21791CBE23}">
      <dgm:prSet/>
      <dgm:spPr/>
      <dgm:t>
        <a:bodyPr/>
        <a:lstStyle/>
        <a:p>
          <a:endParaRPr lang="es-CL"/>
        </a:p>
      </dgm:t>
    </dgm:pt>
    <dgm:pt modelId="{F0BDD318-51C4-4017-A4D7-691096ECF32F}">
      <dgm:prSet phldrT="[Texto]" custT="1"/>
      <dgm:spPr/>
      <dgm:t>
        <a:bodyPr/>
        <a:lstStyle/>
        <a:p>
          <a:r>
            <a:rPr lang="es-ES" sz="1600" dirty="0"/>
            <a:t>Integración Desarrollo</a:t>
          </a:r>
          <a:endParaRPr lang="es-CL" sz="1600" dirty="0"/>
        </a:p>
      </dgm:t>
    </dgm:pt>
    <dgm:pt modelId="{223F0201-5DB0-4414-AA73-EAA193E6B649}" type="parTrans" cxnId="{C6D72E8A-BD1F-4E52-BAC6-569BDB3C8769}">
      <dgm:prSet/>
      <dgm:spPr/>
      <dgm:t>
        <a:bodyPr/>
        <a:lstStyle/>
        <a:p>
          <a:endParaRPr lang="es-CL"/>
        </a:p>
      </dgm:t>
    </dgm:pt>
    <dgm:pt modelId="{1AC56211-F340-4713-B1B5-913706D3B87B}" type="sibTrans" cxnId="{C6D72E8A-BD1F-4E52-BAC6-569BDB3C8769}">
      <dgm:prSet/>
      <dgm:spPr/>
      <dgm:t>
        <a:bodyPr/>
        <a:lstStyle/>
        <a:p>
          <a:endParaRPr lang="es-CL"/>
        </a:p>
      </dgm:t>
    </dgm:pt>
    <dgm:pt modelId="{12021953-DC0A-476E-BBB0-AFEFDC34AA64}">
      <dgm:prSet phldrT="[Texto]" custT="1"/>
      <dgm:spPr/>
      <dgm:t>
        <a:bodyPr/>
        <a:lstStyle/>
        <a:p>
          <a:r>
            <a:rPr lang="es-ES" sz="1600" dirty="0"/>
            <a:t>Paso a QA</a:t>
          </a:r>
          <a:endParaRPr lang="es-CL" sz="1600" dirty="0"/>
        </a:p>
      </dgm:t>
    </dgm:pt>
    <dgm:pt modelId="{1C30C0AD-4095-488B-B940-82FB2D3B4BC6}" type="parTrans" cxnId="{8D4BFEDA-737E-4325-9D81-7C0F305FF907}">
      <dgm:prSet/>
      <dgm:spPr/>
      <dgm:t>
        <a:bodyPr/>
        <a:lstStyle/>
        <a:p>
          <a:endParaRPr lang="es-CL"/>
        </a:p>
      </dgm:t>
    </dgm:pt>
    <dgm:pt modelId="{E93B04F5-6CF8-4761-A2AC-D4BB322A301E}" type="sibTrans" cxnId="{8D4BFEDA-737E-4325-9D81-7C0F305FF907}">
      <dgm:prSet/>
      <dgm:spPr/>
      <dgm:t>
        <a:bodyPr/>
        <a:lstStyle/>
        <a:p>
          <a:endParaRPr lang="es-CL"/>
        </a:p>
      </dgm:t>
    </dgm:pt>
    <dgm:pt modelId="{A9288987-8898-4F11-A518-F1B70673E521}">
      <dgm:prSet phldrT="[Texto]" custT="1"/>
      <dgm:spPr/>
      <dgm:t>
        <a:bodyPr/>
        <a:lstStyle/>
        <a:p>
          <a:r>
            <a:rPr lang="es-ES" sz="1600" dirty="0"/>
            <a:t>Análisis y Diseño</a:t>
          </a:r>
          <a:endParaRPr lang="es-CL" sz="1600" dirty="0"/>
        </a:p>
      </dgm:t>
    </dgm:pt>
    <dgm:pt modelId="{A3D1EAC5-3258-467A-9D7A-88A5E2D27535}" type="parTrans" cxnId="{D00EABDA-0C09-4570-B3B9-7A6A996122BC}">
      <dgm:prSet/>
      <dgm:spPr/>
      <dgm:t>
        <a:bodyPr/>
        <a:lstStyle/>
        <a:p>
          <a:endParaRPr lang="es-CL"/>
        </a:p>
      </dgm:t>
    </dgm:pt>
    <dgm:pt modelId="{A2F545E1-8680-4646-A957-577BED583965}" type="sibTrans" cxnId="{D00EABDA-0C09-4570-B3B9-7A6A996122BC}">
      <dgm:prSet/>
      <dgm:spPr/>
      <dgm:t>
        <a:bodyPr/>
        <a:lstStyle/>
        <a:p>
          <a:endParaRPr lang="es-CL"/>
        </a:p>
      </dgm:t>
    </dgm:pt>
    <dgm:pt modelId="{B0FF06DA-399F-4B9A-A187-98083F3E978B}">
      <dgm:prSet phldrT="[Texto]" custT="1"/>
      <dgm:spPr/>
      <dgm:t>
        <a:bodyPr/>
        <a:lstStyle/>
        <a:p>
          <a:r>
            <a:rPr lang="es-ES" sz="1600" dirty="0"/>
            <a:t>Diseño Solución Técnica.</a:t>
          </a:r>
          <a:endParaRPr lang="es-CL" sz="1600" dirty="0"/>
        </a:p>
      </dgm:t>
    </dgm:pt>
    <dgm:pt modelId="{47724194-BD52-4678-88AF-CDFCF3175AA8}" type="parTrans" cxnId="{CE9BC4B5-53BC-4876-BD17-29C1F776615A}">
      <dgm:prSet/>
      <dgm:spPr/>
      <dgm:t>
        <a:bodyPr/>
        <a:lstStyle/>
        <a:p>
          <a:endParaRPr lang="es-CL"/>
        </a:p>
      </dgm:t>
    </dgm:pt>
    <dgm:pt modelId="{B517BC94-0797-4195-B1A2-9EEC544C439E}" type="sibTrans" cxnId="{CE9BC4B5-53BC-4876-BD17-29C1F776615A}">
      <dgm:prSet/>
      <dgm:spPr/>
      <dgm:t>
        <a:bodyPr/>
        <a:lstStyle/>
        <a:p>
          <a:endParaRPr lang="es-CL"/>
        </a:p>
      </dgm:t>
    </dgm:pt>
    <dgm:pt modelId="{AFDA614E-BE06-4078-9130-B235837A486B}" type="pres">
      <dgm:prSet presAssocID="{53E7E95D-4F43-48BE-848A-0F3449B3DC26}" presName="Name0" presStyleCnt="0">
        <dgm:presLayoutVars>
          <dgm:dir/>
          <dgm:animLvl val="lvl"/>
          <dgm:resizeHandles val="exact"/>
        </dgm:presLayoutVars>
      </dgm:prSet>
      <dgm:spPr/>
    </dgm:pt>
    <dgm:pt modelId="{A3DD4041-45F0-4521-BC35-904D1A1FA801}" type="pres">
      <dgm:prSet presAssocID="{CCF3AFE4-9207-420D-8C29-6C5E2CD03AB8}" presName="composite" presStyleCnt="0"/>
      <dgm:spPr/>
    </dgm:pt>
    <dgm:pt modelId="{3CBF1A5C-E13C-4F4B-9979-16D230DA84EF}" type="pres">
      <dgm:prSet presAssocID="{CCF3AFE4-9207-420D-8C29-6C5E2CD03AB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957774C2-E14A-4922-810E-435F791B2113}" type="pres">
      <dgm:prSet presAssocID="{CCF3AFE4-9207-420D-8C29-6C5E2CD03AB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2258BF05-EADC-4651-91B7-ED860D8C39AA}" srcId="{CCF3AFE4-9207-420D-8C29-6C5E2CD03AB8}" destId="{8F4EB335-C02D-49A2-95F4-B273AE2C962D}" srcOrd="1" destOrd="0" parTransId="{CB20A212-B655-4ACE-8E93-7F1DE475FFF2}" sibTransId="{EC2E0C86-407C-4C9B-87E2-111BB5B9C900}"/>
    <dgm:cxn modelId="{996F7606-D253-4145-9426-71D0375FB5F9}" type="presOf" srcId="{CCF3AFE4-9207-420D-8C29-6C5E2CD03AB8}" destId="{3CBF1A5C-E13C-4F4B-9979-16D230DA84EF}" srcOrd="0" destOrd="0" presId="urn:microsoft.com/office/officeart/2005/8/layout/hList1"/>
    <dgm:cxn modelId="{FDDF3D0F-AB35-4414-8891-2130CAE4207B}" srcId="{CCF3AFE4-9207-420D-8C29-6C5E2CD03AB8}" destId="{CA382D75-96B9-4F6C-820D-7882AC7FF71B}" srcOrd="2" destOrd="0" parTransId="{A07CF2DB-D1FF-44B1-8510-ED5DFE6B1018}" sibTransId="{20290EF2-D333-4BE2-83AB-D26419365411}"/>
    <dgm:cxn modelId="{6E13E01C-5EB0-4637-A20D-7F99541DEE2F}" type="presOf" srcId="{F0BDD318-51C4-4017-A4D7-691096ECF32F}" destId="{957774C2-E14A-4922-810E-435F791B2113}" srcOrd="0" destOrd="6" presId="urn:microsoft.com/office/officeart/2005/8/layout/hList1"/>
    <dgm:cxn modelId="{DE98861F-DDD3-4289-B50A-D411D480A6F2}" type="presOf" srcId="{CA382D75-96B9-4F6C-820D-7882AC7FF71B}" destId="{957774C2-E14A-4922-810E-435F791B2113}" srcOrd="0" destOrd="3" presId="urn:microsoft.com/office/officeart/2005/8/layout/hList1"/>
    <dgm:cxn modelId="{B6D75A2B-9B1E-4758-9C05-989B717D2BF2}" type="presOf" srcId="{B0FF06DA-399F-4B9A-A187-98083F3E978B}" destId="{957774C2-E14A-4922-810E-435F791B2113}" srcOrd="0" destOrd="1" presId="urn:microsoft.com/office/officeart/2005/8/layout/hList1"/>
    <dgm:cxn modelId="{96BF5A35-3053-4CA9-94C0-845EE7D06B40}" type="presOf" srcId="{37A8D841-D3F6-4DCF-AE79-E1659F304A9C}" destId="{957774C2-E14A-4922-810E-435F791B2113}" srcOrd="0" destOrd="5" presId="urn:microsoft.com/office/officeart/2005/8/layout/hList1"/>
    <dgm:cxn modelId="{336E0C43-17B3-47B0-9A02-EEA2F7752B5C}" type="presOf" srcId="{A9288987-8898-4F11-A518-F1B70673E521}" destId="{957774C2-E14A-4922-810E-435F791B2113}" srcOrd="0" destOrd="0" presId="urn:microsoft.com/office/officeart/2005/8/layout/hList1"/>
    <dgm:cxn modelId="{F90F7655-21D4-495E-B3D1-C619089BDB07}" type="presOf" srcId="{8F4EB335-C02D-49A2-95F4-B273AE2C962D}" destId="{957774C2-E14A-4922-810E-435F791B2113}" srcOrd="0" destOrd="2" presId="urn:microsoft.com/office/officeart/2005/8/layout/hList1"/>
    <dgm:cxn modelId="{4FE32D84-B9DA-4E45-A46A-2E47B3BAAEB2}" srcId="{CCF3AFE4-9207-420D-8C29-6C5E2CD03AB8}" destId="{E9C1F7AD-1B92-49BB-90A5-1D261DF7796E}" srcOrd="3" destOrd="0" parTransId="{D4DB029D-268F-4F1F-B1EA-7C83F8C9C317}" sibTransId="{B47517B6-7738-4D5D-9C05-4BCB169A129F}"/>
    <dgm:cxn modelId="{C6D72E8A-BD1F-4E52-BAC6-569BDB3C8769}" srcId="{CCF3AFE4-9207-420D-8C29-6C5E2CD03AB8}" destId="{F0BDD318-51C4-4017-A4D7-691096ECF32F}" srcOrd="5" destOrd="0" parTransId="{223F0201-5DB0-4414-AA73-EAA193E6B649}" sibTransId="{1AC56211-F340-4713-B1B5-913706D3B87B}"/>
    <dgm:cxn modelId="{AAAD38AA-113F-46AF-83DF-A2B4C8275553}" type="presOf" srcId="{53E7E95D-4F43-48BE-848A-0F3449B3DC26}" destId="{AFDA614E-BE06-4078-9130-B235837A486B}" srcOrd="0" destOrd="0" presId="urn:microsoft.com/office/officeart/2005/8/layout/hList1"/>
    <dgm:cxn modelId="{68DABFAF-B8E4-4A2C-92AC-BF5F54225D83}" type="presOf" srcId="{12021953-DC0A-476E-BBB0-AFEFDC34AA64}" destId="{957774C2-E14A-4922-810E-435F791B2113}" srcOrd="0" destOrd="7" presId="urn:microsoft.com/office/officeart/2005/8/layout/hList1"/>
    <dgm:cxn modelId="{CE9BC4B5-53BC-4876-BD17-29C1F776615A}" srcId="{A9288987-8898-4F11-A518-F1B70673E521}" destId="{B0FF06DA-399F-4B9A-A187-98083F3E978B}" srcOrd="0" destOrd="0" parTransId="{47724194-BD52-4678-88AF-CDFCF3175AA8}" sibTransId="{B517BC94-0797-4195-B1A2-9EEC544C439E}"/>
    <dgm:cxn modelId="{D00EABDA-0C09-4570-B3B9-7A6A996122BC}" srcId="{CCF3AFE4-9207-420D-8C29-6C5E2CD03AB8}" destId="{A9288987-8898-4F11-A518-F1B70673E521}" srcOrd="0" destOrd="0" parTransId="{A3D1EAC5-3258-467A-9D7A-88A5E2D27535}" sibTransId="{A2F545E1-8680-4646-A957-577BED583965}"/>
    <dgm:cxn modelId="{8D4BFEDA-737E-4325-9D81-7C0F305FF907}" srcId="{CCF3AFE4-9207-420D-8C29-6C5E2CD03AB8}" destId="{12021953-DC0A-476E-BBB0-AFEFDC34AA64}" srcOrd="6" destOrd="0" parTransId="{1C30C0AD-4095-488B-B940-82FB2D3B4BC6}" sibTransId="{E93B04F5-6CF8-4761-A2AC-D4BB322A301E}"/>
    <dgm:cxn modelId="{41226CE9-1876-40BA-96CA-3E4FF535A996}" type="presOf" srcId="{E9C1F7AD-1B92-49BB-90A5-1D261DF7796E}" destId="{957774C2-E14A-4922-810E-435F791B2113}" srcOrd="0" destOrd="4" presId="urn:microsoft.com/office/officeart/2005/8/layout/hList1"/>
    <dgm:cxn modelId="{FA5C96FA-3247-4129-9E25-6D21791CBE23}" srcId="{CCF3AFE4-9207-420D-8C29-6C5E2CD03AB8}" destId="{37A8D841-D3F6-4DCF-AE79-E1659F304A9C}" srcOrd="4" destOrd="0" parTransId="{58BC11C1-6B14-4513-BBA9-C0A8182649A2}" sibTransId="{959965D4-53D8-4388-B475-66A35846600D}"/>
    <dgm:cxn modelId="{F3813AFC-2DAA-4F92-8E46-A8AF0D174538}" srcId="{53E7E95D-4F43-48BE-848A-0F3449B3DC26}" destId="{CCF3AFE4-9207-420D-8C29-6C5E2CD03AB8}" srcOrd="0" destOrd="0" parTransId="{50BFABE0-56E7-4AA5-9B27-E39100DF4192}" sibTransId="{4AB0D879-16DB-40CE-ABD4-DCFBF4789717}"/>
    <dgm:cxn modelId="{6F1FE899-7C0E-4FF9-B8AB-2CD7F0DE1C03}" type="presParOf" srcId="{AFDA614E-BE06-4078-9130-B235837A486B}" destId="{A3DD4041-45F0-4521-BC35-904D1A1FA801}" srcOrd="0" destOrd="0" presId="urn:microsoft.com/office/officeart/2005/8/layout/hList1"/>
    <dgm:cxn modelId="{3D737E16-7719-423A-BA49-6C0F1E6716C5}" type="presParOf" srcId="{A3DD4041-45F0-4521-BC35-904D1A1FA801}" destId="{3CBF1A5C-E13C-4F4B-9979-16D230DA84EF}" srcOrd="0" destOrd="0" presId="urn:microsoft.com/office/officeart/2005/8/layout/hList1"/>
    <dgm:cxn modelId="{1E63D890-36FF-449B-A3B5-CA26E3069E9C}" type="presParOf" srcId="{A3DD4041-45F0-4521-BC35-904D1A1FA801}" destId="{957774C2-E14A-4922-810E-435F791B21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3E7E95D-4F43-48BE-848A-0F3449B3DC26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CCF3AFE4-9207-420D-8C29-6C5E2CD03AB8}">
      <dgm:prSet phldrT="[Texto]"/>
      <dgm:spPr/>
      <dgm:t>
        <a:bodyPr/>
        <a:lstStyle/>
        <a:p>
          <a:r>
            <a:rPr lang="es-ES" dirty="0"/>
            <a:t>En Proceso</a:t>
          </a:r>
          <a:endParaRPr lang="es-CL" dirty="0"/>
        </a:p>
      </dgm:t>
    </dgm:pt>
    <dgm:pt modelId="{50BFABE0-56E7-4AA5-9B27-E39100DF4192}" type="parTrans" cxnId="{F3813AFC-2DAA-4F92-8E46-A8AF0D174538}">
      <dgm:prSet/>
      <dgm:spPr/>
      <dgm:t>
        <a:bodyPr/>
        <a:lstStyle/>
        <a:p>
          <a:endParaRPr lang="es-CL"/>
        </a:p>
      </dgm:t>
    </dgm:pt>
    <dgm:pt modelId="{4AB0D879-16DB-40CE-ABD4-DCFBF4789717}" type="sibTrans" cxnId="{F3813AFC-2DAA-4F92-8E46-A8AF0D174538}">
      <dgm:prSet/>
      <dgm:spPr/>
      <dgm:t>
        <a:bodyPr/>
        <a:lstStyle/>
        <a:p>
          <a:endParaRPr lang="es-CL"/>
        </a:p>
      </dgm:t>
    </dgm:pt>
    <dgm:pt modelId="{8F4EB335-C02D-49A2-95F4-B273AE2C962D}">
      <dgm:prSet phldrT="[Texto]" custT="1"/>
      <dgm:spPr/>
      <dgm:t>
        <a:bodyPr/>
        <a:lstStyle/>
        <a:p>
          <a:r>
            <a:rPr lang="es-ES" sz="1600" dirty="0"/>
            <a:t>Análisis y Diseño</a:t>
          </a:r>
          <a:endParaRPr lang="es-CL" sz="1600" dirty="0"/>
        </a:p>
      </dgm:t>
    </dgm:pt>
    <dgm:pt modelId="{CB20A212-B655-4ACE-8E93-7F1DE475FFF2}" type="parTrans" cxnId="{2258BF05-EADC-4651-91B7-ED860D8C39AA}">
      <dgm:prSet/>
      <dgm:spPr/>
      <dgm:t>
        <a:bodyPr/>
        <a:lstStyle/>
        <a:p>
          <a:endParaRPr lang="es-CL"/>
        </a:p>
      </dgm:t>
    </dgm:pt>
    <dgm:pt modelId="{EC2E0C86-407C-4C9B-87E2-111BB5B9C900}" type="sibTrans" cxnId="{2258BF05-EADC-4651-91B7-ED860D8C39AA}">
      <dgm:prSet/>
      <dgm:spPr/>
      <dgm:t>
        <a:bodyPr/>
        <a:lstStyle/>
        <a:p>
          <a:endParaRPr lang="es-CL"/>
        </a:p>
      </dgm:t>
    </dgm:pt>
    <dgm:pt modelId="{52455E56-F22F-41F4-94EB-12B19725BDD3}">
      <dgm:prSet phldrT="[Texto]" custT="1"/>
      <dgm:spPr/>
      <dgm:t>
        <a:bodyPr/>
        <a:lstStyle/>
        <a:p>
          <a:r>
            <a:rPr lang="es-ES" sz="1600" dirty="0"/>
            <a:t>Revisión Funcionalidad Actual.</a:t>
          </a:r>
          <a:endParaRPr lang="es-CL" sz="1600" dirty="0"/>
        </a:p>
      </dgm:t>
    </dgm:pt>
    <dgm:pt modelId="{3DF71D23-257C-40DF-A037-80B13CB9D119}" type="parTrans" cxnId="{8D36BACC-1D57-4113-B3C4-82664E87051B}">
      <dgm:prSet/>
      <dgm:spPr/>
      <dgm:t>
        <a:bodyPr/>
        <a:lstStyle/>
        <a:p>
          <a:endParaRPr lang="es-CL"/>
        </a:p>
      </dgm:t>
    </dgm:pt>
    <dgm:pt modelId="{36BA7DFB-2375-47E4-92C2-38A924545B6D}" type="sibTrans" cxnId="{8D36BACC-1D57-4113-B3C4-82664E87051B}">
      <dgm:prSet/>
      <dgm:spPr/>
      <dgm:t>
        <a:bodyPr/>
        <a:lstStyle/>
        <a:p>
          <a:endParaRPr lang="es-CL"/>
        </a:p>
      </dgm:t>
    </dgm:pt>
    <dgm:pt modelId="{94151196-B648-4C9E-95D0-4F390DC4BF05}">
      <dgm:prSet phldrT="[Texto]" custT="1"/>
      <dgm:spPr/>
      <dgm:t>
        <a:bodyPr/>
        <a:lstStyle/>
        <a:p>
          <a:endParaRPr lang="es-CL" sz="1600" dirty="0"/>
        </a:p>
      </dgm:t>
    </dgm:pt>
    <dgm:pt modelId="{F88DDA61-2B0C-4D7F-B7DB-54DDC74F1942}" type="parTrans" cxnId="{4CEEC80A-B98C-40DC-A106-88BC516FABAA}">
      <dgm:prSet/>
      <dgm:spPr/>
      <dgm:t>
        <a:bodyPr/>
        <a:lstStyle/>
        <a:p>
          <a:endParaRPr lang="es-CL"/>
        </a:p>
      </dgm:t>
    </dgm:pt>
    <dgm:pt modelId="{7852F122-B7C3-403E-8EEC-BEE16B535EE4}" type="sibTrans" cxnId="{4CEEC80A-B98C-40DC-A106-88BC516FABAA}">
      <dgm:prSet/>
      <dgm:spPr/>
      <dgm:t>
        <a:bodyPr/>
        <a:lstStyle/>
        <a:p>
          <a:endParaRPr lang="es-CL"/>
        </a:p>
      </dgm:t>
    </dgm:pt>
    <dgm:pt modelId="{AFDA614E-BE06-4078-9130-B235837A486B}" type="pres">
      <dgm:prSet presAssocID="{53E7E95D-4F43-48BE-848A-0F3449B3DC26}" presName="Name0" presStyleCnt="0">
        <dgm:presLayoutVars>
          <dgm:dir/>
          <dgm:animLvl val="lvl"/>
          <dgm:resizeHandles val="exact"/>
        </dgm:presLayoutVars>
      </dgm:prSet>
      <dgm:spPr/>
    </dgm:pt>
    <dgm:pt modelId="{A3DD4041-45F0-4521-BC35-904D1A1FA801}" type="pres">
      <dgm:prSet presAssocID="{CCF3AFE4-9207-420D-8C29-6C5E2CD03AB8}" presName="composite" presStyleCnt="0"/>
      <dgm:spPr/>
    </dgm:pt>
    <dgm:pt modelId="{3CBF1A5C-E13C-4F4B-9979-16D230DA84EF}" type="pres">
      <dgm:prSet presAssocID="{CCF3AFE4-9207-420D-8C29-6C5E2CD03AB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957774C2-E14A-4922-810E-435F791B2113}" type="pres">
      <dgm:prSet presAssocID="{CCF3AFE4-9207-420D-8C29-6C5E2CD03AB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2258BF05-EADC-4651-91B7-ED860D8C39AA}" srcId="{CCF3AFE4-9207-420D-8C29-6C5E2CD03AB8}" destId="{8F4EB335-C02D-49A2-95F4-B273AE2C962D}" srcOrd="0" destOrd="0" parTransId="{CB20A212-B655-4ACE-8E93-7F1DE475FFF2}" sibTransId="{EC2E0C86-407C-4C9B-87E2-111BB5B9C900}"/>
    <dgm:cxn modelId="{996F7606-D253-4145-9426-71D0375FB5F9}" type="presOf" srcId="{CCF3AFE4-9207-420D-8C29-6C5E2CD03AB8}" destId="{3CBF1A5C-E13C-4F4B-9979-16D230DA84EF}" srcOrd="0" destOrd="0" presId="urn:microsoft.com/office/officeart/2005/8/layout/hList1"/>
    <dgm:cxn modelId="{4CEEC80A-B98C-40DC-A106-88BC516FABAA}" srcId="{CCF3AFE4-9207-420D-8C29-6C5E2CD03AB8}" destId="{94151196-B648-4C9E-95D0-4F390DC4BF05}" srcOrd="1" destOrd="0" parTransId="{F88DDA61-2B0C-4D7F-B7DB-54DDC74F1942}" sibTransId="{7852F122-B7C3-403E-8EEC-BEE16B535EE4}"/>
    <dgm:cxn modelId="{72B31D67-1E70-40DA-B52D-BCC5E58BEC40}" type="presOf" srcId="{94151196-B648-4C9E-95D0-4F390DC4BF05}" destId="{957774C2-E14A-4922-810E-435F791B2113}" srcOrd="0" destOrd="2" presId="urn:microsoft.com/office/officeart/2005/8/layout/hList1"/>
    <dgm:cxn modelId="{F90F7655-21D4-495E-B3D1-C619089BDB07}" type="presOf" srcId="{8F4EB335-C02D-49A2-95F4-B273AE2C962D}" destId="{957774C2-E14A-4922-810E-435F791B2113}" srcOrd="0" destOrd="0" presId="urn:microsoft.com/office/officeart/2005/8/layout/hList1"/>
    <dgm:cxn modelId="{EDD36157-6B67-4D3D-8959-C2DB660FE75A}" type="presOf" srcId="{52455E56-F22F-41F4-94EB-12B19725BDD3}" destId="{957774C2-E14A-4922-810E-435F791B2113}" srcOrd="0" destOrd="1" presId="urn:microsoft.com/office/officeart/2005/8/layout/hList1"/>
    <dgm:cxn modelId="{AAAD38AA-113F-46AF-83DF-A2B4C8275553}" type="presOf" srcId="{53E7E95D-4F43-48BE-848A-0F3449B3DC26}" destId="{AFDA614E-BE06-4078-9130-B235837A486B}" srcOrd="0" destOrd="0" presId="urn:microsoft.com/office/officeart/2005/8/layout/hList1"/>
    <dgm:cxn modelId="{8D36BACC-1D57-4113-B3C4-82664E87051B}" srcId="{8F4EB335-C02D-49A2-95F4-B273AE2C962D}" destId="{52455E56-F22F-41F4-94EB-12B19725BDD3}" srcOrd="0" destOrd="0" parTransId="{3DF71D23-257C-40DF-A037-80B13CB9D119}" sibTransId="{36BA7DFB-2375-47E4-92C2-38A924545B6D}"/>
    <dgm:cxn modelId="{F3813AFC-2DAA-4F92-8E46-A8AF0D174538}" srcId="{53E7E95D-4F43-48BE-848A-0F3449B3DC26}" destId="{CCF3AFE4-9207-420D-8C29-6C5E2CD03AB8}" srcOrd="0" destOrd="0" parTransId="{50BFABE0-56E7-4AA5-9B27-E39100DF4192}" sibTransId="{4AB0D879-16DB-40CE-ABD4-DCFBF4789717}"/>
    <dgm:cxn modelId="{6F1FE899-7C0E-4FF9-B8AB-2CD7F0DE1C03}" type="presParOf" srcId="{AFDA614E-BE06-4078-9130-B235837A486B}" destId="{A3DD4041-45F0-4521-BC35-904D1A1FA801}" srcOrd="0" destOrd="0" presId="urn:microsoft.com/office/officeart/2005/8/layout/hList1"/>
    <dgm:cxn modelId="{3D737E16-7719-423A-BA49-6C0F1E6716C5}" type="presParOf" srcId="{A3DD4041-45F0-4521-BC35-904D1A1FA801}" destId="{3CBF1A5C-E13C-4F4B-9979-16D230DA84EF}" srcOrd="0" destOrd="0" presId="urn:microsoft.com/office/officeart/2005/8/layout/hList1"/>
    <dgm:cxn modelId="{1E63D890-36FF-449B-A3B5-CA26E3069E9C}" type="presParOf" srcId="{A3DD4041-45F0-4521-BC35-904D1A1FA801}" destId="{957774C2-E14A-4922-810E-435F791B21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D4E9D-A7C4-45B9-88F2-689B43B4142A}">
      <dsp:nvSpPr>
        <dsp:cNvPr id="0" name=""/>
        <dsp:cNvSpPr/>
      </dsp:nvSpPr>
      <dsp:spPr>
        <a:xfrm>
          <a:off x="0" y="0"/>
          <a:ext cx="3764943" cy="1505977"/>
        </a:xfrm>
        <a:prstGeom prst="rect">
          <a:avLst/>
        </a:prstGeom>
        <a:solidFill>
          <a:schemeClr val="accent6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Análisis y Diseño</a:t>
          </a:r>
          <a:endParaRPr lang="es-CL" sz="1800" kern="1200" dirty="0"/>
        </a:p>
      </dsp:txBody>
      <dsp:txXfrm>
        <a:off x="0" y="0"/>
        <a:ext cx="3764943" cy="1505977"/>
      </dsp:txXfrm>
    </dsp:sp>
    <dsp:sp modelId="{5F00A312-D265-4F45-8EE1-5B99E3DDA917}">
      <dsp:nvSpPr>
        <dsp:cNvPr id="0" name=""/>
        <dsp:cNvSpPr/>
      </dsp:nvSpPr>
      <dsp:spPr>
        <a:xfrm>
          <a:off x="0" y="1533098"/>
          <a:ext cx="3764943" cy="23566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Diseño estrategia de desarrollo.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Presentación estrategia.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Ajustes a estrategia.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Revisión ambiente desarrollo.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Revisión funcionalidad actual.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Diseño diagrama flujo actual.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Revisión de fuentes actuales.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Diseño solución técnica.</a:t>
          </a:r>
          <a:endParaRPr lang="es-CL" sz="1600" kern="1200" dirty="0"/>
        </a:p>
      </dsp:txBody>
      <dsp:txXfrm>
        <a:off x="0" y="1533098"/>
        <a:ext cx="3764943" cy="23566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F1A5C-E13C-4F4B-9979-16D230DA84EF}">
      <dsp:nvSpPr>
        <dsp:cNvPr id="0" name=""/>
        <dsp:cNvSpPr/>
      </dsp:nvSpPr>
      <dsp:spPr>
        <a:xfrm>
          <a:off x="0" y="618480"/>
          <a:ext cx="3397534" cy="1152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Terminadas</a:t>
          </a:r>
          <a:endParaRPr lang="es-CL" sz="4000" kern="1200" dirty="0"/>
        </a:p>
      </dsp:txBody>
      <dsp:txXfrm>
        <a:off x="0" y="618480"/>
        <a:ext cx="3397534" cy="1152000"/>
      </dsp:txXfrm>
    </dsp:sp>
    <dsp:sp modelId="{957774C2-E14A-4922-810E-435F791B2113}">
      <dsp:nvSpPr>
        <dsp:cNvPr id="0" name=""/>
        <dsp:cNvSpPr/>
      </dsp:nvSpPr>
      <dsp:spPr>
        <a:xfrm>
          <a:off x="0" y="1770480"/>
          <a:ext cx="3397534" cy="17568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Análisis y Diseño</a:t>
          </a:r>
          <a:endParaRPr lang="es-CL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Revisión Ambiente de Desarrollo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L" sz="1600" kern="1200" dirty="0"/>
        </a:p>
      </dsp:txBody>
      <dsp:txXfrm>
        <a:off x="0" y="1770480"/>
        <a:ext cx="3397534" cy="175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D4E9D-A7C4-45B9-88F2-689B43B4142A}">
      <dsp:nvSpPr>
        <dsp:cNvPr id="0" name=""/>
        <dsp:cNvSpPr/>
      </dsp:nvSpPr>
      <dsp:spPr>
        <a:xfrm>
          <a:off x="0" y="0"/>
          <a:ext cx="3764943" cy="1505977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Desarrollo </a:t>
          </a:r>
          <a:r>
            <a:rPr lang="es-ES" sz="1800" kern="1200" dirty="0" err="1"/>
            <a:t>Platcom</a:t>
          </a:r>
          <a:endParaRPr lang="es-CL" sz="1800" kern="1200" dirty="0"/>
        </a:p>
      </dsp:txBody>
      <dsp:txXfrm>
        <a:off x="0" y="0"/>
        <a:ext cx="3764943" cy="1505977"/>
      </dsp:txXfrm>
    </dsp:sp>
    <dsp:sp modelId="{5F00A312-D265-4F45-8EE1-5B99E3DDA917}">
      <dsp:nvSpPr>
        <dsp:cNvPr id="0" name=""/>
        <dsp:cNvSpPr/>
      </dsp:nvSpPr>
      <dsp:spPr>
        <a:xfrm>
          <a:off x="0" y="1106369"/>
          <a:ext cx="3764943" cy="40928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Clonar opción de menú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Revisión funcionalidad clonada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Ajuste visual funcionalidad clonada.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Ajustes funcionalidad clonada.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Pruebas y ajustes técnicos.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Presentación a usuario.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Ajustes según observaciones.</a:t>
          </a:r>
          <a:endParaRPr lang="es-CL" sz="1600" kern="1200" dirty="0"/>
        </a:p>
      </dsp:txBody>
      <dsp:txXfrm>
        <a:off x="0" y="1106369"/>
        <a:ext cx="3764943" cy="40928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D4E9D-A7C4-45B9-88F2-689B43B4142A}">
      <dsp:nvSpPr>
        <dsp:cNvPr id="0" name=""/>
        <dsp:cNvSpPr/>
      </dsp:nvSpPr>
      <dsp:spPr>
        <a:xfrm>
          <a:off x="0" y="0"/>
          <a:ext cx="3764943" cy="1505977"/>
        </a:xfrm>
        <a:prstGeom prst="rect">
          <a:avLst/>
        </a:prstGeom>
        <a:solidFill>
          <a:schemeClr val="accent4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Desarrollo </a:t>
          </a:r>
          <a:r>
            <a:rPr lang="es-ES" sz="1800" kern="1200" dirty="0" err="1"/>
            <a:t>Workload</a:t>
          </a:r>
          <a:endParaRPr lang="es-CL" sz="1800" kern="1200" dirty="0"/>
        </a:p>
      </dsp:txBody>
      <dsp:txXfrm>
        <a:off x="0" y="0"/>
        <a:ext cx="3764943" cy="1505977"/>
      </dsp:txXfrm>
    </dsp:sp>
    <dsp:sp modelId="{5F00A312-D265-4F45-8EE1-5B99E3DDA917}">
      <dsp:nvSpPr>
        <dsp:cNvPr id="0" name=""/>
        <dsp:cNvSpPr/>
      </dsp:nvSpPr>
      <dsp:spPr>
        <a:xfrm>
          <a:off x="0" y="1106369"/>
          <a:ext cx="3764943" cy="40928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Crear prototipo malla carga.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Crear prototipo malla cierre.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Crear prototipo malla reporte.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Crear prototipo malla limpieza.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Ajustes a mallas.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Pruebas y ajustes técnicos.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Presentación técnica.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Ajustes según observaciones.</a:t>
          </a:r>
          <a:endParaRPr lang="es-CL" sz="1600" kern="1200" dirty="0"/>
        </a:p>
      </dsp:txBody>
      <dsp:txXfrm>
        <a:off x="0" y="1106369"/>
        <a:ext cx="3764943" cy="4092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D4E9D-A7C4-45B9-88F2-689B43B4142A}">
      <dsp:nvSpPr>
        <dsp:cNvPr id="0" name=""/>
        <dsp:cNvSpPr/>
      </dsp:nvSpPr>
      <dsp:spPr>
        <a:xfrm>
          <a:off x="0" y="0"/>
          <a:ext cx="3764943" cy="1505977"/>
        </a:xfrm>
        <a:prstGeom prst="rect">
          <a:avLst/>
        </a:prstGeom>
        <a:solidFill>
          <a:schemeClr val="accent3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Desarrollo Base de datos</a:t>
          </a:r>
          <a:endParaRPr lang="es-CL" sz="1800" kern="1200" dirty="0"/>
        </a:p>
      </dsp:txBody>
      <dsp:txXfrm>
        <a:off x="0" y="0"/>
        <a:ext cx="3764943" cy="1505977"/>
      </dsp:txXfrm>
    </dsp:sp>
    <dsp:sp modelId="{5F00A312-D265-4F45-8EE1-5B99E3DDA917}">
      <dsp:nvSpPr>
        <dsp:cNvPr id="0" name=""/>
        <dsp:cNvSpPr/>
      </dsp:nvSpPr>
      <dsp:spPr>
        <a:xfrm>
          <a:off x="0" y="1106369"/>
          <a:ext cx="3764943" cy="40928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Clonar objetos.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Revisión funcionalidad clonada.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Ajustes funcionales.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Creación de objetos nuevos.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Pruebas y ajustes técnicos.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Presentación técnica.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Ajustes según observaciones.</a:t>
          </a:r>
          <a:endParaRPr lang="es-CL" sz="1600" kern="1200" dirty="0"/>
        </a:p>
      </dsp:txBody>
      <dsp:txXfrm>
        <a:off x="0" y="1106369"/>
        <a:ext cx="3764943" cy="40928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D4E9D-A7C4-45B9-88F2-689B43B4142A}">
      <dsp:nvSpPr>
        <dsp:cNvPr id="0" name=""/>
        <dsp:cNvSpPr/>
      </dsp:nvSpPr>
      <dsp:spPr>
        <a:xfrm>
          <a:off x="0" y="0"/>
          <a:ext cx="3764943" cy="1505977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Integración desarrollos</a:t>
          </a:r>
          <a:endParaRPr lang="es-CL" sz="1800" kern="1200" dirty="0"/>
        </a:p>
      </dsp:txBody>
      <dsp:txXfrm>
        <a:off x="0" y="0"/>
        <a:ext cx="3764943" cy="1505977"/>
      </dsp:txXfrm>
    </dsp:sp>
    <dsp:sp modelId="{5F00A312-D265-4F45-8EE1-5B99E3DDA917}">
      <dsp:nvSpPr>
        <dsp:cNvPr id="0" name=""/>
        <dsp:cNvSpPr/>
      </dsp:nvSpPr>
      <dsp:spPr>
        <a:xfrm>
          <a:off x="0" y="935617"/>
          <a:ext cx="3764943" cy="43895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Integración </a:t>
          </a:r>
          <a:r>
            <a:rPr lang="es-ES" sz="1600" kern="1200" dirty="0" err="1"/>
            <a:t>Platcom</a:t>
          </a:r>
          <a:r>
            <a:rPr lang="es-ES" sz="1600" kern="1200" dirty="0"/>
            <a:t> – Base de datos.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Pruebas </a:t>
          </a:r>
          <a:r>
            <a:rPr lang="es-ES" sz="1600" kern="1200" dirty="0" err="1"/>
            <a:t>Platcom</a:t>
          </a:r>
          <a:r>
            <a:rPr lang="es-ES" sz="1600" kern="1200" dirty="0"/>
            <a:t>/BD y ajustes técnicos.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Integración </a:t>
          </a:r>
          <a:r>
            <a:rPr lang="es-ES" sz="1600" kern="1200" dirty="0" err="1"/>
            <a:t>Mallass</a:t>
          </a:r>
          <a:r>
            <a:rPr lang="es-ES" sz="1600" kern="1200" dirty="0"/>
            <a:t> – Base de datos.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Pruebas Mallas/BD y ajustes técnicos.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Pruebas técnicas completas.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Presentación técnica.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Ajustes según observaciones.</a:t>
          </a:r>
          <a:endParaRPr lang="es-CL" sz="1600" kern="1200" dirty="0"/>
        </a:p>
      </dsp:txBody>
      <dsp:txXfrm>
        <a:off x="0" y="935617"/>
        <a:ext cx="3764943" cy="43895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D4E9D-A7C4-45B9-88F2-689B43B4142A}">
      <dsp:nvSpPr>
        <dsp:cNvPr id="0" name=""/>
        <dsp:cNvSpPr/>
      </dsp:nvSpPr>
      <dsp:spPr>
        <a:xfrm>
          <a:off x="0" y="42444"/>
          <a:ext cx="3764943" cy="1505977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Pruebas Funcionales</a:t>
          </a:r>
          <a:endParaRPr lang="es-CL" sz="1800" kern="1200" dirty="0"/>
        </a:p>
      </dsp:txBody>
      <dsp:txXfrm>
        <a:off x="0" y="42444"/>
        <a:ext cx="3764943" cy="1505977"/>
      </dsp:txXfrm>
    </dsp:sp>
    <dsp:sp modelId="{5F00A312-D265-4F45-8EE1-5B99E3DDA917}">
      <dsp:nvSpPr>
        <dsp:cNvPr id="0" name=""/>
        <dsp:cNvSpPr/>
      </dsp:nvSpPr>
      <dsp:spPr>
        <a:xfrm>
          <a:off x="0" y="1106369"/>
          <a:ext cx="3764943" cy="40928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Diseño casos de prueba.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Ejecución casos de prueba.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Presentación pruebas ejecutadas.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Ajustes técnicos y funcionales según observaciones.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Re-Ejecución casos de prueba.</a:t>
          </a:r>
          <a:endParaRPr lang="es-CL" sz="1600" kern="1200" dirty="0"/>
        </a:p>
      </dsp:txBody>
      <dsp:txXfrm>
        <a:off x="0" y="1106369"/>
        <a:ext cx="3764943" cy="40928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D4E9D-A7C4-45B9-88F2-689B43B4142A}">
      <dsp:nvSpPr>
        <dsp:cNvPr id="0" name=""/>
        <dsp:cNvSpPr/>
      </dsp:nvSpPr>
      <dsp:spPr>
        <a:xfrm>
          <a:off x="0" y="0"/>
          <a:ext cx="3764943" cy="1505977"/>
        </a:xfrm>
        <a:prstGeom prst="rect">
          <a:avLst/>
        </a:prstGeom>
        <a:solidFill>
          <a:schemeClr val="accent4">
            <a:lumMod val="75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Entrega a QA</a:t>
          </a:r>
          <a:endParaRPr lang="es-CL" sz="1800" kern="1200" dirty="0"/>
        </a:p>
      </dsp:txBody>
      <dsp:txXfrm>
        <a:off x="0" y="0"/>
        <a:ext cx="3764943" cy="1505977"/>
      </dsp:txXfrm>
    </dsp:sp>
    <dsp:sp modelId="{5F00A312-D265-4F45-8EE1-5B99E3DDA917}">
      <dsp:nvSpPr>
        <dsp:cNvPr id="0" name=""/>
        <dsp:cNvSpPr/>
      </dsp:nvSpPr>
      <dsp:spPr>
        <a:xfrm>
          <a:off x="0" y="1106369"/>
          <a:ext cx="3764943" cy="40928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Instalación/</a:t>
          </a:r>
          <a:r>
            <a:rPr lang="es-ES" sz="1600" kern="1200" dirty="0" err="1"/>
            <a:t>DesIntalación</a:t>
          </a:r>
          <a:r>
            <a:rPr lang="es-ES" sz="1600" kern="1200" dirty="0"/>
            <a:t> Base de datos.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Instalación/</a:t>
          </a:r>
          <a:r>
            <a:rPr lang="es-ES" sz="1600" kern="1200" dirty="0" err="1"/>
            <a:t>Desintalación</a:t>
          </a:r>
          <a:r>
            <a:rPr lang="es-ES" sz="1600" kern="1200" dirty="0"/>
            <a:t> </a:t>
          </a:r>
          <a:r>
            <a:rPr lang="es-ES" sz="1600" kern="1200" dirty="0" err="1"/>
            <a:t>Platcom</a:t>
          </a:r>
          <a:r>
            <a:rPr lang="es-ES" sz="1600" kern="1200" dirty="0"/>
            <a:t>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Instalación/Desinstalación Mallas.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Re-Ejecución casos de prueba.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Documentación/Fuentes entrega QA.</a:t>
          </a:r>
          <a:endParaRPr lang="es-CL" sz="1600" kern="1200" dirty="0"/>
        </a:p>
      </dsp:txBody>
      <dsp:txXfrm>
        <a:off x="0" y="1106369"/>
        <a:ext cx="3764943" cy="40928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F1A5C-E13C-4F4B-9979-16D230DA84EF}">
      <dsp:nvSpPr>
        <dsp:cNvPr id="0" name=""/>
        <dsp:cNvSpPr/>
      </dsp:nvSpPr>
      <dsp:spPr>
        <a:xfrm>
          <a:off x="0" y="328893"/>
          <a:ext cx="3397534" cy="1180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/>
            <a:t>Pendientes</a:t>
          </a:r>
          <a:endParaRPr lang="es-CL" sz="4100" kern="1200" dirty="0"/>
        </a:p>
      </dsp:txBody>
      <dsp:txXfrm>
        <a:off x="0" y="328893"/>
        <a:ext cx="3397534" cy="1180800"/>
      </dsp:txXfrm>
    </dsp:sp>
    <dsp:sp modelId="{957774C2-E14A-4922-810E-435F791B2113}">
      <dsp:nvSpPr>
        <dsp:cNvPr id="0" name=""/>
        <dsp:cNvSpPr/>
      </dsp:nvSpPr>
      <dsp:spPr>
        <a:xfrm>
          <a:off x="0" y="1509693"/>
          <a:ext cx="3397534" cy="23071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Análisis y Diseño</a:t>
          </a:r>
          <a:endParaRPr lang="es-CL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Diseño Solución Técnica.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Desarrollo1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Desarrollo 2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Desarrollo 3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Desarrollo 4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Integración Desarrollo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Paso a QA</a:t>
          </a:r>
          <a:endParaRPr lang="es-CL" sz="1600" kern="1200" dirty="0"/>
        </a:p>
      </dsp:txBody>
      <dsp:txXfrm>
        <a:off x="0" y="1509693"/>
        <a:ext cx="3397534" cy="23071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F1A5C-E13C-4F4B-9979-16D230DA84EF}">
      <dsp:nvSpPr>
        <dsp:cNvPr id="0" name=""/>
        <dsp:cNvSpPr/>
      </dsp:nvSpPr>
      <dsp:spPr>
        <a:xfrm>
          <a:off x="0" y="582120"/>
          <a:ext cx="3397534" cy="1180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 dirty="0"/>
            <a:t>En Proceso</a:t>
          </a:r>
          <a:endParaRPr lang="es-CL" sz="4100" kern="1200" dirty="0"/>
        </a:p>
      </dsp:txBody>
      <dsp:txXfrm>
        <a:off x="0" y="582120"/>
        <a:ext cx="3397534" cy="1180800"/>
      </dsp:txXfrm>
    </dsp:sp>
    <dsp:sp modelId="{957774C2-E14A-4922-810E-435F791B2113}">
      <dsp:nvSpPr>
        <dsp:cNvPr id="0" name=""/>
        <dsp:cNvSpPr/>
      </dsp:nvSpPr>
      <dsp:spPr>
        <a:xfrm>
          <a:off x="0" y="1762920"/>
          <a:ext cx="3397534" cy="18007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Análisis y Diseño</a:t>
          </a:r>
          <a:endParaRPr lang="es-CL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Revisión Funcionalidad Actual.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L" sz="1600" kern="1200" dirty="0"/>
        </a:p>
      </dsp:txBody>
      <dsp:txXfrm>
        <a:off x="0" y="1762920"/>
        <a:ext cx="3397534" cy="180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AB28-8E93-4EE2-93F5-3E67455679EF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9DD-0443-4DAB-98C4-5B93B939A4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558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AB28-8E93-4EE2-93F5-3E67455679EF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9DD-0443-4DAB-98C4-5B93B939A4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742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AB28-8E93-4EE2-93F5-3E67455679EF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9DD-0443-4DAB-98C4-5B93B939A4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1532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AB28-8E93-4EE2-93F5-3E67455679EF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9DD-0443-4DAB-98C4-5B93B939A4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079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AB28-8E93-4EE2-93F5-3E67455679EF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9DD-0443-4DAB-98C4-5B93B939A4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5443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AB28-8E93-4EE2-93F5-3E67455679EF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9DD-0443-4DAB-98C4-5B93B939A4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0887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AB28-8E93-4EE2-93F5-3E67455679EF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9DD-0443-4DAB-98C4-5B93B939A4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6502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AB28-8E93-4EE2-93F5-3E67455679EF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9DD-0443-4DAB-98C4-5B93B939A4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8655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AB28-8E93-4EE2-93F5-3E67455679EF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9DD-0443-4DAB-98C4-5B93B939A4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407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AB28-8E93-4EE2-93F5-3E67455679EF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9DD-0443-4DAB-98C4-5B93B939A4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311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AB28-8E93-4EE2-93F5-3E67455679EF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9DD-0443-4DAB-98C4-5B93B939A4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399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AB28-8E93-4EE2-93F5-3E67455679EF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9DD-0443-4DAB-98C4-5B93B939A4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133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AB28-8E93-4EE2-93F5-3E67455679EF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9DD-0443-4DAB-98C4-5B93B939A4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125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AB28-8E93-4EE2-93F5-3E67455679EF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9DD-0443-4DAB-98C4-5B93B939A4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949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AB28-8E93-4EE2-93F5-3E67455679EF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9DD-0443-4DAB-98C4-5B93B939A4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225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AB28-8E93-4EE2-93F5-3E67455679EF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7E9DD-0443-4DAB-98C4-5B93B939A4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707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822AB28-8E93-4EE2-93F5-3E67455679EF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E17E9DD-0443-4DAB-98C4-5B93B939A4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659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822AB28-8E93-4EE2-93F5-3E67455679EF}" type="datetimeFigureOut">
              <a:rPr lang="es-CL" smtClean="0"/>
              <a:t>03-10-2023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E17E9DD-0443-4DAB-98C4-5B93B939A49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3913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7" Type="http://schemas.openxmlformats.org/officeDocument/2006/relationships/chart" Target="../charts/chart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2" Type="http://schemas.openxmlformats.org/officeDocument/2006/relationships/diagramData" Target="../diagrams/data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5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chart" Target="../charts/chart5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3F21DB8-4526-90C6-73E4-60A37C0F39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807234"/>
              </p:ext>
            </p:extLst>
          </p:nvPr>
        </p:nvGraphicFramePr>
        <p:xfrm>
          <a:off x="8321040" y="971127"/>
          <a:ext cx="3764943" cy="390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5AB3C97-9C87-FC7D-5622-4BAF79DD249C}"/>
              </a:ext>
            </a:extLst>
          </p:cNvPr>
          <p:cNvSpPr txBox="1"/>
          <p:nvPr/>
        </p:nvSpPr>
        <p:spPr>
          <a:xfrm>
            <a:off x="106017" y="168812"/>
            <a:ext cx="11979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PROYECTO: </a:t>
            </a:r>
            <a:r>
              <a:rPr lang="es-ES" sz="3200" i="1" dirty="0"/>
              <a:t>Sobregiro por Forma</a:t>
            </a:r>
            <a:endParaRPr lang="es-CL" sz="3200" i="1" dirty="0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6053BCB6-62F3-D232-1AD5-4A619AAAA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778589"/>
              </p:ext>
            </p:extLst>
          </p:nvPr>
        </p:nvGraphicFramePr>
        <p:xfrm>
          <a:off x="106017" y="97112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ACE0EC6D-1388-E11D-7396-91235DE2F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441420"/>
              </p:ext>
            </p:extLst>
          </p:nvPr>
        </p:nvGraphicFramePr>
        <p:xfrm>
          <a:off x="8321040" y="1270522"/>
          <a:ext cx="3764943" cy="5418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1FCE1DB0-3500-D898-B9AE-213D4218D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336517"/>
              </p:ext>
            </p:extLst>
          </p:nvPr>
        </p:nvGraphicFramePr>
        <p:xfrm>
          <a:off x="8321039" y="1551466"/>
          <a:ext cx="3764943" cy="5418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ED63601C-65DF-62F2-6675-193882A843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4846071"/>
              </p:ext>
            </p:extLst>
          </p:nvPr>
        </p:nvGraphicFramePr>
        <p:xfrm>
          <a:off x="8321038" y="971126"/>
          <a:ext cx="3764943" cy="5418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1F5DF9E7-81C7-1AFE-A804-B6DF4D0537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868365"/>
              </p:ext>
            </p:extLst>
          </p:nvPr>
        </p:nvGraphicFramePr>
        <p:xfrm>
          <a:off x="8321037" y="1270522"/>
          <a:ext cx="3764943" cy="5418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5A80E743-004C-9D8F-A51F-F643FDD07C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3544480"/>
              </p:ext>
            </p:extLst>
          </p:nvPr>
        </p:nvGraphicFramePr>
        <p:xfrm>
          <a:off x="8321037" y="1530216"/>
          <a:ext cx="3764943" cy="5418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20" name="Diagrama 19">
            <a:extLst>
              <a:ext uri="{FF2B5EF4-FFF2-40B4-BE49-F238E27FC236}">
                <a16:creationId xmlns:a16="http://schemas.microsoft.com/office/drawing/2014/main" id="{D4C2DA71-FAD5-0261-3423-27AA287682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6475362"/>
              </p:ext>
            </p:extLst>
          </p:nvPr>
        </p:nvGraphicFramePr>
        <p:xfrm>
          <a:off x="8321037" y="1034531"/>
          <a:ext cx="3764943" cy="5418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</p:spTree>
    <p:extLst>
      <p:ext uri="{BB962C8B-B14F-4D97-AF65-F5344CB8AC3E}">
        <p14:creationId xmlns:p14="http://schemas.microsoft.com/office/powerpoint/2010/main" val="230303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Graphic spid="8" grpId="0">
        <p:bldAsOne/>
      </p:bldGraphic>
      <p:bldGraphic spid="9" grpId="0">
        <p:bldAsOne/>
      </p:bldGraphic>
      <p:bldGraphic spid="13" grpId="0">
        <p:bldAsOne/>
      </p:bldGraphic>
      <p:bldGraphic spid="14" grpId="0">
        <p:bldAsOne/>
      </p:bldGraphic>
      <p:bldGraphic spid="15" grpId="0">
        <p:bldAsOne/>
      </p:bldGraphic>
      <p:bldGraphic spid="16" grpId="0">
        <p:bldAsOne/>
      </p:bldGraphic>
      <p:bldGraphic spid="20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DC8D5891-C29D-39D8-9E14-5051BA25F6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1435960"/>
              </p:ext>
            </p:extLst>
          </p:nvPr>
        </p:nvGraphicFramePr>
        <p:xfrm>
          <a:off x="106017" y="131601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8382D374-C07B-9B37-51DD-D5E4939A24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0754860"/>
              </p:ext>
            </p:extLst>
          </p:nvPr>
        </p:nvGraphicFramePr>
        <p:xfrm>
          <a:off x="8234017" y="1316014"/>
          <a:ext cx="3618523" cy="325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6D559427-4926-0A94-BD38-02B67B1419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3978670"/>
              </p:ext>
            </p:extLst>
          </p:nvPr>
        </p:nvGraphicFramePr>
        <p:xfrm>
          <a:off x="8234016" y="4290646"/>
          <a:ext cx="3618523" cy="2293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91A8B6E1-9EEB-05F5-FE03-01F23C859C87}"/>
              </a:ext>
            </a:extLst>
          </p:cNvPr>
          <p:cNvSpPr/>
          <p:nvPr/>
        </p:nvSpPr>
        <p:spPr>
          <a:xfrm>
            <a:off x="1981909" y="1654568"/>
            <a:ext cx="140678" cy="52328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2B8134D-4B91-2EFD-0A6E-E742A70D2A6A}"/>
              </a:ext>
            </a:extLst>
          </p:cNvPr>
          <p:cNvSpPr txBox="1"/>
          <p:nvPr/>
        </p:nvSpPr>
        <p:spPr>
          <a:xfrm>
            <a:off x="1273126" y="1316014"/>
            <a:ext cx="133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10 Agosto</a:t>
            </a:r>
            <a:endParaRPr lang="es-CL" sz="16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B77FBF5-4ADA-2CAA-B843-044260DD1A53}"/>
              </a:ext>
            </a:extLst>
          </p:cNvPr>
          <p:cNvSpPr txBox="1"/>
          <p:nvPr/>
        </p:nvSpPr>
        <p:spPr>
          <a:xfrm>
            <a:off x="106017" y="351692"/>
            <a:ext cx="11979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PROYECTO: </a:t>
            </a:r>
            <a:r>
              <a:rPr lang="es-ES" sz="3200" i="1" dirty="0"/>
              <a:t>Sobregiro por Forma</a:t>
            </a:r>
            <a:endParaRPr lang="es-CL" sz="3200" i="1" dirty="0"/>
          </a:p>
        </p:txBody>
      </p:sp>
    </p:spTree>
    <p:extLst>
      <p:ext uri="{BB962C8B-B14F-4D97-AF65-F5344CB8AC3E}">
        <p14:creationId xmlns:p14="http://schemas.microsoft.com/office/powerpoint/2010/main" val="91676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12" grpId="0">
        <p:bldAsOne/>
      </p:bldGraphic>
      <p:bldGraphic spid="15" grpId="0">
        <p:bldAsOne/>
      </p:bldGraphic>
      <p:bldP spid="19" grpId="0" animBg="1"/>
      <p:bldP spid="20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0402DCB-4705-8A0F-7E2E-A2D6783A9A58}"/>
              </a:ext>
            </a:extLst>
          </p:cNvPr>
          <p:cNvSpPr txBox="1"/>
          <p:nvPr/>
        </p:nvSpPr>
        <p:spPr>
          <a:xfrm>
            <a:off x="106017" y="351692"/>
            <a:ext cx="11979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PROYECTO: </a:t>
            </a:r>
            <a:r>
              <a:rPr lang="es-ES" sz="3200" i="1" dirty="0"/>
              <a:t>Sobregiro por Forma</a:t>
            </a:r>
            <a:endParaRPr lang="es-CL" sz="3200" i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87DA83B-5677-7787-9D48-9D89DF4DC356}"/>
              </a:ext>
            </a:extLst>
          </p:cNvPr>
          <p:cNvSpPr txBox="1"/>
          <p:nvPr/>
        </p:nvSpPr>
        <p:spPr>
          <a:xfrm>
            <a:off x="106017" y="936467"/>
            <a:ext cx="133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10 Agosto</a:t>
            </a:r>
            <a:endParaRPr lang="es-CL" sz="1600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CBA54B6C-33E2-09BC-3A51-35FDC2362F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8899451"/>
              </p:ext>
            </p:extLst>
          </p:nvPr>
        </p:nvGraphicFramePr>
        <p:xfrm>
          <a:off x="269790" y="1678675"/>
          <a:ext cx="3397534" cy="414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A8C40CCD-4D3F-0CFE-A98D-43A2DD3E31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3314271"/>
              </p:ext>
            </p:extLst>
          </p:nvPr>
        </p:nvGraphicFramePr>
        <p:xfrm>
          <a:off x="4397233" y="1678675"/>
          <a:ext cx="3397534" cy="414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2CA0ADFC-6517-967B-7367-337F37AFC6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5752024"/>
              </p:ext>
            </p:extLst>
          </p:nvPr>
        </p:nvGraphicFramePr>
        <p:xfrm>
          <a:off x="8524676" y="1678675"/>
          <a:ext cx="3397534" cy="414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B698CF49-5991-1848-123A-FA8AC5DF54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453230"/>
              </p:ext>
            </p:extLst>
          </p:nvPr>
        </p:nvGraphicFramePr>
        <p:xfrm>
          <a:off x="106017" y="1090905"/>
          <a:ext cx="11652420" cy="768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387559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Graphic spid="8" grpId="0">
        <p:bldAsOne/>
      </p:bldGraphic>
      <p:bldGraphic spid="12" grpId="0">
        <p:bldAsOne/>
      </p:bldGraphic>
      <p:bldGraphic spid="13" grpId="0">
        <p:bldAsOne/>
      </p:bldGraphic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Malla</Template>
  <TotalTime>329</TotalTime>
  <Words>371</Words>
  <Application>Microsoft Office PowerPoint</Application>
  <PresentationFormat>Panorámica</PresentationFormat>
  <Paragraphs>97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Malla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Alberto Cortés Gonzalez</dc:creator>
  <cp:lastModifiedBy>Luis Alberto Cortés Gonzalez</cp:lastModifiedBy>
  <cp:revision>1</cp:revision>
  <dcterms:created xsi:type="dcterms:W3CDTF">2023-09-27T18:28:11Z</dcterms:created>
  <dcterms:modified xsi:type="dcterms:W3CDTF">2023-10-03T16:04:34Z</dcterms:modified>
</cp:coreProperties>
</file>