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Sistemas Operativos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Comparativa y Clasificación de Sistemas Operativos Populares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Windows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Interfaz gráfica clásica de Windows</a:t>
            </a:r>
          </a:p>
          <a:p>
            <a:r>
              <a:t>- Soporte para aplicaciones heredadas</a:t>
            </a:r>
          </a:p>
          <a:p>
            <a:r>
              <a:t>- Uso común en empresas</a:t>
            </a:r>
          </a:p>
          <a:p>
            <a:r>
              <a:t>- Ya no recibe soporte oficial de Microsoft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Windows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Interfaz moderna y centrada</a:t>
            </a:r>
          </a:p>
          <a:p>
            <a:r>
              <a:t>- Integración con Microsoft Teams</a:t>
            </a:r>
          </a:p>
          <a:p>
            <a:r>
              <a:t>- Requisitos de hardware más estrictos</a:t>
            </a:r>
          </a:p>
          <a:p>
            <a:r>
              <a:t>- Mejoras en seguridad y rendimiento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Sistema operativo de código abierto</a:t>
            </a:r>
          </a:p>
          <a:p>
            <a:r>
              <a:t>- Altamente personalizable</a:t>
            </a:r>
          </a:p>
          <a:p>
            <a:r>
              <a:t>- Usado en servidores, supercomputadoras y dispositivos embebidos</a:t>
            </a:r>
          </a:p>
          <a:p>
            <a:r>
              <a:t>- Distribuciones populares: Ubuntu, Debian, Fedora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AlmaLinux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Distribución basada en RHEL</a:t>
            </a:r>
          </a:p>
          <a:p>
            <a:r>
              <a:t>- Gratuita y de código abierto</a:t>
            </a:r>
          </a:p>
          <a:p>
            <a:r>
              <a:t>- Orientada a servidores y empresas</a:t>
            </a:r>
          </a:p>
          <a:p>
            <a:r>
              <a:t>- Sustituto de CentOS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CentOS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Basado en Red Hat Enterprise Linux</a:t>
            </a:r>
          </a:p>
          <a:p>
            <a:r>
              <a:t>- Muy usado en servidores</a:t>
            </a:r>
          </a:p>
          <a:p>
            <a:r>
              <a:t>- Ya no recibe soporte completo</a:t>
            </a:r>
          </a:p>
          <a:p>
            <a:r>
              <a:t>- Reemplazado por CentOS Stream y alternativas como AlmaLinux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Sistema operativo de Apple</a:t>
            </a:r>
          </a:p>
          <a:p>
            <a:r>
              <a:t>- Interfaz elegante y fluida</a:t>
            </a:r>
          </a:p>
          <a:p>
            <a:r>
              <a:t>- Integración con el ecosistema Apple</a:t>
            </a:r>
          </a:p>
          <a:p>
            <a:r>
              <a:t>- Basado en Unix, muy estable y seguro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Clasificación de Sistemas Operativos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Por Interfaz:</a:t>
            </a:r>
          </a:p>
          <a:p>
            <a:r>
              <a:t>  • Gráfica: Windows, macOS</a:t>
            </a:r>
          </a:p>
          <a:p>
            <a:r>
              <a:t>  • Línea de comandos: Algunas distros de Linux</a:t>
            </a:r>
          </a:p>
          <a:p>
            <a:r>
              <a:t>- Por Licencia:</a:t>
            </a:r>
          </a:p>
          <a:p>
            <a:r>
              <a:t>  • Propietario: Windows, macOS</a:t>
            </a:r>
          </a:p>
          <a:p>
            <a:r>
              <a:t>  • Libre: Linux, AlmaLinux</a:t>
            </a:r>
          </a:p>
          <a:p>
            <a:r>
              <a:t>- Por Uso:</a:t>
            </a:r>
          </a:p>
          <a:p>
            <a:r>
              <a:t>  • Escritorio: Windows, macOS</a:t>
            </a:r>
          </a:p>
          <a:p>
            <a:r>
              <a:t>  • Servidores: Linux, AlmaLinux, CentOS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