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4701-E52C-62AD-7913-166B0CA3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5F5DC-B3CB-D919-BBA7-4A539D251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23EE0-7D57-1BAF-B588-AAB85B6E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2C000-384A-9DFD-48EE-C816147C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AAF0F-2243-0864-CE05-1724BD3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7256-AC24-F170-3B81-3ACD910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D09E7C-3E93-7998-5B98-58405D60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D346D-F53A-F43D-031A-597C000A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74CBB-F330-61D0-022D-9F9DBDC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FD06C-0C3F-ADE1-F417-6BAB6B3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33AA5A-5220-5377-5DFF-A6C22994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E8C852-F0CD-695A-1388-79E01889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1A361-E796-9391-7A35-25BFE10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4708B-0345-E636-737A-9D58F1A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F4DE4-562B-DF98-1998-F537E7F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4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D273-ECCA-1B3B-FD7D-AEEF041E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060F2-468A-9BFE-A734-1A562984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B45EE-0BCD-16FE-B79A-22F2C9B3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69067-B8A6-51B3-3538-97F2C33A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820C8-A27C-40E8-CEDD-21B0164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9854-E462-1C8B-C7AA-58FDE9F6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DD3D0-A108-5762-CABD-6F1501FC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505B8-34EA-18F5-91A8-31D3E6A5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194AB-8FFA-CB66-850D-BE254434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62DC9-C23D-AA98-42F1-B21DC355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06F9-0B13-B964-CCB1-4954B04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3C3A0-B26D-3CA4-39DD-7BC5A2104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E2580-B722-6F2C-E72F-EEAA8A1F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27B37-FA11-7A8B-78F5-71927A2F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26F9A-91D8-3820-4016-F009E05D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E44BC-4F85-899A-365C-CB33428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C7A7F-3533-9E8E-0FD4-6314A15B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46759-C19B-BCA8-3378-24552C58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FAE4F4-6D09-A414-9B77-A3A78314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2A0A-8B8A-D297-F837-9D1417E42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EC1310-431E-81CF-687F-46615357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41B507-9D00-86A6-1B39-9D818126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E0FB07-D465-EF89-23B9-C055658F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741735-CA70-CBF5-517A-9A55F93D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6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DB74-C280-7E04-B2A3-048E74FD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54F1D7-2C02-5EA9-8BD9-9F3DC26F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944C74-6CFB-2D25-DDE1-CCAF7B8D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94E3EA-52A9-753B-7EFB-5FFAF593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813D8C-5A4F-DDC1-4F65-51DB6CB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A11006-7B00-35A8-F02A-62362D81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92B955-3F08-3820-42E4-945DD954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BB09-EC34-2FC3-BF25-988423F3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1506F-2F0C-7F06-7BA6-F8E90CC9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00829C-B672-042D-E877-2F0BBB8A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40530-A1B7-ACC5-EE50-8E6DD04A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1551-E259-5714-9A60-69D16B6D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3076B-8A4A-6B90-C3F7-BE0A6FF0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6F154-63EA-EF92-74AA-AC6DA127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5543C1-C805-B3DA-A476-142EEE2E4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F0A10-8095-0994-65D3-3DABD13C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3CE3E-C5FF-D1B7-635C-59CF05B6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D2C149-FF18-059D-8483-BC806603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27A31-66AF-A3F4-8B2E-66F248A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8DE561-6761-2FA5-4514-4FE09EE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25B62-678C-F41A-ECCE-042B0BD4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87D42-C498-AB81-48AA-817577B2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6FE3-D933-4277-B022-48513C95846A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113D1-6219-E6E0-20D5-77BDE93F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86D1A-4636-99AA-5C0B-C628F6D9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618B-5955-40C9-9A20-F28AD04FF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07EFA5-C4E5-A5E0-0D51-E0995C10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59" y="288485"/>
            <a:ext cx="9105081" cy="64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3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538C0F-4650-66BC-BF06-D6C6961C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22"/>
            <a:ext cx="12192000" cy="67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3DF6B2-EFC1-A5EB-EC12-AEFAA1C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" y="0"/>
            <a:ext cx="12162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43575B-E928-388D-E903-3E2D9B8D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DB5F14-0FC9-15EF-367E-9259CC425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8B217-66D7-3084-3DB4-E132F79F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5" y="643467"/>
            <a:ext cx="733034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EE38CAB-466C-9492-E985-924E6FFE2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8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Santos</dc:creator>
  <cp:lastModifiedBy>Luis Santos</cp:lastModifiedBy>
  <cp:revision>1</cp:revision>
  <dcterms:created xsi:type="dcterms:W3CDTF">2023-12-03T19:18:34Z</dcterms:created>
  <dcterms:modified xsi:type="dcterms:W3CDTF">2023-12-03T19:25:13Z</dcterms:modified>
</cp:coreProperties>
</file>