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1" r:id="rId3"/>
    <p:sldId id="265" r:id="rId4"/>
    <p:sldId id="274" r:id="rId5"/>
    <p:sldId id="267" r:id="rId6"/>
    <p:sldId id="268" r:id="rId7"/>
    <p:sldId id="272" r:id="rId8"/>
    <p:sldId id="266" r:id="rId9"/>
    <p:sldId id="270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8BFD03B-434C-1341-BEFB-05D1776B2C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52CFA7-BD34-7484-70D4-9BA3BAD2AC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967D-5B7A-4ABF-A144-40E7E8D8F7E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F3B539-D799-E28E-A386-AB9ADD23B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85A729-A626-0B47-AC33-02FB1A4FD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BAD44-3DB9-4DC7-87A3-BBECE461D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22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7D9A-B367-41A6-BF5D-DD42CF8454A0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FD953-09DD-4291-9C4B-802FA74C1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25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4ED96-A253-4F08-F357-599A77950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71087-1945-1F30-0437-C32A81CC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DB1DB-CD8D-447A-C99C-5D87689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38D3-E9EF-44C2-B24B-E454CCF82AFE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01B12-2482-4A47-4501-7B87BE1E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B0614-477C-47F9-D5FA-946EAD8F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C92BD-7E49-3412-99E6-B54C43E6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E149A2-43F7-E9BA-A0E9-BE9C9FE4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FC53D-00AF-521C-EDC8-856D9A8A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B698-F202-4307-A567-DBF0DA30BB29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9878B-6EE9-5649-D064-9F3185D5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78015-BFD9-B25D-7119-F0C54C53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4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389BFF-AE81-2F7A-FD7A-35EB92783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ACC9D5-5A2F-7847-65BE-9B3A6513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E6596-D2EB-6EFB-9382-DFFB1918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15C-7250-45D4-B065-F85CAB459D8A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354403-712E-FF9C-F176-6FC22CFC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5BFE7-4CBA-0BCD-C9F3-CA5FB04C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46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01F87-C72E-44CD-DD28-1AB77CC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024C2-D145-70D4-5CF4-BD0BFCEF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82A0-77FF-74CF-B58D-75E60FDF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D47-3F28-4E41-816B-867C1B191B1A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DD76F9-826E-0130-6FF9-F250F0BC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FE603-C44E-9538-DB2D-67A5F9F8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7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DC317-C646-4C39-FDD0-C57134A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C5E50-123B-222B-68C6-D5D6CC9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7971F-1506-1106-6253-998D1BB4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6A8D-8214-4547-A907-577F451BCDD8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0DAC1-E865-39F4-7282-C8B5636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C9EC3-697B-82B3-2323-EB5E0CEA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47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7D604-F03B-C04A-7546-6F729EE7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0F3A4-58C2-B3E8-01A1-C4597086A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1E14C8-A193-1116-A92C-D5CD11714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FAC685-68E9-AED6-FA1A-91321737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77B4-6D4B-4B91-A134-81DC5E0A26A0}" type="datetime1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40450-EAAF-8B8B-88B4-0CDE3AF7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3F022-5218-E689-6A20-945C5B19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0440F-6D97-7F24-3A51-BE317547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D713F1-6466-E29E-4402-8D6BC5BB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DC692D-8243-2554-7423-5B730723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2E6797-DDBC-59E2-488E-77843DC4D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0562DE-C2BB-993A-2D62-C937D07B7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DA2A0E-F5F8-75A3-362A-63E0DAF8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B501-361E-44F7-9AF4-0578533B0C34}" type="datetime1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56AAEC-88F5-DFFE-D9B0-1DEDFCAF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298C3-FA2D-367A-E3A8-EB382DB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8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269AF-2BB2-53FD-3864-7F0328F2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48D0AF-A798-1C12-D7D3-3B3B834F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90B8-A86E-467D-9899-8496B1BF14B7}" type="datetime1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4E14A4-642D-F0CA-317A-AD3F878E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7A3FBA-66B6-390B-6983-857066D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5AEE5E-110C-723F-BD95-1843B112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D9-520F-40BF-8315-7007122B3E0C}" type="datetime1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17C79E-ACF1-76F7-A3E0-73EE56BC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1E1A8-AAA0-E101-1889-6BDDE0D4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4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EF6D8-4D99-C7D7-5A5B-52DA6E5F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59A1-7684-2825-EF74-F3719F24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69D74B-BC01-DA07-3B4E-1AD2DC3C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449D37-0447-1440-0B35-EC3232EA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282-554F-41A6-A8AC-BC00F14BCFB9}" type="datetime1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0B2B1D-8D18-C86C-61BC-03F3AEDC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FD40B-DE80-D4F2-E010-DEFA94E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A57E4-A010-AE38-CA73-921DCCF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CA9916-7BD0-6F74-A19B-E08E13D8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14E963-DD3F-00DD-2BBD-B3A88F03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2B5248-2516-A44F-A9E3-99AA8D16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98C-2ED4-4CC2-BA1C-7B68909A67B9}" type="datetime1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FF5B2-47BF-6FF5-B527-37C7362D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9F15C-E011-9F52-1258-1EFD7AB8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4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1185B3-27FE-8F57-045A-DD29AF9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C2150F-CA76-915F-413C-F2AAFFC5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91560-428E-FE92-1222-BA8C3CDA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066C0-352C-4547-A3A3-F231C755F3F9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F371F-29F5-7F37-C445-ED7A6EA42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09BF4-91F0-A4B5-6359-353016B2A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4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dromoh.gitbooks.io/tcc-paradigmas-de-programacao/content/6_paradigma_logico/index.html" TargetMode="External"/><Relationship Id="rId2" Type="http://schemas.openxmlformats.org/officeDocument/2006/relationships/hyperlink" Target="https://guia.dev/pt/pillars/languages-and-tools/programming-paradigms.html#funcio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uishvlima/Paradigmas-de-linguagens-em-Python" TargetMode="External"/><Relationship Id="rId4" Type="http://schemas.openxmlformats.org/officeDocument/2006/relationships/hyperlink" Target="https://www.dio.me/articles/artigo-de-revisao-caracteristicas-da-programacao-estruturada-e-desenvolvimento-de-algoritmos-atraves-de-divisao-modular-e-refinamentos-sucessivo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D836D-66DD-0FA1-E537-9F758BB8A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07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Paradigmas de Linguagens</a:t>
            </a:r>
            <a:br>
              <a:rPr lang="pt-BR" sz="4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317E6-B923-2DAA-5E13-0F030E3C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5431"/>
            <a:ext cx="9144000" cy="1655762"/>
          </a:xfrm>
        </p:spPr>
        <p:txBody>
          <a:bodyPr>
            <a:noAutofit/>
          </a:bodyPr>
          <a:lstStyle/>
          <a:p>
            <a:endParaRPr lang="pt-BR" sz="1600" dirty="0"/>
          </a:p>
          <a:p>
            <a:pPr algn="l"/>
            <a:endParaRPr lang="pt-BR" sz="1600" dirty="0"/>
          </a:p>
          <a:p>
            <a:pPr algn="l"/>
            <a:r>
              <a:rPr lang="pt-BR" sz="1600" b="1" dirty="0"/>
              <a:t>Nome: </a:t>
            </a:r>
            <a:r>
              <a:rPr lang="pt-BR" sz="1600" dirty="0"/>
              <a:t>Luis Henrique Vieira Lima</a:t>
            </a:r>
          </a:p>
          <a:p>
            <a:pPr algn="l"/>
            <a:r>
              <a:rPr lang="pt-BR" sz="1600" b="1" dirty="0"/>
              <a:t>Matricula:</a:t>
            </a:r>
            <a:r>
              <a:rPr lang="pt-BR" sz="1600" dirty="0"/>
              <a:t> 202503814112</a:t>
            </a:r>
          </a:p>
          <a:p>
            <a:pPr algn="l"/>
            <a:r>
              <a:rPr lang="pt-BR" sz="1600" b="1" dirty="0"/>
              <a:t>Turma: </a:t>
            </a:r>
            <a:r>
              <a:rPr lang="pt-BR" sz="1600" dirty="0"/>
              <a:t>3001</a:t>
            </a:r>
            <a:endParaRPr lang="pt-BR" sz="1600" b="1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52C12AF-F921-5D01-53A4-AADD74A5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529691C-BC32-8970-A709-4A1D1053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4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34BF2-60E6-1520-4E50-1B5B2A9A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684"/>
            <a:ext cx="10515600" cy="5572279"/>
          </a:xfrm>
        </p:spPr>
        <p:txBody>
          <a:bodyPr/>
          <a:lstStyle/>
          <a:p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Bibliografias: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https://guia.dev/pt/pillars/languages-and-tools/programming-paradigms.html#funcional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https://leandromoh.gitbooks.io/tcc-paradigmas-de-programacao/content/6_paradigma_logico/index.html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https://www.dio.me/articles/artigo-de-revisao-caracteristicas-da-programacao-estruturada-e-desenvolvimento-de-algoritmos-atraves-de-divisao-modular-e-refinamentos-sucessivos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https://github.com/Luishvlima/Paradigmas-de-linguagens-em-Python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3B4114-3554-629A-EE44-4D727575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15A04B-A646-6F01-5DB4-4CA283EB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48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9016C-8A86-DDAB-C8B1-8E280EDF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589930"/>
            <a:ext cx="10631129" cy="59728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paradigmas de linguagens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como a linguagem deve operar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possibilitar 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 de problemas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isso toda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é baseada em um paradigma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há também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linguagens baseadas em vários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sendo consideradas nestes casos 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Multiparadigmas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são exemplos algumas como: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 Javascript e Python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trabalho iremos falar sobre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 paradigmas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 requisitados e os mais usados pela sociedade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sendo que cada um terá seu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em Python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linguagens baseadas nelas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sua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iremos citar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trabalho são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paradigmas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Imperativo, Estruturado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Orientado a Objeto, Funcional, Logico,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 do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Declarativo é procedural.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59B088-542A-2835-3DEB-EAA07F54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622710-B556-CBBE-5C70-EF2A4379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7C0BE-CB89-BE98-6461-9E31049B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Imperativo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5A9EA784-F9F8-4690-02B6-8829E70F33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A6030F-20B8-CE72-7398-7E72CA4D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imperativo determina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instruções passadas ao computador devem especificar o passo a passo das ações que serão executadas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Tais ações mudam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estado do programa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através do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 de variáveis que ficam armazenadas em memória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até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chegar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um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esperado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está em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determinar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“como” deve ser feito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imperativo são: 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C, C++, Java, C#, PHP, Python e Ruby.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C0572-60B2-61E5-EBF5-0C607C37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365D4-AD2B-E7BC-0168-6AABA06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14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BD63-0790-EA26-7D36-9B4A3EBC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Estruturado</a:t>
            </a:r>
            <a:br>
              <a:rPr lang="pt-BR" sz="2600" b="1" dirty="0"/>
            </a:br>
            <a:endParaRPr lang="pt-BR" sz="2600" b="1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5BFC381D-0355-6A42-9373-0A246755FF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56DA86-D8D0-9F59-4735-86FA9594F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programação estruturada 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visa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melhorar a qualidade, clareza e eficiência no desenvolvimento de programas de computador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Ela utiliza </a:t>
            </a:r>
            <a:r>
              <a:rPr lang="pt-BR" sz="150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sub-rotinas e três estruturas básicas: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sequência, seleção (</a:t>
            </a:r>
            <a:r>
              <a:rPr lang="pt-BR" sz="1500" b="1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switch) e iteração (laços for e </a:t>
            </a:r>
            <a:r>
              <a:rPr lang="pt-BR" sz="1500" b="1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importante da programação estruturada é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evitar o uso do comando "goto"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permite saltos incondicionais no código,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isso pode levar a um código confuso e difícil de manter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e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struturado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são: </a:t>
            </a:r>
            <a:r>
              <a:rPr lang="it-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C, Pascal, COBOL, ALGOL, BASIC e Fortran.</a:t>
            </a:r>
            <a:endParaRPr lang="pt-B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00D1-1B71-2742-3656-9E135673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57BBE-D537-B198-D2AB-EA73F44E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0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3CFF-466E-766C-60FA-8FE2A0F4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Orientado a Objeto(POO)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9BD99F84-BD65-4681-A9CE-29CBC6E77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EE1651-F7F1-6FBF-4C89-C2CA4AD0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Orientado a Objeto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o código deve ser modelado de forma a se aproximar ao mundo rea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l, e que o </a:t>
            </a:r>
            <a:r>
              <a:rPr lang="pt-BR" sz="1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mesmo em execução no computador tenha tal modelagem representada por uma estrutura de objetos, características e ações. 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viabilizar essa estrutura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 propõe o uso de Classes, Atributos e Métodos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unido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 como Abstração, Encapsulamento, Herança e Polimorfismo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declarativo são: </a:t>
            </a:r>
            <a:r>
              <a:rPr lang="it-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it-IT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Java, C++, C# e Ruby.</a:t>
            </a:r>
            <a:endParaRPr lang="pt-B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BE0FE-58FB-AB7A-6515-C85E6EC0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0A4D1-1E92-B6D4-8FC0-7D9BA5DC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2483E1B-98F2-0979-7258-45666A41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Funcional</a:t>
            </a:r>
            <a:br>
              <a:rPr lang="pt-BR" sz="2600" b="1" dirty="0"/>
            </a:br>
            <a:endParaRPr lang="pt-BR" sz="2600" b="1" dirty="0"/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66DB13D7-5B19-8B3A-3C51-1BE0D3CC0F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1B3A55A-2315-8FC5-6E7F-AD925D22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funcional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difere dos demais citados por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ser derivado da programação imperativa e sim da declarativa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onde 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 é declarar ao computador o resultado esperado, e não o passo a passo para construção deste resultado. 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forma de compor o código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traz duas características que a tornam bastante diferente das demais, </a:t>
            </a:r>
            <a:r>
              <a:rPr lang="pt-BR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são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imutabilidade </a:t>
            </a:r>
            <a:r>
              <a:rPr lang="pt-BR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por consequência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não mudança de estado do software.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funcional são: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Haskell, Lisp, Scheme, ML, e Elixir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BFE8F-B82B-6B89-ECA4-FEBCDAB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275BF-2F49-2C8C-7E43-27014ADB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22D62-5FD5-D2F3-22C0-612195EF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Logico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19FAE0AC-0FF9-92F2-2D87-AFF510F160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1DABEF-F961-CF1F-B925-AFB18881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abordagem do paradigma lógico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expressar programas na forma de lógica simbólica e usar um processo de inferência lógica para produzir resultados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sendo algumas de suas principais aplicações nas áreas de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inteligência artificial, processamento de linguagem natural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entre outras.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programador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 teoremas ou objetivos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linguagem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uma coleção de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inferência que, juntos, implicam no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logico são: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Prolog, Mercury, QLISP,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Absys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Datalog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Alice e Oz.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D8BBE-12F6-0482-1969-F41DF1D2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3B42F-F3B3-382C-9ADD-785592D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0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0FB9C-47D0-8ED1-163D-794D6608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Declarativo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FF43574F-0EE1-F5B9-A47F-A5D93605B4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5F33A9-BA90-CA09-49C3-627F858E3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declarativo determina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instruções passadas ao computador devem especificar a sequência lógica e o resultado esperado, sem determinar o fluxo de controle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foco da resolução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 em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determinar “o quê” deve ser resolvido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contraste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programação imperativa que determina “o como”.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declarativo são: </a:t>
            </a:r>
            <a:r>
              <a:rPr lang="pt-B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ython, SQL, HTML,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pt-B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LISP.</a:t>
            </a:r>
            <a:endParaRPr lang="pt-B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69C12-B8CE-809D-02CC-2DF673B2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3DB483-B68B-7DC3-F19D-223F0264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8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46F17-D853-8AE4-56CE-A0292CD4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Procedural</a:t>
            </a:r>
            <a:br>
              <a:rPr lang="pt-BR" sz="2600" dirty="0"/>
            </a:br>
            <a:endParaRPr lang="pt-BR" sz="2600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6486AFA6-A164-8000-609A-77ECA05A7E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923482-8AB8-9943-D0E0-F21506920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procedural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determina que 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instruções a serem passadas ao computador podem ser agrupadas em procedimentos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equiparável a métodos, funções, rotinas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podem ser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invocados durante a execução do software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visam a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reutilização do código em pontos diferentes do mesmo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já que eles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devem suportar a especificação de argumentos, variáveis locais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chamadas recursivas, dentre outros.</a:t>
            </a: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são: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Python, C, Pascal, Fortran, COBOL e algumas versões de BASIC e Ada.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07AA31-EBC3-B4E2-B631-C5AB3147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1C1C3-8482-4CF6-F4FD-AB13CE8F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14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944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  Paradigmas de Linguagens  </vt:lpstr>
      <vt:lpstr>Apresentação do PowerPoint</vt:lpstr>
      <vt:lpstr>Paradigma Imperativo </vt:lpstr>
      <vt:lpstr>Paradigma Estruturado </vt:lpstr>
      <vt:lpstr>Paradigma Orientado a Objeto(POO) </vt:lpstr>
      <vt:lpstr>Paradigma Funcional </vt:lpstr>
      <vt:lpstr>Paradigma Logico </vt:lpstr>
      <vt:lpstr>Paradigma Declarativo </vt:lpstr>
      <vt:lpstr>Paradigma Procedural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H</dc:creator>
  <cp:lastModifiedBy>luis Henrique</cp:lastModifiedBy>
  <cp:revision>3</cp:revision>
  <dcterms:created xsi:type="dcterms:W3CDTF">2025-08-24T21:00:25Z</dcterms:created>
  <dcterms:modified xsi:type="dcterms:W3CDTF">2025-08-25T14:38:20Z</dcterms:modified>
</cp:coreProperties>
</file>