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1" r:id="rId2"/>
    <p:sldId id="271" r:id="rId3"/>
    <p:sldId id="265" r:id="rId4"/>
    <p:sldId id="274" r:id="rId5"/>
    <p:sldId id="267" r:id="rId6"/>
    <p:sldId id="268" r:id="rId7"/>
    <p:sldId id="272" r:id="rId8"/>
    <p:sldId id="266" r:id="rId9"/>
    <p:sldId id="270" r:id="rId10"/>
    <p:sldId id="275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8BFD03B-434C-1341-BEFB-05D1776B2C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E52CFA7-BD34-7484-70D4-9BA3BAD2AC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F967D-5B7A-4ABF-A144-40E7E8D8F7ED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BF3B539-D799-E28E-A386-AB9ADD23B5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85A729-A626-0B47-AC33-02FB1A4FD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8BAD44-3DB9-4DC7-87A3-BBECE461D3B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8225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7D9A-B367-41A6-BF5D-DD42CF8454A0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FD953-09DD-4291-9C4B-802FA74C12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9425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4ED96-A253-4F08-F357-599A77950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371087-1945-1F30-0437-C32A81CC6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DB1DB-CD8D-447A-C99C-5D87689F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F38D3-E9EF-44C2-B24B-E454CCF82AFE}" type="datetime1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301B12-2482-4A47-4501-7B87BE1E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0B0614-477C-47F9-D5FA-946EAD8F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31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CC92BD-7E49-3412-99E6-B54C43E6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BE149A2-43F7-E9BA-A0E9-BE9C9FE40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FC53D-00AF-521C-EDC8-856D9A8A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2B698-F202-4307-A567-DBF0DA30BB29}" type="datetime1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C89878B-6EE9-5649-D064-9F3185D5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B78015-BFD9-B25D-7119-F0C54C534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4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389BFF-AE81-2F7A-FD7A-35EB92783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ACC9D5-5A2F-7847-65BE-9B3A6513D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EE6596-D2EB-6EFB-9382-DFFB1918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C15C-7250-45D4-B065-F85CAB459D8A}" type="datetime1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354403-712E-FF9C-F176-6FC22CFC2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C5BFE7-4CBA-0BCD-C9F3-CA5FB04C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46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01F87-C72E-44CD-DD28-1AB77CC8B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1024C2-D145-70D4-5CF4-BD0BFCEF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7282A0-77FF-74CF-B58D-75E60FDF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9DD47-3F28-4E41-816B-867C1B191B1A}" type="datetime1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DD76F9-826E-0130-6FF9-F250F0BC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BFE603-C44E-9538-DB2D-67A5F9F8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137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DC317-C646-4C39-FDD0-C57134A6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1C5E50-123B-222B-68C6-D5D6CC97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E7971F-1506-1106-6253-998D1BB4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6A8D-8214-4547-A907-577F451BCDD8}" type="datetime1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D0DAC1-E865-39F4-7282-C8B56361D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C9EC3-697B-82B3-2323-EB5E0CEA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47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7D604-F03B-C04A-7546-6F729EE7B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90F3A4-58C2-B3E8-01A1-C4597086A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A1E14C8-A193-1116-A92C-D5CD11714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FAC685-68E9-AED6-FA1A-91321737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77B4-6D4B-4B91-A134-81DC5E0A26A0}" type="datetime1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340450-EAAF-8B8B-88B4-0CDE3AF7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83F022-5218-E689-6A20-945C5B19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378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0440F-6D97-7F24-3A51-BE317547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D713F1-6466-E29E-4402-8D6BC5BB9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8DC692D-8243-2554-7423-5B7307232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2E6797-DDBC-59E2-488E-77843DC4D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60562DE-C2BB-993A-2D62-C937D07B7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CDA2A0E-F5F8-75A3-362A-63E0DAF8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3B501-361E-44F7-9AF4-0578533B0C34}" type="datetime1">
              <a:rPr lang="pt-BR" smtClean="0"/>
              <a:t>25/08/2025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756AAEC-88F5-DFFE-D9B0-1DEDFCAF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C298C3-FA2D-367A-E3A8-EB382DB2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989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269AF-2BB2-53FD-3864-7F0328F2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48D0AF-A798-1C12-D7D3-3B3B834F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490B8-A86E-467D-9899-8496B1BF14B7}" type="datetime1">
              <a:rPr lang="pt-BR" smtClean="0"/>
              <a:t>25/08/2025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4E14A4-642D-F0CA-317A-AD3F878EF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7A3FBA-66B6-390B-6983-857066D3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16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95AEE5E-110C-723F-BD95-1843B112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9A8D9-520F-40BF-8315-7007122B3E0C}" type="datetime1">
              <a:rPr lang="pt-BR" smtClean="0"/>
              <a:t>25/08/2025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917C79E-ACF1-76F7-A3E0-73EE56BC0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01E1A8-AAA0-E101-1889-6BDDE0D4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64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5EF6D8-4D99-C7D7-5A5B-52DA6E5FA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5659A1-7684-2825-EF74-F3719F246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069D74B-BC01-DA07-3B4E-1AD2DC3C9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449D37-0447-1440-0B35-EC3232EA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B282-554F-41A6-A8AC-BC00F14BCFB9}" type="datetime1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0B2B1D-8D18-C86C-61BC-03F3AEDC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FD40B-DE80-D4F2-E010-DEFA94E86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1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A57E4-A010-AE38-CA73-921DCCFBF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CA9916-7BD0-6F74-A19B-E08E13D8E6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14E963-DD3F-00DD-2BBD-B3A88F035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A2B5248-2516-A44F-A9E3-99AA8D16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E98C-2ED4-4CC2-BA1C-7B68909A67B9}" type="datetime1">
              <a:rPr lang="pt-BR" smtClean="0"/>
              <a:t>25/08/2025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CFF5B2-47BF-6FF5-B527-37C7362D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79F15C-E011-9F52-1258-1EFD7AB8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34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81185B3-27FE-8F57-045A-DD29AF9B0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C2150F-CA76-915F-413C-F2AAFFC5B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491560-428E-FE92-1222-BA8C3CDA09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3066C0-352C-4547-A3A3-F231C755F3F9}" type="datetime1">
              <a:rPr lang="pt-BR" smtClean="0"/>
              <a:t>25/08/2025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F371F-29F5-7F37-C445-ED7A6EA42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809BF4-91F0-A4B5-6359-353016B2A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9C039-194C-4CCD-AF73-0FA271F455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504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ndromoh.gitbooks.io/tcc-paradigmas-de-programacao/content/6_paradigma_logico/index.html" TargetMode="External"/><Relationship Id="rId2" Type="http://schemas.openxmlformats.org/officeDocument/2006/relationships/hyperlink" Target="https://guia.dev/pt/pillars/languages-and-tools/programming-paradigms.html#func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o.me/articles/artigo-de-revisao-caracteristicas-da-programacao-estruturada-e-desenvolvimento-de-algoritmos-atraves-de-divisao-modular-e-refinamentos-sucessivo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6D836D-66DD-0FA1-E537-9F758BB8A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1073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4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Paradigmas de Linguagens</a:t>
            </a:r>
            <a:br>
              <a:rPr lang="pt-BR" sz="48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4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8317E6-B923-2DAA-5E13-0F030E3CD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75431"/>
            <a:ext cx="9144000" cy="1655762"/>
          </a:xfrm>
        </p:spPr>
        <p:txBody>
          <a:bodyPr>
            <a:noAutofit/>
          </a:bodyPr>
          <a:lstStyle/>
          <a:p>
            <a:endParaRPr lang="pt-BR" sz="1600" dirty="0"/>
          </a:p>
          <a:p>
            <a:pPr algn="l"/>
            <a:endParaRPr lang="pt-BR" sz="1600" dirty="0"/>
          </a:p>
          <a:p>
            <a:pPr algn="l"/>
            <a:r>
              <a:rPr lang="pt-BR" sz="1600" b="1" dirty="0"/>
              <a:t>Nome: </a:t>
            </a:r>
            <a:r>
              <a:rPr lang="pt-BR" sz="1600" dirty="0"/>
              <a:t>Luis Henrique Vieira Lima</a:t>
            </a:r>
          </a:p>
          <a:p>
            <a:pPr algn="l"/>
            <a:r>
              <a:rPr lang="pt-BR" sz="1600" b="1" dirty="0"/>
              <a:t>Matricula:</a:t>
            </a:r>
            <a:r>
              <a:rPr lang="pt-BR" sz="1600" dirty="0"/>
              <a:t> 202503814112</a:t>
            </a:r>
          </a:p>
          <a:p>
            <a:pPr algn="l"/>
            <a:r>
              <a:rPr lang="pt-BR" sz="1600" b="1" dirty="0"/>
              <a:t>Turma: </a:t>
            </a:r>
            <a:r>
              <a:rPr lang="pt-BR" sz="1600" dirty="0"/>
              <a:t>3001</a:t>
            </a:r>
            <a:endParaRPr lang="pt-BR" sz="1600" b="1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052C12AF-F921-5D01-53A4-AADD74A5F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7529691C-BC32-8970-A709-4A1D10532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943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334BF2-60E6-1520-4E50-1B5B2A9A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4684"/>
            <a:ext cx="10515600" cy="5572279"/>
          </a:xfrm>
        </p:spPr>
        <p:txBody>
          <a:bodyPr/>
          <a:lstStyle/>
          <a:p>
            <a:r>
              <a:rPr lang="pt-B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Bibliografias:</a:t>
            </a: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https://guia.dev/pt/pillars/languages-and-tools/programming-paradigms.html#funcional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https://leandromoh.gitbooks.io/tcc-paradigmas-de-programacao/content/6_paradigma_logico/index.html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https://www.dio.me/articles/artigo-de-revisao-caracteristicas-da-programacao-estruturada-e-desenvolvimento-de-algoritmos-atraves-de-divisao-modular-e-refinamentos-sucessivos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3B4114-3554-629A-EE44-4D727575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15A04B-A646-6F01-5DB4-4CA283EB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486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69016C-8A86-DDAB-C8B1-8E280EDF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671" y="589930"/>
            <a:ext cx="10631129" cy="597289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paradigmas de linguagens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servem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indicar como a linguagem deve operar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possibilitar a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resolução de problemas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isso toda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linguagem é baseada em um paradigma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 há também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linguagens baseadas em vários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sendo consideradas nestes casos 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Multiparadigmas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são exemplos algumas como: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Java, Javascript e Python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Neste trabalho iremos falar sobre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alguns paradigmas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foram requisitados e os mais usados pela sociedade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sendo que cada um terá seu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em Python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suas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linguagens baseadas nelas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sua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explicação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Paradigmas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Linguagens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iremos citar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 trabalho são</a:t>
            </a:r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os </a:t>
            </a:r>
            <a:r>
              <a:rPr lang="pt-BR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paradigmas</a:t>
            </a:r>
            <a:r>
              <a:rPr lang="pt-BR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Imperativo, Estruturado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Orientado a Objeto, Funcional, Logico, </a:t>
            </a:r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além do</a:t>
            </a:r>
            <a:r>
              <a:rPr lang="pt-BR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Declarativo é procedural.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E59B088-542A-2835-3DEB-EAA07F54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D622710-B556-CBBE-5C70-EF2A4379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751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7C0BE-CB89-BE98-6461-9E31049B8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Imperativo</a:t>
            </a:r>
            <a:b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600" b="1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5A9EA784-F9F8-4690-02B6-8829E70F33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A6030F-20B8-CE72-7398-7E72CA4D1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 imperativo determina 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as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instruções passadas ao computador devem especificar o passo a passo das ações que serão executadas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Tais ações mudam 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estado do programa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através do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uso de variáveis que ficam armazenadas em memória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até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chegar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um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resultado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esperado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está em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determinar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“como” deve ser feito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imperativo são: </a:t>
            </a:r>
            <a:r>
              <a:rPr lang="it-IT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C, C++, Java, C#, PHP, Python e Ruby.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FC0572-60B2-61E5-EBF5-0C607C37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D365D4-AD2B-E7BC-0168-6AABA06F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14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CBD63-0790-EA26-7D36-9B4A3EBC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Estruturado</a:t>
            </a:r>
            <a:br>
              <a:rPr lang="pt-BR" sz="2600" b="1" dirty="0"/>
            </a:br>
            <a:endParaRPr lang="pt-BR" sz="2600" b="1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5BFC381D-0355-6A42-9373-0A246755FF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56DA86-D8D0-9F59-4735-86FA9594F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programação estruturada </a:t>
            </a:r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visa 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melhorar a qualidade, clareza e eficiência no desenvolvimento de programas de computador</a:t>
            </a:r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Ela utiliza </a:t>
            </a:r>
            <a:r>
              <a:rPr lang="pt-BR" sz="150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sub-rotinas e três estruturas básicas: 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sequência, seleção (</a:t>
            </a:r>
            <a:r>
              <a:rPr lang="pt-BR" sz="1500" b="1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switch) e iteração (laços for e </a:t>
            </a:r>
            <a:r>
              <a:rPr lang="pt-BR" sz="1500" b="1" i="0" dirty="0" err="1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algn="just"/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</a:t>
            </a:r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importante da programação estruturada é 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evitar o uso do comando "goto"</a:t>
            </a:r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permite saltos incondicionais no código, </a:t>
            </a:r>
            <a:r>
              <a:rPr lang="pt-BR" sz="1500" b="1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pois isso pode levar a um código confuso e difícil de manter</a:t>
            </a:r>
            <a:r>
              <a:rPr lang="pt-BR" sz="1500" b="0" i="0" dirty="0">
                <a:solidFill>
                  <a:srgbClr val="4242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e</a:t>
            </a:r>
            <a:r>
              <a:rPr lang="pt-BR" sz="15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struturado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são: </a:t>
            </a:r>
            <a:r>
              <a:rPr lang="it-IT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C, Pascal, COBOL, ALGOL, BASIC e Fortran.</a:t>
            </a:r>
            <a:endParaRPr lang="pt-B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D100D1-1B71-2742-3656-9E1356739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57BBE-D537-B198-D2AB-EA73F44E5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609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03CFF-466E-766C-60FA-8FE2A0F4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Orientado a Objeto(POO)</a:t>
            </a:r>
            <a:b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9BD99F84-BD65-4681-A9CE-29CBC6E7770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EE1651-F7F1-6FBF-4C89-C2CA4AD0B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Orientado a Objeto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o código deve ser modelado de forma a se aproximar ao mundo rea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l, e que o </a:t>
            </a:r>
            <a:r>
              <a:rPr lang="pt-BR" sz="1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mesmo em execução no computador tenha tal modelagem representada por uma estrutura de objetos, características e ações. 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viabilizar essa estrutura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 propõe o uso de Classes, Atributos e Métodos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unido 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características como Abstração, Encapsulamento, Herança e Polimorfismo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declarativo são: </a:t>
            </a:r>
            <a:r>
              <a:rPr lang="it-IT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Python, </a:t>
            </a:r>
            <a:r>
              <a:rPr lang="it-IT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Java, C++, C# e Ruby.</a:t>
            </a:r>
            <a:endParaRPr lang="pt-B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8BE0FE-58FB-AB7A-6515-C85E6EC04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D0A4D1-1E92-B6D4-8FC0-7D9BA5DC9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64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2483E1B-98F2-0979-7258-45666A41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Funcional</a:t>
            </a:r>
            <a:br>
              <a:rPr lang="pt-BR" sz="2600" b="1" dirty="0"/>
            </a:br>
            <a:endParaRPr lang="pt-BR" sz="2600" b="1" dirty="0"/>
          </a:p>
        </p:txBody>
      </p:sp>
      <p:pic>
        <p:nvPicPr>
          <p:cNvPr id="3" name="Espaço Reservado para Imagem 2">
            <a:extLst>
              <a:ext uri="{FF2B5EF4-FFF2-40B4-BE49-F238E27FC236}">
                <a16:creationId xmlns:a16="http://schemas.microsoft.com/office/drawing/2014/main" id="{66DB13D7-5B19-8B3A-3C51-1BE0D3CC0F5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01B3A55A-2315-8FC5-6E7F-AD925D22F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 funcional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difere dos demais citados por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não ser derivado da programação imperativa e sim da declarativa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onde o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 é declarar ao computador o resultado esperado, e não o passo a passo para construção deste resultado. 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Essa forma de compor o código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traz duas características que a tornam bastante diferente das demais, </a:t>
            </a:r>
            <a:r>
              <a:rPr lang="pt-BR" sz="15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são 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imutabilidade </a:t>
            </a:r>
            <a:r>
              <a:rPr lang="pt-BR" sz="15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por consequência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não mudança de estado do software.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funcional são: </a:t>
            </a:r>
            <a:r>
              <a:rPr lang="en-US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Haskell, Lisp, Scheme, ML, e Elixir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BBFE8F-B82B-6B89-ECA4-FEBCDABE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D275BF-2F49-2C8C-7E43-27014ADB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040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22D62-5FD5-D2F3-22C0-612195EF4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Logico</a:t>
            </a:r>
            <a:b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19FAE0AC-0FF9-92F2-2D87-AFF510F1600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/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E1DABEF-F961-CF1F-B925-AFB188812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abordagem do paradigma lógico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expressar programas na forma de lógica simbólica e usar um processo de inferência lógica para produzir resultados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sendo algumas de suas principais aplicações nas áreas de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inteligência artificial, processamento de linguagem natural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entre outras.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programador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declara teoremas ou objetivos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 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implementação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linguagem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tenta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encontrar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uma coleção de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fatos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passos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inferência que, juntos, implicam no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objetivo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logico são: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Prolog, Mercury, QLISP, </a:t>
            </a:r>
            <a:r>
              <a:rPr lang="pt-BR" sz="15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Absys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5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Datalog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Alice e Oz.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2AD8BBE-12F6-0482-1969-F41DF1D2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33B42F-F3B3-382C-9ADD-785592D0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000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0FB9C-47D0-8ED1-163D-794D66084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Declarativo</a:t>
            </a:r>
            <a:b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FF43574F-0EE1-F5B9-A47F-A5D93605B4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5F33A9-BA90-CA09-49C3-627F858E3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 declarativo determina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as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instruções passadas ao computador devem especificar a sequência lógica e o resultado esperado, sem determinar o fluxo de controle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foco da resolução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está em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determinar “o quê” deve ser resolvido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que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contraste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programação imperativa que determina “o como”.</a:t>
            </a:r>
          </a:p>
          <a:p>
            <a:pPr algn="just"/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sz="15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declarativo são: </a:t>
            </a:r>
            <a:r>
              <a:rPr lang="pt-B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ython, SQL, HTML, </a:t>
            </a:r>
            <a:r>
              <a:rPr lang="pt-BR" sz="15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500" b="1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Erlang</a:t>
            </a:r>
            <a:r>
              <a:rPr lang="pt-BR" sz="1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</a:t>
            </a:r>
            <a:r>
              <a:rPr lang="pt-BR" sz="15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LISP.</a:t>
            </a:r>
            <a:endParaRPr lang="pt-BR" sz="15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69C12-B8CE-809D-02CC-2DF673B2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3DB483-B68B-7DC3-F19D-223F02647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783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46F17-D853-8AE4-56CE-A0292CD4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2600" b="1" dirty="0">
                <a:latin typeface="Arial" panose="020B0604020202020204" pitchFamily="34" charset="0"/>
                <a:cs typeface="Arial" panose="020B0604020202020204" pitchFamily="34" charset="0"/>
              </a:rPr>
              <a:t>Paradigma Procedural</a:t>
            </a:r>
            <a:br>
              <a:rPr lang="pt-BR" sz="2600" dirty="0"/>
            </a:br>
            <a:endParaRPr lang="pt-BR" sz="2600" dirty="0"/>
          </a:p>
        </p:txBody>
      </p:sp>
      <p:pic>
        <p:nvPicPr>
          <p:cNvPr id="8" name="Espaço Reservado para Imagem 7">
            <a:extLst>
              <a:ext uri="{FF2B5EF4-FFF2-40B4-BE49-F238E27FC236}">
                <a16:creationId xmlns:a16="http://schemas.microsoft.com/office/drawing/2014/main" id="{6486AFA6-A164-8000-609A-77ECA05A7E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" r="7"/>
          <a:stretch>
            <a:fillRect/>
          </a:stretch>
        </p:blipFill>
        <p:spPr>
          <a:xfrm>
            <a:off x="5183188" y="987425"/>
            <a:ext cx="6172200" cy="4873625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923482-8AB8-9943-D0E0-F21506920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paradigma procedural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determina que as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instruções a serem passadas ao computador podem ser agrupadas em procedimentos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pt-BR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equiparável a métodos, funções, rotinas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algn="just"/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procedimentos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podem ser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invocados durante a execução do software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visam a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reutilização do código em pontos diferentes do mesmo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já que eles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devem suportar a especificação de argumentos, variáveis locais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chamadas recursivas, dentre outros.</a:t>
            </a:r>
          </a:p>
          <a:p>
            <a:pPr algn="just"/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principais linguagens mais conhecidas 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 baseiam-se no paradigma 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Procedural </a:t>
            </a:r>
            <a:r>
              <a:rPr lang="pt-B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são: </a:t>
            </a:r>
            <a:r>
              <a:rPr lang="pt-BR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Python, C, Pascal, Fortran, COBOL e algumas versões de BASIC e Ada.</a:t>
            </a:r>
            <a:endParaRPr lang="pt-BR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07AA31-EBC3-B4E2-B631-C5AB3147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Paradigmas de Linguagens - 25/08/2025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1C1C3-8482-4CF6-F4FD-AB13CE8F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9C039-194C-4CCD-AF73-0FA271F455B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1314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935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do Office</vt:lpstr>
      <vt:lpstr>  Paradigmas de Linguagens  </vt:lpstr>
      <vt:lpstr>Apresentação do PowerPoint</vt:lpstr>
      <vt:lpstr>Paradigma Imperativo </vt:lpstr>
      <vt:lpstr>Paradigma Estruturado </vt:lpstr>
      <vt:lpstr>Paradigma Orientado a Objeto(POO) </vt:lpstr>
      <vt:lpstr>Paradigma Funcional </vt:lpstr>
      <vt:lpstr>Paradigma Logico </vt:lpstr>
      <vt:lpstr>Paradigma Declarativo </vt:lpstr>
      <vt:lpstr>Paradigma Procedural 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H</dc:creator>
  <cp:lastModifiedBy>luis Henrique</cp:lastModifiedBy>
  <cp:revision>2</cp:revision>
  <dcterms:created xsi:type="dcterms:W3CDTF">2025-08-24T21:00:25Z</dcterms:created>
  <dcterms:modified xsi:type="dcterms:W3CDTF">2025-08-25T14:04:48Z</dcterms:modified>
</cp:coreProperties>
</file>