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6" y="30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4B2F6-79BD-E9CF-7691-604F5D16E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E76E39-1793-CB6D-654C-6ADB18417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5398C-92D6-B96C-7327-22BBC951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C23-CDAF-4A71-97CF-ADFF3976592D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8A26C-D120-D679-CD30-5BE2DA51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8FE06-F1D2-CE5B-21CB-D77C09D6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CE63-5DAD-4ADF-B60A-EE30897CFF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71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E785E-9AC4-9955-8D92-8527EBDE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4961D4-81F9-3556-82A4-3724C7767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C8FEF-33CD-77A1-A323-BA8C49D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C23-CDAF-4A71-97CF-ADFF3976592D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138135-C69D-4CCC-1B9F-7EC6AAF3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3B03A-CF34-75FF-7A30-EF750974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CE63-5DAD-4ADF-B60A-EE30897CFF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45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05FCAD-5EB8-D7AF-A61A-BB26207C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624901-0CEF-CD25-A885-093E62F5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FA77A-41CD-59F3-3943-7783A1A1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C23-CDAF-4A71-97CF-ADFF3976592D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F3ED6-5734-713D-87E3-FF5BD9F8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6DFFB-70C4-8F66-C434-72934562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CE63-5DAD-4ADF-B60A-EE30897CFF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725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313F-6308-F697-C60A-F1618D95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71217-B811-E34B-9A47-4516752D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BDD35-2AD0-187A-7840-314B3CEE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C23-CDAF-4A71-97CF-ADFF3976592D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D742E-E7E1-B3BA-9389-A95D0B55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3E6C5-F276-2F7C-6FF3-A1221BA4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CE63-5DAD-4ADF-B60A-EE30897CFF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88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520F9-4170-462B-1D0C-45074854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AE89EF-9509-2BD4-86B9-9FAAB5AA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D048B-8932-5DCE-CA9F-237C9FBE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C23-CDAF-4A71-97CF-ADFF3976592D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9175CC-ED27-2DE5-2326-253E1C9B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BC6C24-DBD9-5D5C-F0E4-A71841B5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CE63-5DAD-4ADF-B60A-EE30897CFF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465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AA5F8-C820-C4EE-5305-B905151E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4B856-239D-3015-ACF0-A8081CCAE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646493-2285-3F0B-E5D4-B1B69A52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F557D-358D-DDDD-B4A4-74DBAD32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C23-CDAF-4A71-97CF-ADFF3976592D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1240A9-C697-D033-91EA-E0067A12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994552-3D7D-E750-8CA4-0C969354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CE63-5DAD-4ADF-B60A-EE30897CFF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07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16A75-C659-6374-B47C-D9053C65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CCAE8C-B77F-4F4F-E05B-68AD5225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630132-905C-F775-CA51-9F7852A10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6AA13F-A942-5FD5-3931-47304B466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25A8A0-73A4-D993-44DA-3D9255A6E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1336D5-3159-DC15-5BB3-C093BA70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C23-CDAF-4A71-97CF-ADFF3976592D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012DD6-3CEB-BADE-6C08-9B616ED1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7742D9-BFF6-E582-65AD-F1D758C1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CE63-5DAD-4ADF-B60A-EE30897CFF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254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3B4E5-640B-99F7-B887-136A5EE5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367192-0E0E-F253-59B9-AE66196E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C23-CDAF-4A71-97CF-ADFF3976592D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56EF31-D5FB-A4F3-B419-B5A84062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6E453D-D100-0269-2B79-56DE777A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CE63-5DAD-4ADF-B60A-EE30897CFF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927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74CBAC-28E9-DB89-D090-D53FBFF2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C23-CDAF-4A71-97CF-ADFF3976592D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EC2352-07AC-0518-833A-1EDD4738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E10809-82D8-DF2C-DDA3-31EE0921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CE63-5DAD-4ADF-B60A-EE30897CFF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37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D3CF5-DE91-E94C-4D09-77DFD7C4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8D51C-5633-E73E-7AA1-42B22D66E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42F51E-3333-65F6-455F-C079C01E3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AF5716-9330-1499-A821-D85C985C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C23-CDAF-4A71-97CF-ADFF3976592D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09635D-FC91-332B-7723-1F9838D4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94A0B2-5F97-1807-4305-921C5F80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CE63-5DAD-4ADF-B60A-EE30897CFF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765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A9E7D-5029-C6EE-7518-8F5390ED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67FC57-57E5-829F-371D-49320B824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643BB3-AAD4-C3F3-F91E-B0491D1D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8234E-C8C6-ADD7-D474-51C77CAE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C23-CDAF-4A71-97CF-ADFF3976592D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D54284-9CD6-8F23-BEFA-DB9A9954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664F35-0A9F-38DA-3487-AE9494CC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CE63-5DAD-4ADF-B60A-EE30897CFF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213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991BCC-1BE2-DE94-1B0D-51C65338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A195A6-93D9-A1F0-3FFE-788669CC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ED461-7B64-41FB-D42E-53A62533F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3CC23-CDAF-4A71-97CF-ADFF3976592D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2DF019-8D88-829B-BFD8-15F2B96A8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BD4D6E-33CE-7183-9C0B-7501D9A2D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9CE63-5DAD-4ADF-B60A-EE30897CFF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876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CA7F30-574C-4AB8-3A31-A460F2C5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PE" sz="4800">
                <a:solidFill>
                  <a:srgbClr val="FFFFFF"/>
                </a:solidFill>
              </a:rPr>
              <a:t>Algoritmica 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5A1358-F91F-A994-683F-C8720A357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PE" sz="1700">
                <a:solidFill>
                  <a:srgbClr val="FFFFFF"/>
                </a:solidFill>
              </a:rPr>
              <a:t>SESION 13</a:t>
            </a:r>
          </a:p>
          <a:p>
            <a:pPr algn="l"/>
            <a:endParaRPr lang="es-PE" sz="1700">
              <a:solidFill>
                <a:srgbClr val="FFFFFF"/>
              </a:solidFill>
            </a:endParaRPr>
          </a:p>
          <a:p>
            <a:pPr algn="l"/>
            <a:r>
              <a:rPr lang="es-PE" sz="1700">
                <a:solidFill>
                  <a:srgbClr val="FFFFFF"/>
                </a:solidFill>
              </a:rPr>
              <a:t>Practica con más de un archivo</a:t>
            </a:r>
          </a:p>
        </p:txBody>
      </p:sp>
    </p:spTree>
    <p:extLst>
      <p:ext uri="{BB962C8B-B14F-4D97-AF65-F5344CB8AC3E}">
        <p14:creationId xmlns:p14="http://schemas.microsoft.com/office/powerpoint/2010/main" val="176871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04683-4511-96CA-7A72-F24CFF2C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12" y="387072"/>
            <a:ext cx="10515600" cy="562637"/>
          </a:xfrm>
        </p:spPr>
        <p:txBody>
          <a:bodyPr>
            <a:normAutofit fontScale="90000"/>
          </a:bodyPr>
          <a:lstStyle/>
          <a:p>
            <a:r>
              <a:rPr lang="es-PE" sz="3600" dirty="0"/>
              <a:t>Ejercicio práctico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4D5D3-8181-F2E4-5BD1-36C9F79A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33" y="1016811"/>
            <a:ext cx="10515600" cy="86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/>
              <a:t>Se tienen tres archivos, donde se registran los datos de alumnos, cursos y sus notas obtenidas. Por lo tanto, se cuenta con las siguientes estructuras de archivos: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D3C225-6CBB-9037-2149-790FD370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58" y="2079634"/>
            <a:ext cx="1381975" cy="12185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B53F51B-3266-CE29-CE89-EAA7D8BA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76" y="2650621"/>
            <a:ext cx="1393863" cy="2040501"/>
          </a:xfrm>
          <a:prstGeom prst="rect">
            <a:avLst/>
          </a:prstGeom>
        </p:spPr>
      </p:pic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51039D74-7DC2-3FCD-88E6-0EDC147BA041}"/>
              </a:ext>
            </a:extLst>
          </p:cNvPr>
          <p:cNvCxnSpPr/>
          <p:nvPr/>
        </p:nvCxnSpPr>
        <p:spPr>
          <a:xfrm>
            <a:off x="3577287" y="2650621"/>
            <a:ext cx="1528189" cy="4701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A9D53601-D2ED-62AB-B057-6A0DD54B672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99342" y="2688891"/>
            <a:ext cx="1218517" cy="7334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echa: cheurón 15">
            <a:extLst>
              <a:ext uri="{FF2B5EF4-FFF2-40B4-BE49-F238E27FC236}">
                <a16:creationId xmlns:a16="http://schemas.microsoft.com/office/drawing/2014/main" id="{44252B75-6B94-6A9A-4E75-E41AE8A7CF71}"/>
              </a:ext>
            </a:extLst>
          </p:cNvPr>
          <p:cNvSpPr/>
          <p:nvPr/>
        </p:nvSpPr>
        <p:spPr>
          <a:xfrm>
            <a:off x="1717874" y="2334277"/>
            <a:ext cx="330843" cy="316344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7" name="Flecha: cheurón 16">
            <a:extLst>
              <a:ext uri="{FF2B5EF4-FFF2-40B4-BE49-F238E27FC236}">
                <a16:creationId xmlns:a16="http://schemas.microsoft.com/office/drawing/2014/main" id="{E5B60D07-0CEB-26A9-DC35-CBE64492BE18}"/>
              </a:ext>
            </a:extLst>
          </p:cNvPr>
          <p:cNvSpPr/>
          <p:nvPr/>
        </p:nvSpPr>
        <p:spPr>
          <a:xfrm rot="10626834">
            <a:off x="9128813" y="2411099"/>
            <a:ext cx="330843" cy="316344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D24B992D-8CA1-27EE-528E-E6D0E813BD08}"/>
              </a:ext>
            </a:extLst>
          </p:cNvPr>
          <p:cNvSpPr txBox="1">
            <a:spLocks/>
          </p:cNvSpPr>
          <p:nvPr/>
        </p:nvSpPr>
        <p:spPr>
          <a:xfrm>
            <a:off x="651233" y="4817499"/>
            <a:ext cx="11143370" cy="2040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z="2000" dirty="0"/>
              <a:t>Utilizando </a:t>
            </a:r>
            <a:r>
              <a:rPr lang="es-PE" sz="2000" dirty="0" err="1"/>
              <a:t>Struct</a:t>
            </a:r>
            <a:r>
              <a:rPr lang="es-PE" sz="2000" dirty="0"/>
              <a:t> y manejo de archivos en C++, desarrollar una aplicación que permita realizar las siguientes tareas:</a:t>
            </a:r>
          </a:p>
          <a:p>
            <a:pPr marL="457200" indent="-457200">
              <a:buFont typeface="+mj-lt"/>
              <a:buAutoNum type="alphaLcParenR"/>
            </a:pPr>
            <a:r>
              <a:rPr lang="es-PE" sz="2000" dirty="0"/>
              <a:t>Insertar registro de cursos, alumnos y sus notas (los códigos deben ser únicos y numéricos) calcular la nota promedio y colocar estado “A” aprobado si su promedio es mayor a 10.5 o “D” desaprobado caso contrario </a:t>
            </a:r>
          </a:p>
          <a:p>
            <a:pPr marL="457200" indent="-457200">
              <a:buFont typeface="+mj-lt"/>
              <a:buAutoNum type="alphaLcParenR"/>
            </a:pPr>
            <a:r>
              <a:rPr lang="es-PE" sz="2000" dirty="0"/>
              <a:t>Visualizar los datos de alumnos, cursos y Notas de todos los alumnos</a:t>
            </a:r>
          </a:p>
          <a:p>
            <a:pPr marL="457200" indent="-457200">
              <a:buFont typeface="+mj-lt"/>
              <a:buAutoNum type="alphaLcParenR"/>
            </a:pPr>
            <a:r>
              <a:rPr lang="es-PE" sz="2000" dirty="0"/>
              <a:t> Realizar búsqueda y modificación de nota parcial y final de un alumno de una asignatura especifica. Recalcular promedio y estado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C45EB51-0129-110D-3298-2B0E3818C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55" y="2162207"/>
            <a:ext cx="1528189" cy="8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6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04683-4511-96CA-7A72-F24CFF2C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12" y="387072"/>
            <a:ext cx="10515600" cy="562637"/>
          </a:xfrm>
        </p:spPr>
        <p:txBody>
          <a:bodyPr>
            <a:normAutofit fontScale="90000"/>
          </a:bodyPr>
          <a:lstStyle/>
          <a:p>
            <a:r>
              <a:rPr lang="es-PE" sz="3600" dirty="0"/>
              <a:t>Laboratorio 13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4D5D3-8181-F2E4-5BD1-36C9F79A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33" y="1062759"/>
            <a:ext cx="10515600" cy="86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/>
              <a:t>Basado en la aplicación anterior, añadir la tabla Profesor y el campo código de profesor en la tabla CURSO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B53F51B-3266-CE29-CE89-EAA7D8BA8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63" y="2096336"/>
            <a:ext cx="1393863" cy="2040501"/>
          </a:xfrm>
          <a:prstGeom prst="rect">
            <a:avLst/>
          </a:prstGeom>
        </p:spPr>
      </p:pic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51039D74-7DC2-3FCD-88E6-0EDC147BA04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40633" y="2591134"/>
            <a:ext cx="677229" cy="178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A9D53601-D2ED-62AB-B057-6A0DD54B67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11727" y="2688892"/>
            <a:ext cx="1218517" cy="1968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echa: cheurón 15">
            <a:extLst>
              <a:ext uri="{FF2B5EF4-FFF2-40B4-BE49-F238E27FC236}">
                <a16:creationId xmlns:a16="http://schemas.microsoft.com/office/drawing/2014/main" id="{44252B75-6B94-6A9A-4E75-E41AE8A7CF71}"/>
              </a:ext>
            </a:extLst>
          </p:cNvPr>
          <p:cNvSpPr/>
          <p:nvPr/>
        </p:nvSpPr>
        <p:spPr>
          <a:xfrm>
            <a:off x="352063" y="2334277"/>
            <a:ext cx="330843" cy="316344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7" name="Flecha: cheurón 16">
            <a:extLst>
              <a:ext uri="{FF2B5EF4-FFF2-40B4-BE49-F238E27FC236}">
                <a16:creationId xmlns:a16="http://schemas.microsoft.com/office/drawing/2014/main" id="{E5B60D07-0CEB-26A9-DC35-CBE64492BE18}"/>
              </a:ext>
            </a:extLst>
          </p:cNvPr>
          <p:cNvSpPr/>
          <p:nvPr/>
        </p:nvSpPr>
        <p:spPr>
          <a:xfrm rot="10626834">
            <a:off x="6941198" y="2411099"/>
            <a:ext cx="330843" cy="316344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D24B992D-8CA1-27EE-528E-E6D0E813BD08}"/>
              </a:ext>
            </a:extLst>
          </p:cNvPr>
          <p:cNvSpPr txBox="1">
            <a:spLocks/>
          </p:cNvSpPr>
          <p:nvPr/>
        </p:nvSpPr>
        <p:spPr>
          <a:xfrm>
            <a:off x="651233" y="4817499"/>
            <a:ext cx="11143370" cy="20405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z="2000" dirty="0"/>
              <a:t>Utilizando </a:t>
            </a:r>
            <a:r>
              <a:rPr lang="es-PE" sz="2000" dirty="0" err="1"/>
              <a:t>Struct</a:t>
            </a:r>
            <a:r>
              <a:rPr lang="es-PE" sz="2000" dirty="0"/>
              <a:t> y manejo de archivos en C++, desarrollar una aplicación que permita realizar las siguientes tareas:</a:t>
            </a:r>
          </a:p>
          <a:p>
            <a:pPr marL="457200" indent="-457200">
              <a:buFont typeface="+mj-lt"/>
              <a:buAutoNum type="alphaLcParenR"/>
            </a:pPr>
            <a:r>
              <a:rPr lang="es-PE" sz="2000" dirty="0"/>
              <a:t>Insertar registro de Profesores – Mostrar lista de profesores</a:t>
            </a:r>
          </a:p>
          <a:p>
            <a:pPr marL="457200" indent="-457200">
              <a:buFont typeface="+mj-lt"/>
              <a:buAutoNum type="alphaLcParenR"/>
            </a:pPr>
            <a:r>
              <a:rPr lang="es-PE" sz="2000" dirty="0"/>
              <a:t>Actualizar cada curso con un profesor – Mostrar el cambio</a:t>
            </a:r>
          </a:p>
          <a:p>
            <a:pPr marL="457200" indent="-457200">
              <a:buFont typeface="+mj-lt"/>
              <a:buAutoNum type="alphaLcParenR"/>
            </a:pPr>
            <a:r>
              <a:rPr lang="es-PE" sz="2000" dirty="0"/>
              <a:t>Al buscar un determinado alumno por su código, mostrar sus cursos, profesores y todas sus notas y el estado final.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4C64BB-DF37-A75C-D07E-83394860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44" y="2162207"/>
            <a:ext cx="1528189" cy="85785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95C14F7-AB8F-83A1-F2CD-7D3F0609C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193" y="3279351"/>
            <a:ext cx="1828355" cy="99436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9A61470-2139-BF0C-B1B9-C03FF171E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948" y="2215625"/>
            <a:ext cx="1332025" cy="1460931"/>
          </a:xfrm>
          <a:prstGeom prst="rect">
            <a:avLst/>
          </a:prstGeom>
        </p:spPr>
      </p:pic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FA1D82FD-B104-F6B3-1506-CC4561E34C9F}"/>
              </a:ext>
            </a:extLst>
          </p:cNvPr>
          <p:cNvCxnSpPr>
            <a:stCxn id="19" idx="1"/>
          </p:cNvCxnSpPr>
          <p:nvPr/>
        </p:nvCxnSpPr>
        <p:spPr>
          <a:xfrm rot="10800000">
            <a:off x="6933443" y="3530278"/>
            <a:ext cx="1319750" cy="2462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echa: cheurón 22">
            <a:extLst>
              <a:ext uri="{FF2B5EF4-FFF2-40B4-BE49-F238E27FC236}">
                <a16:creationId xmlns:a16="http://schemas.microsoft.com/office/drawing/2014/main" id="{4ECE068B-BEF3-AC85-0F17-EAD2C475D687}"/>
              </a:ext>
            </a:extLst>
          </p:cNvPr>
          <p:cNvSpPr/>
          <p:nvPr/>
        </p:nvSpPr>
        <p:spPr>
          <a:xfrm rot="10626834">
            <a:off x="10125635" y="3659336"/>
            <a:ext cx="330843" cy="316344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7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D6A9DB-0E67-0F27-DABB-DF6739609BC0}"/>
              </a:ext>
            </a:extLst>
          </p:cNvPr>
          <p:cNvSpPr txBox="1"/>
          <p:nvPr/>
        </p:nvSpPr>
        <p:spPr>
          <a:xfrm>
            <a:off x="717630" y="798653"/>
            <a:ext cx="496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Opcion</a:t>
            </a:r>
            <a:r>
              <a:rPr lang="es-PE" dirty="0"/>
              <a:t> 6.-  Mostar los datos del archivo nota.txt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46FF81-1D14-314D-9777-0181F919AD36}"/>
              </a:ext>
            </a:extLst>
          </p:cNvPr>
          <p:cNvSpPr txBox="1"/>
          <p:nvPr/>
        </p:nvSpPr>
        <p:spPr>
          <a:xfrm>
            <a:off x="717630" y="1633958"/>
            <a:ext cx="19778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Alumno</a:t>
            </a:r>
            <a:r>
              <a:rPr lang="es-PE" dirty="0">
                <a:sym typeface="Wingdings" panose="05000000000000000000" pitchFamily="2" charset="2"/>
              </a:rPr>
              <a:t>2</a:t>
            </a:r>
          </a:p>
          <a:p>
            <a:r>
              <a:rPr lang="es-PE" dirty="0">
                <a:sym typeface="Wingdings" panose="05000000000000000000" pitchFamily="2" charset="2"/>
              </a:rPr>
              <a:t>Curso- 2 </a:t>
            </a:r>
          </a:p>
          <a:p>
            <a:r>
              <a:rPr lang="es-PE" dirty="0">
                <a:sym typeface="Wingdings" panose="05000000000000000000" pitchFamily="2" charset="2"/>
              </a:rPr>
              <a:t>Parcial- 12.5</a:t>
            </a:r>
          </a:p>
          <a:p>
            <a:r>
              <a:rPr lang="es-PE" dirty="0">
                <a:sym typeface="Wingdings" panose="05000000000000000000" pitchFamily="2" charset="2"/>
              </a:rPr>
              <a:t>Final- 14</a:t>
            </a:r>
          </a:p>
          <a:p>
            <a:r>
              <a:rPr lang="es-PE" dirty="0">
                <a:sym typeface="Wingdings" panose="05000000000000000000" pitchFamily="2" charset="2"/>
              </a:rPr>
              <a:t>Promedio 13.25</a:t>
            </a:r>
          </a:p>
          <a:p>
            <a:r>
              <a:rPr lang="es-PE" dirty="0">
                <a:sym typeface="Wingdings" panose="05000000000000000000" pitchFamily="2" charset="2"/>
              </a:rPr>
              <a:t>Estado-A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D7776D-8AC1-7486-C998-6878EF737B45}"/>
              </a:ext>
            </a:extLst>
          </p:cNvPr>
          <p:cNvSpPr txBox="1"/>
          <p:nvPr/>
        </p:nvSpPr>
        <p:spPr>
          <a:xfrm>
            <a:off x="717630" y="3388284"/>
            <a:ext cx="1854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Alumno</a:t>
            </a:r>
            <a:r>
              <a:rPr lang="es-PE" dirty="0">
                <a:sym typeface="Wingdings" panose="05000000000000000000" pitchFamily="2" charset="2"/>
              </a:rPr>
              <a:t>1</a:t>
            </a:r>
          </a:p>
          <a:p>
            <a:r>
              <a:rPr lang="es-PE" dirty="0">
                <a:sym typeface="Wingdings" panose="05000000000000000000" pitchFamily="2" charset="2"/>
              </a:rPr>
              <a:t>Curso- 3 </a:t>
            </a:r>
          </a:p>
          <a:p>
            <a:r>
              <a:rPr lang="es-PE" dirty="0">
                <a:sym typeface="Wingdings" panose="05000000000000000000" pitchFamily="2" charset="2"/>
              </a:rPr>
              <a:t>Parcial- 1.5</a:t>
            </a:r>
          </a:p>
          <a:p>
            <a:r>
              <a:rPr lang="es-PE" dirty="0">
                <a:sym typeface="Wingdings" panose="05000000000000000000" pitchFamily="2" charset="2"/>
              </a:rPr>
              <a:t>Final- 4</a:t>
            </a:r>
          </a:p>
          <a:p>
            <a:r>
              <a:rPr lang="es-PE" dirty="0">
                <a:sym typeface="Wingdings" panose="05000000000000000000" pitchFamily="2" charset="2"/>
              </a:rPr>
              <a:t>Promedio 3.25</a:t>
            </a:r>
          </a:p>
          <a:p>
            <a:r>
              <a:rPr lang="es-PE" dirty="0">
                <a:sym typeface="Wingdings" panose="05000000000000000000" pitchFamily="2" charset="2"/>
              </a:rPr>
              <a:t>Estado-D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5436C3-F706-9D89-BD7A-1B9DD562E18B}"/>
              </a:ext>
            </a:extLst>
          </p:cNvPr>
          <p:cNvSpPr txBox="1"/>
          <p:nvPr/>
        </p:nvSpPr>
        <p:spPr>
          <a:xfrm>
            <a:off x="717630" y="5142610"/>
            <a:ext cx="1665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Alumno</a:t>
            </a:r>
            <a:r>
              <a:rPr lang="es-PE" dirty="0">
                <a:sym typeface="Wingdings" panose="05000000000000000000" pitchFamily="2" charset="2"/>
              </a:rPr>
              <a:t>2</a:t>
            </a:r>
          </a:p>
          <a:p>
            <a:r>
              <a:rPr lang="es-PE" dirty="0">
                <a:sym typeface="Wingdings" panose="05000000000000000000" pitchFamily="2" charset="2"/>
              </a:rPr>
              <a:t>Curso- 2 </a:t>
            </a:r>
          </a:p>
          <a:p>
            <a:r>
              <a:rPr lang="es-PE" dirty="0">
                <a:sym typeface="Wingdings" panose="05000000000000000000" pitchFamily="2" charset="2"/>
              </a:rPr>
              <a:t>Parcial- 10.5</a:t>
            </a:r>
          </a:p>
          <a:p>
            <a:r>
              <a:rPr lang="es-PE" dirty="0">
                <a:sym typeface="Wingdings" panose="05000000000000000000" pitchFamily="2" charset="2"/>
              </a:rPr>
              <a:t>Final- 18</a:t>
            </a:r>
          </a:p>
          <a:p>
            <a:r>
              <a:rPr lang="es-PE" dirty="0">
                <a:sym typeface="Wingdings" panose="05000000000000000000" pitchFamily="2" charset="2"/>
              </a:rPr>
              <a:t>Promedio 15</a:t>
            </a:r>
          </a:p>
          <a:p>
            <a:r>
              <a:rPr lang="es-PE" dirty="0">
                <a:sym typeface="Wingdings" panose="05000000000000000000" pitchFamily="2" charset="2"/>
              </a:rPr>
              <a:t>Estado-A</a:t>
            </a: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DFCEE9-A700-3C3A-8506-E1123C797F5E}"/>
              </a:ext>
            </a:extLst>
          </p:cNvPr>
          <p:cNvSpPr/>
          <p:nvPr/>
        </p:nvSpPr>
        <p:spPr>
          <a:xfrm>
            <a:off x="4710896" y="2095018"/>
            <a:ext cx="1977849" cy="277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6FAFABD-38CB-1463-6AD0-484496F2D7C9}"/>
              </a:ext>
            </a:extLst>
          </p:cNvPr>
          <p:cNvSpPr/>
          <p:nvPr/>
        </p:nvSpPr>
        <p:spPr>
          <a:xfrm>
            <a:off x="4710896" y="2571509"/>
            <a:ext cx="1977849" cy="277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B428011-94B6-7856-B740-B88BE8E741D0}"/>
              </a:ext>
            </a:extLst>
          </p:cNvPr>
          <p:cNvSpPr/>
          <p:nvPr/>
        </p:nvSpPr>
        <p:spPr>
          <a:xfrm>
            <a:off x="4710896" y="3061504"/>
            <a:ext cx="1977849" cy="277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62CCCDE-2C1F-6B73-A8CD-82D9BE31A7A9}"/>
              </a:ext>
            </a:extLst>
          </p:cNvPr>
          <p:cNvSpPr/>
          <p:nvPr/>
        </p:nvSpPr>
        <p:spPr>
          <a:xfrm>
            <a:off x="4710896" y="3537995"/>
            <a:ext cx="1977849" cy="277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B6DC15C-05F9-C4AB-51E1-D5D3CAFC3943}"/>
              </a:ext>
            </a:extLst>
          </p:cNvPr>
          <p:cNvSpPr/>
          <p:nvPr/>
        </p:nvSpPr>
        <p:spPr>
          <a:xfrm>
            <a:off x="4692821" y="4022204"/>
            <a:ext cx="1977849" cy="277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3222944-2275-1185-E3E6-3E15FC82385C}"/>
              </a:ext>
            </a:extLst>
          </p:cNvPr>
          <p:cNvSpPr/>
          <p:nvPr/>
        </p:nvSpPr>
        <p:spPr>
          <a:xfrm>
            <a:off x="4692821" y="4498695"/>
            <a:ext cx="1977849" cy="277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90FEA8D-0CC7-5869-EEF7-317C6DF115BB}"/>
              </a:ext>
            </a:extLst>
          </p:cNvPr>
          <p:cNvSpPr/>
          <p:nvPr/>
        </p:nvSpPr>
        <p:spPr>
          <a:xfrm>
            <a:off x="7548623" y="1167985"/>
            <a:ext cx="1977849" cy="277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 alumno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07B943C-5B92-1A1B-2825-A7352A8A8414}"/>
              </a:ext>
            </a:extLst>
          </p:cNvPr>
          <p:cNvSpPr/>
          <p:nvPr/>
        </p:nvSpPr>
        <p:spPr>
          <a:xfrm>
            <a:off x="7548622" y="1633958"/>
            <a:ext cx="1977849" cy="277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8347A7-9EA8-9369-F8C2-3C424E8B977C}"/>
              </a:ext>
            </a:extLst>
          </p:cNvPr>
          <p:cNvSpPr/>
          <p:nvPr/>
        </p:nvSpPr>
        <p:spPr>
          <a:xfrm>
            <a:off x="7548623" y="2105536"/>
            <a:ext cx="1977849" cy="277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F71531F-7BE3-747B-14E8-FD001487CC65}"/>
              </a:ext>
            </a:extLst>
          </p:cNvPr>
          <p:cNvSpPr/>
          <p:nvPr/>
        </p:nvSpPr>
        <p:spPr>
          <a:xfrm>
            <a:off x="7548622" y="2571509"/>
            <a:ext cx="1977849" cy="277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3C965CEF-FB15-5D6A-E882-42F74AC12826}"/>
              </a:ext>
            </a:extLst>
          </p:cNvPr>
          <p:cNvSpPr/>
          <p:nvPr/>
        </p:nvSpPr>
        <p:spPr>
          <a:xfrm>
            <a:off x="3730397" y="2654461"/>
            <a:ext cx="810228" cy="288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536C7BCE-16C7-167B-AA60-DE1F8753399D}"/>
              </a:ext>
            </a:extLst>
          </p:cNvPr>
          <p:cNvSpPr/>
          <p:nvPr/>
        </p:nvSpPr>
        <p:spPr>
          <a:xfrm>
            <a:off x="6694598" y="1215653"/>
            <a:ext cx="810228" cy="2743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C7032DD-A885-D1BE-5BDA-4E528F80EC01}"/>
              </a:ext>
            </a:extLst>
          </p:cNvPr>
          <p:cNvSpPr/>
          <p:nvPr/>
        </p:nvSpPr>
        <p:spPr>
          <a:xfrm>
            <a:off x="9526471" y="1647897"/>
            <a:ext cx="1977849" cy="277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Juan </a:t>
            </a:r>
            <a:r>
              <a:rPr lang="es-PE" dirty="0" err="1"/>
              <a:t>Perez</a:t>
            </a:r>
            <a:endParaRPr lang="es-PE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B44271A-21F9-335E-DCF4-A75DC53185CC}"/>
              </a:ext>
            </a:extLst>
          </p:cNvPr>
          <p:cNvSpPr txBox="1"/>
          <p:nvPr/>
        </p:nvSpPr>
        <p:spPr>
          <a:xfrm>
            <a:off x="4620229" y="1490024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NOTA.TXT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C7B1367-51B3-210F-5FBE-E6BCF3FEBBD7}"/>
              </a:ext>
            </a:extLst>
          </p:cNvPr>
          <p:cNvSpPr txBox="1"/>
          <p:nvPr/>
        </p:nvSpPr>
        <p:spPr>
          <a:xfrm>
            <a:off x="7412226" y="508226"/>
            <a:ext cx="14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ALUMNO.TXT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186D710-8971-72E2-A601-8D2B07F9A9A5}"/>
              </a:ext>
            </a:extLst>
          </p:cNvPr>
          <p:cNvSpPr/>
          <p:nvPr/>
        </p:nvSpPr>
        <p:spPr>
          <a:xfrm>
            <a:off x="9526471" y="1174955"/>
            <a:ext cx="1977849" cy="277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Maria</a:t>
            </a:r>
            <a:r>
              <a:rPr lang="es-PE" dirty="0"/>
              <a:t> </a:t>
            </a:r>
            <a:r>
              <a:rPr lang="es-PE" dirty="0" err="1"/>
              <a:t>Juarez</a:t>
            </a:r>
            <a:endParaRPr lang="es-PE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F8EBA41-AA5F-C61B-EB86-BA111AD85E1B}"/>
              </a:ext>
            </a:extLst>
          </p:cNvPr>
          <p:cNvSpPr/>
          <p:nvPr/>
        </p:nvSpPr>
        <p:spPr>
          <a:xfrm>
            <a:off x="2224014" y="1633958"/>
            <a:ext cx="1977849" cy="277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Juan </a:t>
            </a:r>
            <a:r>
              <a:rPr lang="es-PE" dirty="0" err="1"/>
              <a:t>Perez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43293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311</Words>
  <Application>Microsoft Office PowerPoint</Application>
  <PresentationFormat>Panorámica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Tema de Office</vt:lpstr>
      <vt:lpstr>Algoritmica I</vt:lpstr>
      <vt:lpstr>Ejercicio práctico</vt:lpstr>
      <vt:lpstr>Laboratorio 13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Arredondo Castillo</dc:creator>
  <cp:lastModifiedBy>Gustavo Arredondo Castillo</cp:lastModifiedBy>
  <cp:revision>4</cp:revision>
  <dcterms:created xsi:type="dcterms:W3CDTF">2024-06-15T21:49:53Z</dcterms:created>
  <dcterms:modified xsi:type="dcterms:W3CDTF">2024-06-17T16:35:28Z</dcterms:modified>
</cp:coreProperties>
</file>