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B4F18E9-3AFD-424E-89EE-3F51CB683221}" type="datetimeFigureOut">
              <a:rPr lang="es-ES" smtClean="0"/>
              <a:t>22/01/2018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AE4AACB-98E5-4724-986E-CB9906200221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"/>
            <a:ext cx="7704856" cy="1052736"/>
          </a:xfrm>
        </p:spPr>
        <p:txBody>
          <a:bodyPr/>
          <a:lstStyle/>
          <a:p>
            <a:pPr algn="ctr"/>
            <a:r>
              <a:rPr lang="es-ES" dirty="0" smtClean="0"/>
              <a:t>Ascensor 7 pisos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780928"/>
            <a:ext cx="4419600" cy="1066800"/>
          </a:xfrm>
        </p:spPr>
        <p:txBody>
          <a:bodyPr/>
          <a:lstStyle/>
          <a:p>
            <a:r>
              <a:rPr lang="es-ES" dirty="0" smtClean="0"/>
              <a:t>Diseño de controlador de ascensor </a:t>
            </a:r>
            <a:r>
              <a:rPr lang="es-ES" dirty="0"/>
              <a:t> </a:t>
            </a:r>
            <a:r>
              <a:rPr lang="es-ES" dirty="0" smtClean="0"/>
              <a:t>de 7 plantas con tarjeta </a:t>
            </a:r>
            <a:r>
              <a:rPr lang="es-ES" dirty="0" err="1" smtClean="0"/>
              <a:t>Nexus</a:t>
            </a:r>
            <a:r>
              <a:rPr lang="es-ES" dirty="0" smtClean="0"/>
              <a:t> 4 </a:t>
            </a:r>
            <a:r>
              <a:rPr lang="es-ES" dirty="0" err="1" smtClean="0"/>
              <a:t>DDr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851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412776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características</a:t>
            </a:r>
            <a:endParaRPr lang="es-ES" dirty="0"/>
          </a:p>
        </p:txBody>
      </p:sp>
      <p:pic>
        <p:nvPicPr>
          <p:cNvPr id="2050" name="Picture 2" descr="https://tse4-2.mm.bing.net/th?id=OIP.k6ODSbxHFHnSvnJXMo8wdgHaFj&amp;pid=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75"/>
            <a:ext cx="8619306" cy="645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Ascensor 7 plantas</a:t>
            </a:r>
          </a:p>
          <a:p>
            <a:r>
              <a:rPr lang="es-E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Boton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para de emergencia</a:t>
            </a:r>
          </a:p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Destino ininterrumpido</a:t>
            </a:r>
          </a:p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Sensor de apertura</a:t>
            </a:r>
          </a:p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Sensor de presencia</a:t>
            </a:r>
          </a:p>
          <a:p>
            <a:r>
              <a:rPr lang="es-E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Destino</a:t>
            </a:r>
          </a:p>
          <a:p>
            <a:pPr lvl="1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Piso actual</a:t>
            </a:r>
          </a:p>
          <a:p>
            <a:pPr lvl="1"/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Dirección de movimiento</a:t>
            </a:r>
          </a:p>
          <a:p>
            <a:pPr lvl="1"/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Animación de puertas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Características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2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Diagrama de bloques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1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81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Módulos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6995120" cy="4205064"/>
          </a:xfrm>
        </p:spPr>
        <p:txBody>
          <a:bodyPr/>
          <a:lstStyle/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FSM</a:t>
            </a:r>
          </a:p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Simulador puerta</a:t>
            </a:r>
          </a:p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Simulador piso</a:t>
            </a:r>
          </a:p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motor puerta</a:t>
            </a:r>
          </a:p>
          <a:p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motor ascensor</a:t>
            </a:r>
          </a:p>
          <a:p>
            <a:r>
              <a:rPr lang="es-E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Decoder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piso</a:t>
            </a:r>
          </a:p>
          <a:p>
            <a:r>
              <a:rPr lang="es-E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</a:t>
            </a:r>
            <a:endParaRPr lang="es-E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Clock</a:t>
            </a:r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divider</a:t>
            </a:r>
            <a:endParaRPr lang="es-E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39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Diagrama de estados</a:t>
            </a:r>
            <a:endParaRPr lang="es-E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80915" cy="506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09345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237</TotalTime>
  <Words>67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Paja</vt:lpstr>
      <vt:lpstr>Ascensor 7 pisos </vt:lpstr>
      <vt:lpstr>características</vt:lpstr>
      <vt:lpstr>Diagrama de bloques</vt:lpstr>
      <vt:lpstr>Módulos</vt:lpstr>
      <vt:lpstr>Diagrama de estados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Controlador ascensor 7 pisos</dc:title>
  <dc:creator>victor</dc:creator>
  <cp:lastModifiedBy>victor</cp:lastModifiedBy>
  <cp:revision>6</cp:revision>
  <dcterms:created xsi:type="dcterms:W3CDTF">2018-01-22T20:49:52Z</dcterms:created>
  <dcterms:modified xsi:type="dcterms:W3CDTF">2018-01-23T00:47:00Z</dcterms:modified>
</cp:coreProperties>
</file>