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1"/>
  </p:notesMasterIdLst>
  <p:sldIdLst>
    <p:sldId id="256" r:id="rId2"/>
    <p:sldId id="258" r:id="rId3"/>
    <p:sldId id="257" r:id="rId4"/>
    <p:sldId id="263" r:id="rId5"/>
    <p:sldId id="259" r:id="rId6"/>
    <p:sldId id="262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7111D-2DB9-4BFA-AE4F-2704431BDEA0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9D60A-659B-4B8E-ABDA-86586B25E8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659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54D0-59F9-45DF-9383-ECEF4917A11C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5A568CC-6D37-4109-A03D-C4DE9AC51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29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54D0-59F9-45DF-9383-ECEF4917A11C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A568CC-6D37-4109-A03D-C4DE9AC51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56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54D0-59F9-45DF-9383-ECEF4917A11C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A568CC-6D37-4109-A03D-C4DE9AC51470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2481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54D0-59F9-45DF-9383-ECEF4917A11C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A568CC-6D37-4109-A03D-C4DE9AC51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132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54D0-59F9-45DF-9383-ECEF4917A11C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A568CC-6D37-4109-A03D-C4DE9AC51470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1663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54D0-59F9-45DF-9383-ECEF4917A11C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A568CC-6D37-4109-A03D-C4DE9AC51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721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54D0-59F9-45DF-9383-ECEF4917A11C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68CC-6D37-4109-A03D-C4DE9AC51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537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54D0-59F9-45DF-9383-ECEF4917A11C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68CC-6D37-4109-A03D-C4DE9AC51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03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54D0-59F9-45DF-9383-ECEF4917A11C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68CC-6D37-4109-A03D-C4DE9AC51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29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54D0-59F9-45DF-9383-ECEF4917A11C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A568CC-6D37-4109-A03D-C4DE9AC51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02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54D0-59F9-45DF-9383-ECEF4917A11C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5A568CC-6D37-4109-A03D-C4DE9AC51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61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54D0-59F9-45DF-9383-ECEF4917A11C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5A568CC-6D37-4109-A03D-C4DE9AC51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36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54D0-59F9-45DF-9383-ECEF4917A11C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68CC-6D37-4109-A03D-C4DE9AC51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99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54D0-59F9-45DF-9383-ECEF4917A11C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68CC-6D37-4109-A03D-C4DE9AC51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28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54D0-59F9-45DF-9383-ECEF4917A11C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68CC-6D37-4109-A03D-C4DE9AC51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37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54D0-59F9-45DF-9383-ECEF4917A11C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A568CC-6D37-4109-A03D-C4DE9AC51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96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C54D0-59F9-45DF-9383-ECEF4917A11C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5A568CC-6D37-4109-A03D-C4DE9AC51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51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A41D2D-C921-4DB1-CA17-086A5604C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60" y="287819"/>
            <a:ext cx="4987218" cy="19812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UNIVERSIDADE CRUZEIRO DO SUL</a:t>
            </a: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8BC0CF14-4146-17C6-C18E-C19EDFF843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r="-1" b="298"/>
          <a:stretch/>
        </p:blipFill>
        <p:spPr>
          <a:xfrm>
            <a:off x="4645250" y="4748"/>
            <a:ext cx="3004240" cy="3105229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1D53ED3E-3C0D-CE8E-6758-837013B9B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862" y="2887037"/>
            <a:ext cx="3778870" cy="30932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400" dirty="0">
                <a:solidFill>
                  <a:srgbClr val="FEFFFF"/>
                </a:solidFill>
              </a:rPr>
              <a:t>Curso: Análise e desenvolvimento de sistemas</a:t>
            </a:r>
            <a:br>
              <a:rPr lang="en-US" sz="1400" dirty="0">
                <a:solidFill>
                  <a:srgbClr val="FEFFFF"/>
                </a:solidFill>
              </a:rPr>
            </a:br>
            <a:br>
              <a:rPr lang="en-US" sz="1400" dirty="0">
                <a:solidFill>
                  <a:srgbClr val="FEFFFF"/>
                </a:solidFill>
              </a:rPr>
            </a:br>
            <a:endParaRPr lang="en-US" sz="1400" dirty="0">
              <a:solidFill>
                <a:srgbClr val="FEFFFF"/>
              </a:solidFill>
            </a:endParaRP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400" dirty="0">
                <a:solidFill>
                  <a:srgbClr val="FEFFFF"/>
                </a:solidFill>
              </a:rPr>
              <a:t>Disciplina: Aplicações para internet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1400" dirty="0">
              <a:solidFill>
                <a:srgbClr val="FEFFFF"/>
              </a:solidFill>
            </a:endParaRP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400" dirty="0">
                <a:solidFill>
                  <a:srgbClr val="FEFFFF"/>
                </a:solidFill>
              </a:rPr>
              <a:t>Site: </a:t>
            </a:r>
            <a:r>
              <a:rPr lang="en-US" sz="1400" dirty="0" err="1">
                <a:solidFill>
                  <a:srgbClr val="FEFFFF"/>
                </a:solidFill>
              </a:rPr>
              <a:t>Estúdio</a:t>
            </a:r>
            <a:r>
              <a:rPr lang="en-US" sz="1400" dirty="0">
                <a:solidFill>
                  <a:srgbClr val="FEFFFF"/>
                </a:solidFill>
              </a:rPr>
              <a:t> Mariana Rosa</a:t>
            </a:r>
          </a:p>
        </p:txBody>
      </p:sp>
    </p:spTree>
    <p:extLst>
      <p:ext uri="{BB962C8B-B14F-4D97-AF65-F5344CB8AC3E}">
        <p14:creationId xmlns:p14="http://schemas.microsoft.com/office/powerpoint/2010/main" val="1069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17191-10A2-069F-ACF9-3485DD27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</a:p>
        </p:txBody>
      </p:sp>
      <p:graphicFrame>
        <p:nvGraphicFramePr>
          <p:cNvPr id="12" name="Espaço Reservado para Conteúdo 11">
            <a:extLst>
              <a:ext uri="{FF2B5EF4-FFF2-40B4-BE49-F238E27FC236}">
                <a16:creationId xmlns:a16="http://schemas.microsoft.com/office/drawing/2014/main" id="{F19A100C-ECFA-5A16-724A-3EA5A7F87A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311368"/>
              </p:ext>
            </p:extLst>
          </p:nvPr>
        </p:nvGraphicFramePr>
        <p:xfrm>
          <a:off x="2589213" y="2133600"/>
          <a:ext cx="8915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431590413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2281892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Site Mariana Rosa</a:t>
                      </a:r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Prazo final -  08/05/2024</a:t>
                      </a:r>
                    </a:p>
                  </a:txBody>
                  <a:tcPr marL="94834" marR="94834"/>
                </a:tc>
                <a:extLst>
                  <a:ext uri="{0D108BD9-81ED-4DB2-BD59-A6C34878D82A}">
                    <a16:rowId xmlns:a16="http://schemas.microsoft.com/office/drawing/2014/main" val="156518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Kick</a:t>
                      </a:r>
                      <a:r>
                        <a:rPr lang="pt-BR" dirty="0"/>
                        <a:t>-off de apresentação</a:t>
                      </a:r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19/04/2024</a:t>
                      </a:r>
                    </a:p>
                  </a:txBody>
                  <a:tcPr marL="94834" marR="94834"/>
                </a:tc>
                <a:extLst>
                  <a:ext uri="{0D108BD9-81ED-4DB2-BD59-A6C34878D82A}">
                    <a16:rowId xmlns:a16="http://schemas.microsoft.com/office/drawing/2014/main" val="3549829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Programação </a:t>
                      </a:r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22/04 à 25/04</a:t>
                      </a:r>
                    </a:p>
                  </a:txBody>
                  <a:tcPr marL="94834" marR="94834"/>
                </a:tc>
                <a:extLst>
                  <a:ext uri="{0D108BD9-81ED-4DB2-BD59-A6C34878D82A}">
                    <a16:rowId xmlns:a16="http://schemas.microsoft.com/office/drawing/2014/main" val="4118741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Feedback </a:t>
                      </a:r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26/04/2024</a:t>
                      </a:r>
                    </a:p>
                  </a:txBody>
                  <a:tcPr marL="94834" marR="94834"/>
                </a:tc>
                <a:extLst>
                  <a:ext uri="{0D108BD9-81ED-4DB2-BD59-A6C34878D82A}">
                    <a16:rowId xmlns:a16="http://schemas.microsoft.com/office/drawing/2014/main" val="2416360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Programação </a:t>
                      </a:r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27/04 à 31/04</a:t>
                      </a:r>
                    </a:p>
                  </a:txBody>
                  <a:tcPr marL="94834" marR="94834"/>
                </a:tc>
                <a:extLst>
                  <a:ext uri="{0D108BD9-81ED-4DB2-BD59-A6C34878D82A}">
                    <a16:rowId xmlns:a16="http://schemas.microsoft.com/office/drawing/2014/main" val="217957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Feedback final</a:t>
                      </a:r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03/05/2024</a:t>
                      </a:r>
                    </a:p>
                  </a:txBody>
                  <a:tcPr marL="94834" marR="94834"/>
                </a:tc>
                <a:extLst>
                  <a:ext uri="{0D108BD9-81ED-4DB2-BD59-A6C34878D82A}">
                    <a16:rowId xmlns:a16="http://schemas.microsoft.com/office/drawing/2014/main" val="10104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Programação</a:t>
                      </a:r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06/05 à 08/05</a:t>
                      </a:r>
                    </a:p>
                  </a:txBody>
                  <a:tcPr marL="94834" marR="94834"/>
                </a:tc>
                <a:extLst>
                  <a:ext uri="{0D108BD9-81ED-4DB2-BD59-A6C34878D82A}">
                    <a16:rowId xmlns:a16="http://schemas.microsoft.com/office/drawing/2014/main" val="3589606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Entrega </a:t>
                      </a:r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09/05/2024</a:t>
                      </a:r>
                    </a:p>
                  </a:txBody>
                  <a:tcPr marL="94834" marR="94834"/>
                </a:tc>
                <a:extLst>
                  <a:ext uri="{0D108BD9-81ED-4DB2-BD59-A6C34878D82A}">
                    <a16:rowId xmlns:a16="http://schemas.microsoft.com/office/drawing/2014/main" val="3230713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64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17191-10A2-069F-ACF9-3485DD27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Orçamento </a:t>
            </a:r>
          </a:p>
        </p:txBody>
      </p:sp>
      <p:graphicFrame>
        <p:nvGraphicFramePr>
          <p:cNvPr id="11" name="Espaço Reservado para Conteúdo 10">
            <a:extLst>
              <a:ext uri="{FF2B5EF4-FFF2-40B4-BE49-F238E27FC236}">
                <a16:creationId xmlns:a16="http://schemas.microsoft.com/office/drawing/2014/main" id="{D74B5BE5-2809-99AD-E397-48F0380189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783051"/>
              </p:ext>
            </p:extLst>
          </p:nvPr>
        </p:nvGraphicFramePr>
        <p:xfrm>
          <a:off x="1818292" y="1345915"/>
          <a:ext cx="8596312" cy="5126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801670">
                  <a:extLst>
                    <a:ext uri="{9D8B030D-6E8A-4147-A177-3AD203B41FA5}">
                      <a16:colId xmlns:a16="http://schemas.microsoft.com/office/drawing/2014/main" val="1772233931"/>
                    </a:ext>
                  </a:extLst>
                </a:gridCol>
                <a:gridCol w="4794642">
                  <a:extLst>
                    <a:ext uri="{9D8B030D-6E8A-4147-A177-3AD203B41FA5}">
                      <a16:colId xmlns:a16="http://schemas.microsoft.com/office/drawing/2014/main" val="135087626"/>
                    </a:ext>
                  </a:extLst>
                </a:gridCol>
              </a:tblGrid>
              <a:tr h="102536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Estúdio Mariana Rosa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311438"/>
                  </a:ext>
                </a:extLst>
              </a:tr>
              <a:tr h="102536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PRAZO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 dias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302909"/>
                  </a:ext>
                </a:extLst>
              </a:tr>
              <a:tr h="102536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CUSTO x HORA TÉCNICA </a:t>
                      </a:r>
                    </a:p>
                    <a:p>
                      <a:pPr algn="ctr"/>
                      <a:endParaRPr lang="pt-BR" dirty="0"/>
                    </a:p>
                    <a:p>
                      <a:pPr algn="ctr"/>
                      <a:r>
                        <a:rPr lang="pt-BR" dirty="0"/>
                        <a:t>MANUTENÇÃO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200,00 x 12h</a:t>
                      </a:r>
                    </a:p>
                    <a:p>
                      <a:pPr algn="ctr"/>
                      <a:endParaRPr lang="pt-BR" dirty="0"/>
                    </a:p>
                    <a:p>
                      <a:pPr algn="ctr"/>
                      <a:r>
                        <a:rPr lang="pt-BR" dirty="0"/>
                        <a:t>R$ 125,00 X 3 ao 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707858"/>
                  </a:ext>
                </a:extLst>
              </a:tr>
              <a:tr h="102536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DOMÍNIO/</a:t>
                      </a:r>
                    </a:p>
                    <a:p>
                      <a:pPr algn="ctr"/>
                      <a:r>
                        <a:rPr lang="pt-BR" dirty="0"/>
                        <a:t>HOSPEDAGEM</a:t>
                      </a:r>
                      <a:br>
                        <a:rPr lang="pt-BR" dirty="0"/>
                      </a:br>
                      <a:r>
                        <a:rPr lang="pt-BR" dirty="0"/>
                        <a:t>HOSTINGER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R$ 60,00 Ano x 3 anos = R$ 180,00</a:t>
                      </a:r>
                    </a:p>
                    <a:p>
                      <a:pPr algn="ctr"/>
                      <a:endParaRPr lang="pt-BR" dirty="0"/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286874"/>
                  </a:ext>
                </a:extLst>
              </a:tr>
              <a:tr h="102536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ORÇAMENTO FINAL COM 3 MANUTENÇÕES NO SITE AO 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R$ 2955,00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832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0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41FE3-FE96-9AD8-75A5-06A71A47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7" y="0"/>
            <a:ext cx="8911687" cy="1280890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9C485838-F828-158A-42F1-A9FE75F75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904127"/>
            <a:ext cx="9129888" cy="5548044"/>
          </a:xfrm>
        </p:spPr>
      </p:pic>
    </p:spTree>
    <p:extLst>
      <p:ext uri="{BB962C8B-B14F-4D97-AF65-F5344CB8AC3E}">
        <p14:creationId xmlns:p14="http://schemas.microsoft.com/office/powerpoint/2010/main" val="126570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1EA66E7-0345-0283-F75F-9E0AFDA50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87" y="0"/>
            <a:ext cx="12027613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6041FE3-FE96-9AD8-75A5-06A71A47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87" y="195209"/>
            <a:ext cx="8911687" cy="128089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80782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41FE3-FE96-9AD8-75A5-06A71A47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49" y="18696"/>
            <a:ext cx="8911687" cy="1280890"/>
          </a:xfrm>
        </p:spPr>
        <p:txBody>
          <a:bodyPr/>
          <a:lstStyle/>
          <a:p>
            <a:r>
              <a:rPr lang="pt-BR" dirty="0"/>
              <a:t>SUB-PÁGINA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81B4137-CBBA-46E8-68DE-66727DA17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7587" y="1299586"/>
            <a:ext cx="7633697" cy="5084036"/>
          </a:xfrm>
        </p:spPr>
      </p:pic>
    </p:spTree>
    <p:extLst>
      <p:ext uri="{BB962C8B-B14F-4D97-AF65-F5344CB8AC3E}">
        <p14:creationId xmlns:p14="http://schemas.microsoft.com/office/powerpoint/2010/main" val="2077679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41FE3-FE96-9AD8-75A5-06A71A47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7" y="0"/>
            <a:ext cx="8911687" cy="1280890"/>
          </a:xfrm>
        </p:spPr>
        <p:txBody>
          <a:bodyPr/>
          <a:lstStyle/>
          <a:p>
            <a:r>
              <a:rPr lang="pt-BR" dirty="0"/>
              <a:t>SUB-PÁGINA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E2B9F1E-0A74-0993-8C50-2DCBEB407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492" y="1397249"/>
            <a:ext cx="9606402" cy="330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53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41FE3-FE96-9AD8-75A5-06A71A47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 </a:t>
            </a:r>
            <a:r>
              <a:rPr lang="pt-BR" dirty="0" err="1"/>
              <a:t>Bibliografica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EEB97C-FC00-01C7-2A0C-8B548A6AA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400730" cy="4100290"/>
          </a:xfrm>
        </p:spPr>
        <p:txBody>
          <a:bodyPr/>
          <a:lstStyle/>
          <a:p>
            <a:r>
              <a:rPr lang="pt-BR" dirty="0"/>
              <a:t>https://www.w3schools.com/</a:t>
            </a:r>
          </a:p>
        </p:txBody>
      </p:sp>
    </p:spTree>
    <p:extLst>
      <p:ext uri="{BB962C8B-B14F-4D97-AF65-F5344CB8AC3E}">
        <p14:creationId xmlns:p14="http://schemas.microsoft.com/office/powerpoint/2010/main" val="1163446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41FE3-FE96-9AD8-75A5-06A71A47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EEB97C-FC00-01C7-2A0C-8B548A6AA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Douglas Henrique Neves </a:t>
            </a:r>
          </a:p>
          <a:p>
            <a:r>
              <a:rPr lang="pt-BR" sz="2400" dirty="0"/>
              <a:t>Lucas Gonçalves Cunha</a:t>
            </a:r>
          </a:p>
          <a:p>
            <a:r>
              <a:rPr lang="pt-BR" sz="2400" dirty="0"/>
              <a:t>Luís Miguel Alves da Silva </a:t>
            </a:r>
          </a:p>
          <a:p>
            <a:r>
              <a:rPr lang="pt-BR" sz="2400" dirty="0"/>
              <a:t>Cauã Lopes Candido </a:t>
            </a:r>
          </a:p>
        </p:txBody>
      </p:sp>
    </p:spTree>
    <p:extLst>
      <p:ext uri="{BB962C8B-B14F-4D97-AF65-F5344CB8AC3E}">
        <p14:creationId xmlns:p14="http://schemas.microsoft.com/office/powerpoint/2010/main" val="1979118878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304</TotalTime>
  <Words>135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Cacho</vt:lpstr>
      <vt:lpstr>UNIVERSIDADE CRUZEIRO DO SUL</vt:lpstr>
      <vt:lpstr>CRONOGRAMA</vt:lpstr>
      <vt:lpstr>Orçamento </vt:lpstr>
      <vt:lpstr>Introdução</vt:lpstr>
      <vt:lpstr>INDEX</vt:lpstr>
      <vt:lpstr>SUB-PÁGINA</vt:lpstr>
      <vt:lpstr>SUB-PÁGINA</vt:lpstr>
      <vt:lpstr>Referência Bibliografica </vt:lpstr>
      <vt:lpstr>Integrantes</vt:lpstr>
    </vt:vector>
  </TitlesOfParts>
  <Company>Johnson Controls,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CRUZEIRO DO SUL</dc:title>
  <dc:creator>Douglas Neves</dc:creator>
  <cp:lastModifiedBy>Douglas Neves</cp:lastModifiedBy>
  <cp:revision>3</cp:revision>
  <dcterms:created xsi:type="dcterms:W3CDTF">2024-05-06T20:15:46Z</dcterms:created>
  <dcterms:modified xsi:type="dcterms:W3CDTF">2024-05-11T12:57:13Z</dcterms:modified>
</cp:coreProperties>
</file>