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ocashback.vercel.app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253B8BE1-02B6-9D6E-B808-5AA1A9404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E32AEB-AFAD-3B01-2FAB-E36087DB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1" y="2657416"/>
            <a:ext cx="4536336" cy="925892"/>
          </a:xfrm>
          <a:noFill/>
        </p:spPr>
        <p:txBody>
          <a:bodyPr anchor="b">
            <a:normAutofit/>
          </a:bodyPr>
          <a:lstStyle/>
          <a:p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EcoCashBack</a:t>
            </a:r>
            <a:endParaRPr lang="es-C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61EAD-FA1A-A1FC-0FCE-6EF64CAD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513" y="3562946"/>
            <a:ext cx="5131549" cy="1886308"/>
          </a:xfrm>
          <a:noFill/>
        </p:spPr>
        <p:txBody>
          <a:bodyPr anchor="t">
            <a:normAutofit fontScale="85000" lnSpcReduction="10000"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Programación web </a:t>
            </a:r>
          </a:p>
          <a:p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Integrantes:</a:t>
            </a:r>
          </a:p>
          <a:p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Pedro Barrientos</a:t>
            </a:r>
          </a:p>
          <a:p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Luis Salamanca</a:t>
            </a:r>
          </a:p>
          <a:p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Profesor: Francisco Calfun</a:t>
            </a:r>
          </a:p>
          <a:p>
            <a:endParaRPr lang="es-C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2F5A63-2790-5B6F-B48D-E5CE0F84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70" y="99272"/>
            <a:ext cx="3221817" cy="7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EBE2-702B-24F5-ADF7-CB4C2E81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  <a:endParaRPr lang="es-CL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C99971-4646-7ECC-D1AA-8E2EDF81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885" y="7350422"/>
            <a:ext cx="16300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E31097-D590-1244-60D7-A9BAD48A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49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5D4838F-0A7C-B24D-976C-C7E572A3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475" y="2520399"/>
            <a:ext cx="89775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Puerto Montt y sus alrededores, la gestión inadecuada de los residuos representa una problemática creciente. La acumulación de desechos no reciclados contamina el medio ambiente y agota recursos valiosos. A pesar de los esfuerzos de sensibilización, la participación en el reciclaje sigue siendo baja debido a la falta de incentivos y acceso a servicios eficientes. En este contexto,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EcoCashBack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surge como una solución innovadora que ofrece incentivos económicos para el reciclaje, abordando así la problemática y promoviendo una economía circular en la región.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5508D5F-1721-F326-16E1-A61E2E8D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42" y="3540222"/>
            <a:ext cx="8121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5816B6-B93D-174E-8049-D65ECB853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r="17304"/>
          <a:stretch/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83B34-2C2A-9895-B897-882E2B6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319622"/>
            <a:ext cx="3481988" cy="1591492"/>
          </a:xfrm>
          <a:noFill/>
        </p:spPr>
        <p:txBody>
          <a:bodyPr>
            <a:normAutofit/>
          </a:bodyPr>
          <a:lstStyle/>
          <a:p>
            <a:r>
              <a:rPr 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Propuesta</a:t>
            </a:r>
            <a:endParaRPr lang="es-CL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3CD284-79B7-D4F2-2638-BE5EFE04C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2600" y="1495741"/>
            <a:ext cx="4988781" cy="39967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EcoCashBack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ofrece una plataforma que aborda la problemática del reciclaje en Puerto Montt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 sus alrededores. Compramos desechos reciclables a precios justos, incentivando la participación.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Ofrecemos dos modalidades: recolección a domicilio y entrega en puntos de reciclaje.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 esto, promovemos una economía circular y generamos conciencia ambiental.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A3057-D8F9-9A4B-C3FF-A4A623F9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tecnologias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EE4405-FDC2-AC7C-FC99-EC946EADB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01" y="2576751"/>
            <a:ext cx="1457055" cy="121401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46B84C-1E49-3F52-6504-707B92459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5" y="2576751"/>
            <a:ext cx="2198978" cy="12140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427202-B544-4FBD-357D-639C00B94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37" y="2480008"/>
            <a:ext cx="2330244" cy="13107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A22C0F-8571-C37E-0F6E-7066C5831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01" y="4157284"/>
            <a:ext cx="1688690" cy="16886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E58695-EB85-2E16-6609-97271CD3D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85" y="4468330"/>
            <a:ext cx="2060780" cy="11564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2DB25E1-0CC2-50B6-5A37-29B5B89AA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37" y="4375605"/>
            <a:ext cx="2415456" cy="13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77DE779-F5BD-D3D4-2F0E-6D6368CB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4" b="26846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843310-8E09-C809-A540-5B06954B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785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17D65A-B8AC-39A8-99B9-35537FC61EA6}"/>
              </a:ext>
            </a:extLst>
          </p:cNvPr>
          <p:cNvSpPr txBox="1"/>
          <p:nvPr/>
        </p:nvSpPr>
        <p:spPr>
          <a:xfrm>
            <a:off x="4513007" y="492010"/>
            <a:ext cx="3077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EcoCashBack</a:t>
            </a:r>
            <a:endParaRPr lang="es-CL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6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6282-CFE5-3EEF-9610-E91EE2B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4785E-6D90-E8D3-0545-170B06D5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EcoCashBack</a:t>
            </a:r>
            <a:r>
              <a:rPr lang="es-MX" b="1" dirty="0"/>
              <a:t> proporciona una solución rentable y accesible para abordar la problemática del reciclaje en Puerto Montt. Nuestra plataforma ofrece incentivos económicos y opciones de recogida flexibles, promoviendo así una economía circular y generando conciencia ambiental en la comunidad.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62295856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210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Söhne</vt:lpstr>
      <vt:lpstr>Trade Gothic Next Cond</vt:lpstr>
      <vt:lpstr>Trade Gothic Next Light</vt:lpstr>
      <vt:lpstr>LimelightVTI</vt:lpstr>
      <vt:lpstr>EcoCashBack</vt:lpstr>
      <vt:lpstr>Introducción </vt:lpstr>
      <vt:lpstr>Propuesta</vt:lpstr>
      <vt:lpstr>tecnologias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EcoCashBack</dc:title>
  <dc:creator>pedro manuel</dc:creator>
  <cp:lastModifiedBy>pedro manuel</cp:lastModifiedBy>
  <cp:revision>4</cp:revision>
  <dcterms:created xsi:type="dcterms:W3CDTF">2024-04-12T03:58:25Z</dcterms:created>
  <dcterms:modified xsi:type="dcterms:W3CDTF">2024-04-12T13:05:40Z</dcterms:modified>
</cp:coreProperties>
</file>