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12192000"/>
  <p:notesSz cx="6858000" cy="9144000"/>
  <p:embeddedFontLst>
    <p:embeddedFont>
      <p:font typeface="Oswald Light"/>
      <p:regular r:id="rId13"/>
      <p:bold r:id="rId14"/>
    </p:embeddedFont>
    <p:embeddedFont>
      <p:font typeface="Oswald"/>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7" roundtripDataSignature="AMtx7mhyqegKQGFbZBsNpzpOKjrW9WwS+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OswaldLight-regular.fntdata"/><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Oswald-regular.fntdata"/><Relationship Id="rId14" Type="http://schemas.openxmlformats.org/officeDocument/2006/relationships/font" Target="fonts/OswaldLight-bold.fntdata"/><Relationship Id="rId17" Type="http://customschemas.google.com/relationships/presentationmetadata" Target="metadata"/><Relationship Id="rId16" Type="http://schemas.openxmlformats.org/officeDocument/2006/relationships/font" Target="fonts/Oswald-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CL"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CL"/>
              <a:t>Entrevistado: </a:t>
            </a:r>
            <a:r>
              <a:rPr b="0" i="0" lang="es-CL">
                <a:solidFill>
                  <a:srgbClr val="ECECEC"/>
                </a:solidFill>
                <a:highlight>
                  <a:srgbClr val="212121"/>
                </a:highlight>
                <a:latin typeface="Arial"/>
                <a:ea typeface="Arial"/>
                <a:cs typeface="Arial"/>
                <a:sym typeface="Arial"/>
              </a:rPr>
              <a:t>Mi rol principal es gestionar todo lo relacionado con el personal de nuestros restaurantes, desde la contratación y capacitación hasta la gestión del rendimiento y el desarrollo profesional. Además, también me encargo de supervisar aspectos relacionados con el funcionamiento general del negocio y la implementación de proyectos estratégicos.</a:t>
            </a:r>
            <a:endParaRPr/>
          </a:p>
          <a:p>
            <a:pPr indent="0" lvl="0" marL="0" rtl="0" algn="l">
              <a:spcBef>
                <a:spcPts val="0"/>
              </a:spcBef>
              <a:spcAft>
                <a:spcPts val="0"/>
              </a:spcAft>
              <a:buNone/>
            </a:pPr>
            <a:r>
              <a:rPr b="0" i="0" lang="es-CL">
                <a:solidFill>
                  <a:srgbClr val="ECECEC"/>
                </a:solidFill>
                <a:highlight>
                  <a:srgbClr val="212121"/>
                </a:highlight>
                <a:latin typeface="Arial"/>
                <a:ea typeface="Arial"/>
                <a:cs typeface="Arial"/>
                <a:sym typeface="Arial"/>
              </a:rPr>
              <a:t>Entrevistador: se le comento el proyecto y como queremos involucrarlo con el medio, y él nos explica cómo funcionan con otras empresas</a:t>
            </a:r>
            <a:endParaRPr/>
          </a:p>
          <a:p>
            <a:pPr indent="0" lvl="0" marL="0" rtl="0" algn="l">
              <a:spcBef>
                <a:spcPts val="0"/>
              </a:spcBef>
              <a:spcAft>
                <a:spcPts val="0"/>
              </a:spcAft>
              <a:buNone/>
            </a:pPr>
            <a:r>
              <a:rPr lang="es-CL"/>
              <a:t>Entrevistado: en la empresa se trabaja con diversas empresas las cuales no siempre trabajan con el medio ambiente, estas no reciclan, la principal empresa con la que se trabaja es Rendering, esta se dedida a la recolección de aceites y grasas, nosotros como mcdonald’s tenemos un contrato el cual implica que dicha empresa siempre este a disposición de nosotros para la recolección de dichos desechos, ellos nos entregan 8 baldes de 250L en donde dos son para grasas y los 6 son de aceites, esta empresa realiza el siguiente caso de uso: </a:t>
            </a:r>
            <a:endParaRPr/>
          </a:p>
          <a:p>
            <a:pPr indent="0" lvl="0" marL="0" rtl="0" algn="l">
              <a:spcBef>
                <a:spcPts val="0"/>
              </a:spcBef>
              <a:spcAft>
                <a:spcPts val="0"/>
              </a:spcAft>
              <a:buNone/>
            </a:pPr>
            <a:r>
              <a:rPr lang="es-CL"/>
              <a:t>	- en términos generales, Rendering recolecta y acumula todo, realiza una separación de fases donde depuran y separan elementos sólidos y el agua que puede llegar al aceite y las grasas</a:t>
            </a:r>
            <a:endParaRPr/>
          </a:p>
          <a:p>
            <a:pPr indent="0" lvl="0" marL="0" rtl="0" algn="l">
              <a:spcBef>
                <a:spcPts val="0"/>
              </a:spcBef>
              <a:spcAft>
                <a:spcPts val="0"/>
              </a:spcAft>
              <a:buNone/>
            </a:pPr>
            <a:r>
              <a:rPr lang="es-CL"/>
              <a:t>	-después de eso lo evalúan en laboratorio para confirmar pureza y se exporta para ser ocupado como materia prima de biodiesel</a:t>
            </a:r>
            <a:endParaRPr/>
          </a:p>
          <a:p>
            <a:pPr indent="0" lvl="0" marL="0" rtl="0" algn="l">
              <a:spcBef>
                <a:spcPts val="0"/>
              </a:spcBef>
              <a:spcAft>
                <a:spcPts val="0"/>
              </a:spcAft>
              <a:buNone/>
            </a:pPr>
            <a:r>
              <a:rPr lang="es-CL"/>
              <a:t>	-puede ser que una parte se quede en el territorio nacional, pero en Chile no somos grandes consumidores de Biodiesel</a:t>
            </a:r>
            <a:endParaRPr/>
          </a:p>
          <a:p>
            <a:pPr indent="0" lvl="0" marL="0" rtl="0" algn="l">
              <a:spcBef>
                <a:spcPts val="0"/>
              </a:spcBef>
              <a:spcAft>
                <a:spcPts val="0"/>
              </a:spcAft>
              <a:buNone/>
            </a:pPr>
            <a:r>
              <a:rPr lang="es-CL"/>
              <a:t>Y en términos de reciclaje conceional, cartones y plásticos como empresa no contamos con ninguna empresa la cual cumpla estos requerimientos, por eso como gerente de negocio me llama mucho la atención el proyecto y me gustaría estar atento a los avances, </a:t>
            </a:r>
            <a:endParaRPr/>
          </a:p>
          <a:p>
            <a:pPr indent="0" lvl="0" marL="0" rtl="0" algn="l">
              <a:spcBef>
                <a:spcPts val="0"/>
              </a:spcBef>
              <a:spcAft>
                <a:spcPts val="0"/>
              </a:spcAft>
              <a:buNone/>
            </a:pPr>
            <a:r>
              <a:t/>
            </a:r>
            <a:endParaRPr/>
          </a:p>
        </p:txBody>
      </p:sp>
      <p:sp>
        <p:nvSpPr>
          <p:cNvPr id="144" name="Google Shape;144;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10"/>
          <p:cNvSpPr txBox="1"/>
          <p:nvPr>
            <p:ph idx="1" type="subTitle"/>
          </p:nvPr>
        </p:nvSpPr>
        <p:spPr>
          <a:xfrm>
            <a:off x="1608406" y="4512376"/>
            <a:ext cx="8639776" cy="900190"/>
          </a:xfrm>
          <a:prstGeom prst="rect">
            <a:avLst/>
          </a:prstGeom>
          <a:noFill/>
          <a:ln>
            <a:noFill/>
          </a:ln>
        </p:spPr>
        <p:txBody>
          <a:bodyPr anchorCtr="0" anchor="t" bIns="45700" lIns="91425" spcFirstLastPara="1" rIns="91425" wrap="square" tIns="45700">
            <a:normAutofit/>
          </a:bodyPr>
          <a:lstStyle>
            <a:lvl1pPr lvl="0" algn="l">
              <a:lnSpc>
                <a:spcPct val="120000"/>
              </a:lnSpc>
              <a:spcBef>
                <a:spcPts val="1000"/>
              </a:spcBef>
              <a:spcAft>
                <a:spcPts val="0"/>
              </a:spcAft>
              <a:buClr>
                <a:schemeClr val="dk1"/>
              </a:buClr>
              <a:buSzPts val="1800"/>
              <a:buNone/>
              <a:defRPr sz="1800"/>
            </a:lvl1pPr>
            <a:lvl2pPr lvl="1" algn="ctr">
              <a:lnSpc>
                <a:spcPct val="120000"/>
              </a:lnSpc>
              <a:spcBef>
                <a:spcPts val="500"/>
              </a:spcBef>
              <a:spcAft>
                <a:spcPts val="0"/>
              </a:spcAft>
              <a:buClr>
                <a:schemeClr val="dk1"/>
              </a:buClr>
              <a:buSzPts val="2000"/>
              <a:buNone/>
              <a:defRPr sz="2000"/>
            </a:lvl2pPr>
            <a:lvl3pPr lvl="2" algn="ctr">
              <a:lnSpc>
                <a:spcPct val="120000"/>
              </a:lnSpc>
              <a:spcBef>
                <a:spcPts val="500"/>
              </a:spcBef>
              <a:spcAft>
                <a:spcPts val="0"/>
              </a:spcAft>
              <a:buClr>
                <a:schemeClr val="dk1"/>
              </a:buClr>
              <a:buSzPts val="1800"/>
              <a:buNone/>
              <a:defRPr sz="1800"/>
            </a:lvl3pPr>
            <a:lvl4pPr lvl="3" algn="ctr">
              <a:lnSpc>
                <a:spcPct val="120000"/>
              </a:lnSpc>
              <a:spcBef>
                <a:spcPts val="500"/>
              </a:spcBef>
              <a:spcAft>
                <a:spcPts val="0"/>
              </a:spcAft>
              <a:buClr>
                <a:schemeClr val="dk1"/>
              </a:buClr>
              <a:buSzPts val="1600"/>
              <a:buNone/>
              <a:defRPr sz="1600"/>
            </a:lvl4pPr>
            <a:lvl5pPr lvl="4" algn="ctr">
              <a:lnSpc>
                <a:spcPct val="12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0"/>
          <p:cNvSpPr txBox="1"/>
          <p:nvPr>
            <p:ph idx="10" type="dt"/>
          </p:nvPr>
        </p:nvSpPr>
        <p:spPr>
          <a:xfrm>
            <a:off x="847726" y="6199188"/>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0"/>
          <p:cNvSpPr txBox="1"/>
          <p:nvPr>
            <p:ph idx="11" type="ftr"/>
          </p:nvPr>
        </p:nvSpPr>
        <p:spPr>
          <a:xfrm>
            <a:off x="7286625" y="6199188"/>
            <a:ext cx="340995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0"/>
          <p:cNvSpPr txBox="1"/>
          <p:nvPr>
            <p:ph idx="12" type="sldNum"/>
          </p:nvPr>
        </p:nvSpPr>
        <p:spPr>
          <a:xfrm>
            <a:off x="10696577" y="6199188"/>
            <a:ext cx="6191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
        <p:nvSpPr>
          <p:cNvPr id="21" name="Google Shape;21;p10"/>
          <p:cNvSpPr txBox="1"/>
          <p:nvPr>
            <p:ph type="ctrTitle"/>
          </p:nvPr>
        </p:nvSpPr>
        <p:spPr>
          <a:xfrm>
            <a:off x="1608406" y="1720884"/>
            <a:ext cx="8639775" cy="2734693"/>
          </a:xfrm>
          <a:prstGeom prst="rect">
            <a:avLst/>
          </a:prstGeom>
          <a:noFill/>
          <a:ln>
            <a:noFill/>
          </a:ln>
        </p:spPr>
        <p:txBody>
          <a:bodyPr anchorCtr="0" anchor="b" bIns="45700" lIns="91425" spcFirstLastPara="1" rIns="91425" wrap="square" tIns="45700">
            <a:normAutofit/>
          </a:bodyPr>
          <a:lstStyle>
            <a:lvl1pPr lvl="0" algn="l">
              <a:lnSpc>
                <a:spcPct val="120000"/>
              </a:lnSpc>
              <a:spcBef>
                <a:spcPts val="0"/>
              </a:spcBef>
              <a:spcAft>
                <a:spcPts val="0"/>
              </a:spcAft>
              <a:buClr>
                <a:schemeClr val="dk1"/>
              </a:buClr>
              <a:buSzPts val="3200"/>
              <a:buFont typeface="Oswald"/>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19"/>
          <p:cNvSpPr txBox="1"/>
          <p:nvPr>
            <p:ph type="title"/>
          </p:nvPr>
        </p:nvSpPr>
        <p:spPr>
          <a:xfrm>
            <a:off x="1624338" y="1255172"/>
            <a:ext cx="9297346" cy="1050707"/>
          </a:xfrm>
          <a:prstGeom prst="rect">
            <a:avLst/>
          </a:prstGeom>
          <a:noFill/>
          <a:ln>
            <a:noFill/>
          </a:ln>
        </p:spPr>
        <p:txBody>
          <a:bodyPr anchorCtr="0" anchor="b" bIns="45700" lIns="91425" spcFirstLastPara="1" rIns="91425" wrap="square" tIns="45700">
            <a:normAutofit/>
          </a:bodyPr>
          <a:lstStyle>
            <a:lvl1pPr lvl="0" algn="l">
              <a:lnSpc>
                <a:spcPct val="12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9"/>
          <p:cNvSpPr txBox="1"/>
          <p:nvPr>
            <p:ph idx="1" type="body"/>
          </p:nvPr>
        </p:nvSpPr>
        <p:spPr>
          <a:xfrm rot="5400000">
            <a:off x="4645833" y="-602027"/>
            <a:ext cx="3254356" cy="9297346"/>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19"/>
          <p:cNvSpPr txBox="1"/>
          <p:nvPr>
            <p:ph idx="10" type="dt"/>
          </p:nvPr>
        </p:nvSpPr>
        <p:spPr>
          <a:xfrm>
            <a:off x="847726" y="6199188"/>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9"/>
          <p:cNvSpPr txBox="1"/>
          <p:nvPr>
            <p:ph idx="11" type="ftr"/>
          </p:nvPr>
        </p:nvSpPr>
        <p:spPr>
          <a:xfrm>
            <a:off x="7286625" y="6199188"/>
            <a:ext cx="340995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9"/>
          <p:cNvSpPr txBox="1"/>
          <p:nvPr>
            <p:ph idx="12" type="sldNum"/>
          </p:nvPr>
        </p:nvSpPr>
        <p:spPr>
          <a:xfrm>
            <a:off x="10696577" y="6199188"/>
            <a:ext cx="6191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3" name="Shape 83"/>
        <p:cNvGrpSpPr/>
        <p:nvPr/>
      </p:nvGrpSpPr>
      <p:grpSpPr>
        <a:xfrm>
          <a:off x="0" y="0"/>
          <a:ext cx="0" cy="0"/>
          <a:chOff x="0" y="0"/>
          <a:chExt cx="0" cy="0"/>
        </a:xfrm>
      </p:grpSpPr>
      <p:sp>
        <p:nvSpPr>
          <p:cNvPr id="84" name="Google Shape;84;p20"/>
          <p:cNvSpPr txBox="1"/>
          <p:nvPr>
            <p:ph type="title"/>
          </p:nvPr>
        </p:nvSpPr>
        <p:spPr>
          <a:xfrm rot="5400000">
            <a:off x="7985381" y="2555777"/>
            <a:ext cx="4100602" cy="1817441"/>
          </a:xfrm>
          <a:prstGeom prst="rect">
            <a:avLst/>
          </a:prstGeom>
          <a:noFill/>
          <a:ln>
            <a:noFill/>
          </a:ln>
        </p:spPr>
        <p:txBody>
          <a:bodyPr anchorCtr="0" anchor="b" bIns="45700" lIns="91425" spcFirstLastPara="1" rIns="91425" wrap="square" tIns="45700">
            <a:normAutofit/>
          </a:bodyPr>
          <a:lstStyle>
            <a:lvl1pPr lvl="0" algn="l">
              <a:lnSpc>
                <a:spcPct val="12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20"/>
          <p:cNvSpPr txBox="1"/>
          <p:nvPr>
            <p:ph idx="1" type="body"/>
          </p:nvPr>
        </p:nvSpPr>
        <p:spPr>
          <a:xfrm rot="5400000">
            <a:off x="3186201" y="-425962"/>
            <a:ext cx="4100602" cy="7780919"/>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20"/>
          <p:cNvSpPr txBox="1"/>
          <p:nvPr>
            <p:ph idx="10" type="dt"/>
          </p:nvPr>
        </p:nvSpPr>
        <p:spPr>
          <a:xfrm>
            <a:off x="847726" y="6199188"/>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0"/>
          <p:cNvSpPr txBox="1"/>
          <p:nvPr>
            <p:ph idx="11" type="ftr"/>
          </p:nvPr>
        </p:nvSpPr>
        <p:spPr>
          <a:xfrm>
            <a:off x="7286625" y="6199188"/>
            <a:ext cx="340995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0"/>
          <p:cNvSpPr txBox="1"/>
          <p:nvPr>
            <p:ph idx="12" type="sldNum"/>
          </p:nvPr>
        </p:nvSpPr>
        <p:spPr>
          <a:xfrm>
            <a:off x="10696577" y="6199188"/>
            <a:ext cx="6191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11"/>
          <p:cNvSpPr txBox="1"/>
          <p:nvPr>
            <p:ph type="title"/>
          </p:nvPr>
        </p:nvSpPr>
        <p:spPr>
          <a:xfrm>
            <a:off x="1620442" y="1233199"/>
            <a:ext cx="8977511" cy="1073825"/>
          </a:xfrm>
          <a:prstGeom prst="rect">
            <a:avLst/>
          </a:prstGeom>
          <a:noFill/>
          <a:ln>
            <a:noFill/>
          </a:ln>
        </p:spPr>
        <p:txBody>
          <a:bodyPr anchorCtr="0" anchor="b" bIns="45700" lIns="91425" spcFirstLastPara="1" rIns="91425" wrap="square" tIns="45700">
            <a:normAutofit/>
          </a:bodyPr>
          <a:lstStyle>
            <a:lvl1pPr lvl="0" algn="l">
              <a:lnSpc>
                <a:spcPct val="12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1"/>
          <p:cNvSpPr txBox="1"/>
          <p:nvPr>
            <p:ph idx="1" type="body"/>
          </p:nvPr>
        </p:nvSpPr>
        <p:spPr>
          <a:xfrm>
            <a:off x="1620444" y="2419639"/>
            <a:ext cx="8977509" cy="314178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11"/>
          <p:cNvSpPr txBox="1"/>
          <p:nvPr>
            <p:ph idx="10" type="dt"/>
          </p:nvPr>
        </p:nvSpPr>
        <p:spPr>
          <a:xfrm>
            <a:off x="847726" y="6199188"/>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1"/>
          <p:cNvSpPr txBox="1"/>
          <p:nvPr>
            <p:ph idx="11" type="ftr"/>
          </p:nvPr>
        </p:nvSpPr>
        <p:spPr>
          <a:xfrm>
            <a:off x="7286625" y="6199188"/>
            <a:ext cx="340995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1"/>
          <p:cNvSpPr txBox="1"/>
          <p:nvPr>
            <p:ph idx="12" type="sldNum"/>
          </p:nvPr>
        </p:nvSpPr>
        <p:spPr>
          <a:xfrm>
            <a:off x="10696577" y="6199188"/>
            <a:ext cx="6191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12"/>
          <p:cNvSpPr txBox="1"/>
          <p:nvPr>
            <p:ph type="title"/>
          </p:nvPr>
        </p:nvSpPr>
        <p:spPr>
          <a:xfrm>
            <a:off x="1622474" y="2413788"/>
            <a:ext cx="8085116" cy="2737521"/>
          </a:xfrm>
          <a:prstGeom prst="rect">
            <a:avLst/>
          </a:prstGeom>
          <a:noFill/>
          <a:ln>
            <a:noFill/>
          </a:ln>
        </p:spPr>
        <p:txBody>
          <a:bodyPr anchorCtr="0" anchor="t" bIns="45700" lIns="91425" spcFirstLastPara="1" rIns="91425" wrap="square" tIns="45700">
            <a:normAutofit/>
          </a:bodyPr>
          <a:lstStyle>
            <a:lvl1pPr lvl="0" algn="l">
              <a:lnSpc>
                <a:spcPct val="120000"/>
              </a:lnSpc>
              <a:spcBef>
                <a:spcPts val="0"/>
              </a:spcBef>
              <a:spcAft>
                <a:spcPts val="0"/>
              </a:spcAft>
              <a:buClr>
                <a:schemeClr val="dk1"/>
              </a:buClr>
              <a:buSzPts val="3200"/>
              <a:buFont typeface="Oswald"/>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2"/>
          <p:cNvSpPr txBox="1"/>
          <p:nvPr>
            <p:ph idx="1" type="body"/>
          </p:nvPr>
        </p:nvSpPr>
        <p:spPr>
          <a:xfrm>
            <a:off x="1622474" y="1351721"/>
            <a:ext cx="8085118" cy="993913"/>
          </a:xfrm>
          <a:prstGeom prst="rect">
            <a:avLst/>
          </a:prstGeom>
          <a:noFill/>
          <a:ln>
            <a:noFill/>
          </a:ln>
        </p:spPr>
        <p:txBody>
          <a:bodyPr anchorCtr="0" anchor="b"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1800"/>
              <a:buNone/>
              <a:defRPr sz="1800">
                <a:solidFill>
                  <a:schemeClr val="dk1"/>
                </a:solidFill>
              </a:defRPr>
            </a:lvl1pPr>
            <a:lvl2pPr indent="-228600" lvl="1" marL="914400" algn="l">
              <a:lnSpc>
                <a:spcPct val="120000"/>
              </a:lnSpc>
              <a:spcBef>
                <a:spcPts val="500"/>
              </a:spcBef>
              <a:spcAft>
                <a:spcPts val="0"/>
              </a:spcAft>
              <a:buClr>
                <a:srgbClr val="888888"/>
              </a:buClr>
              <a:buSzPts val="2000"/>
              <a:buNone/>
              <a:defRPr sz="2000">
                <a:solidFill>
                  <a:srgbClr val="888888"/>
                </a:solidFill>
              </a:defRPr>
            </a:lvl2pPr>
            <a:lvl3pPr indent="-228600" lvl="2" marL="1371600" algn="l">
              <a:lnSpc>
                <a:spcPct val="120000"/>
              </a:lnSpc>
              <a:spcBef>
                <a:spcPts val="500"/>
              </a:spcBef>
              <a:spcAft>
                <a:spcPts val="0"/>
              </a:spcAft>
              <a:buClr>
                <a:srgbClr val="888888"/>
              </a:buClr>
              <a:buSzPts val="1800"/>
              <a:buNone/>
              <a:defRPr sz="1800">
                <a:solidFill>
                  <a:srgbClr val="888888"/>
                </a:solidFill>
              </a:defRPr>
            </a:lvl3pPr>
            <a:lvl4pPr indent="-228600" lvl="3" marL="1828800" algn="l">
              <a:lnSpc>
                <a:spcPct val="120000"/>
              </a:lnSpc>
              <a:spcBef>
                <a:spcPts val="500"/>
              </a:spcBef>
              <a:spcAft>
                <a:spcPts val="0"/>
              </a:spcAft>
              <a:buClr>
                <a:srgbClr val="888888"/>
              </a:buClr>
              <a:buSzPts val="1600"/>
              <a:buNone/>
              <a:defRPr sz="1600">
                <a:solidFill>
                  <a:srgbClr val="888888"/>
                </a:solidFill>
              </a:defRPr>
            </a:lvl4pPr>
            <a:lvl5pPr indent="-228600" lvl="4" marL="2286000" algn="l">
              <a:lnSpc>
                <a:spcPct val="12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1" name="Google Shape;31;p12"/>
          <p:cNvSpPr txBox="1"/>
          <p:nvPr>
            <p:ph idx="10" type="dt"/>
          </p:nvPr>
        </p:nvSpPr>
        <p:spPr>
          <a:xfrm>
            <a:off x="847726" y="6199188"/>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2"/>
          <p:cNvSpPr txBox="1"/>
          <p:nvPr>
            <p:ph idx="11" type="ftr"/>
          </p:nvPr>
        </p:nvSpPr>
        <p:spPr>
          <a:xfrm>
            <a:off x="7286625" y="6199188"/>
            <a:ext cx="340995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2"/>
          <p:cNvSpPr txBox="1"/>
          <p:nvPr>
            <p:ph idx="12" type="sldNum"/>
          </p:nvPr>
        </p:nvSpPr>
        <p:spPr>
          <a:xfrm>
            <a:off x="10696577" y="6199188"/>
            <a:ext cx="6191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13"/>
          <p:cNvSpPr txBox="1"/>
          <p:nvPr>
            <p:ph type="title"/>
          </p:nvPr>
        </p:nvSpPr>
        <p:spPr>
          <a:xfrm>
            <a:off x="1615817" y="1272209"/>
            <a:ext cx="9164725" cy="1033670"/>
          </a:xfrm>
          <a:prstGeom prst="rect">
            <a:avLst/>
          </a:prstGeom>
          <a:noFill/>
          <a:ln>
            <a:noFill/>
          </a:ln>
        </p:spPr>
        <p:txBody>
          <a:bodyPr anchorCtr="0" anchor="b" bIns="45700" lIns="91425" spcFirstLastPara="1" rIns="91425" wrap="square" tIns="45700">
            <a:normAutofit/>
          </a:bodyPr>
          <a:lstStyle>
            <a:lvl1pPr lvl="0" algn="l">
              <a:lnSpc>
                <a:spcPct val="12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3"/>
          <p:cNvSpPr txBox="1"/>
          <p:nvPr>
            <p:ph idx="1" type="body"/>
          </p:nvPr>
        </p:nvSpPr>
        <p:spPr>
          <a:xfrm>
            <a:off x="1615817" y="2425148"/>
            <a:ext cx="4188635" cy="3160643"/>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3"/>
          <p:cNvSpPr txBox="1"/>
          <p:nvPr>
            <p:ph idx="2" type="body"/>
          </p:nvPr>
        </p:nvSpPr>
        <p:spPr>
          <a:xfrm>
            <a:off x="6371355" y="2425148"/>
            <a:ext cx="4188635" cy="3160644"/>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13"/>
          <p:cNvSpPr txBox="1"/>
          <p:nvPr>
            <p:ph idx="10" type="dt"/>
          </p:nvPr>
        </p:nvSpPr>
        <p:spPr>
          <a:xfrm>
            <a:off x="847726" y="6199188"/>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3"/>
          <p:cNvSpPr txBox="1"/>
          <p:nvPr>
            <p:ph idx="11" type="ftr"/>
          </p:nvPr>
        </p:nvSpPr>
        <p:spPr>
          <a:xfrm>
            <a:off x="7286625" y="6199188"/>
            <a:ext cx="340995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3"/>
          <p:cNvSpPr txBox="1"/>
          <p:nvPr>
            <p:ph idx="12" type="sldNum"/>
          </p:nvPr>
        </p:nvSpPr>
        <p:spPr>
          <a:xfrm>
            <a:off x="10696577" y="6199188"/>
            <a:ext cx="6191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41" name="Shape 41"/>
        <p:cNvGrpSpPr/>
        <p:nvPr/>
      </p:nvGrpSpPr>
      <p:grpSpPr>
        <a:xfrm>
          <a:off x="0" y="0"/>
          <a:ext cx="0" cy="0"/>
          <a:chOff x="0" y="0"/>
          <a:chExt cx="0" cy="0"/>
        </a:xfrm>
      </p:grpSpPr>
      <p:sp>
        <p:nvSpPr>
          <p:cNvPr id="42" name="Google Shape;42;p14"/>
          <p:cNvSpPr txBox="1"/>
          <p:nvPr>
            <p:ph type="title"/>
          </p:nvPr>
        </p:nvSpPr>
        <p:spPr>
          <a:xfrm>
            <a:off x="1017442" y="600817"/>
            <a:ext cx="10079497" cy="1168706"/>
          </a:xfrm>
          <a:prstGeom prst="rect">
            <a:avLst/>
          </a:prstGeom>
          <a:noFill/>
          <a:ln>
            <a:noFill/>
          </a:ln>
        </p:spPr>
        <p:txBody>
          <a:bodyPr anchorCtr="0" anchor="b" bIns="45700" lIns="91425" spcFirstLastPara="1" rIns="91425" wrap="square" tIns="45700">
            <a:normAutofit/>
          </a:bodyPr>
          <a:lstStyle>
            <a:lvl1pPr lvl="0" algn="l">
              <a:lnSpc>
                <a:spcPct val="12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14"/>
          <p:cNvSpPr txBox="1"/>
          <p:nvPr>
            <p:ph idx="1" type="body"/>
          </p:nvPr>
        </p:nvSpPr>
        <p:spPr>
          <a:xfrm>
            <a:off x="1017442" y="1798488"/>
            <a:ext cx="4599587" cy="668492"/>
          </a:xfrm>
          <a:prstGeom prst="rect">
            <a:avLst/>
          </a:prstGeom>
          <a:noFill/>
          <a:ln>
            <a:noFill/>
          </a:ln>
        </p:spPr>
        <p:txBody>
          <a:bodyPr anchorCtr="0" anchor="b"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2400"/>
              <a:buNone/>
              <a:defRPr b="0" sz="2400">
                <a:latin typeface="Oswald"/>
                <a:ea typeface="Oswald"/>
                <a:cs typeface="Oswald"/>
                <a:sym typeface="Oswald"/>
              </a:defRPr>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14"/>
          <p:cNvSpPr txBox="1"/>
          <p:nvPr>
            <p:ph idx="2" type="body"/>
          </p:nvPr>
        </p:nvSpPr>
        <p:spPr>
          <a:xfrm>
            <a:off x="1017442" y="2777279"/>
            <a:ext cx="4599587" cy="3276934"/>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14"/>
          <p:cNvSpPr txBox="1"/>
          <p:nvPr>
            <p:ph idx="3" type="body"/>
          </p:nvPr>
        </p:nvSpPr>
        <p:spPr>
          <a:xfrm>
            <a:off x="6497352" y="1798488"/>
            <a:ext cx="4599588" cy="668492"/>
          </a:xfrm>
          <a:prstGeom prst="rect">
            <a:avLst/>
          </a:prstGeom>
          <a:noFill/>
          <a:ln>
            <a:noFill/>
          </a:ln>
        </p:spPr>
        <p:txBody>
          <a:bodyPr anchorCtr="0" anchor="b"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2400"/>
              <a:buNone/>
              <a:defRPr b="0" sz="2400">
                <a:latin typeface="Oswald"/>
                <a:ea typeface="Oswald"/>
                <a:cs typeface="Oswald"/>
                <a:sym typeface="Oswald"/>
              </a:defRPr>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14"/>
          <p:cNvSpPr txBox="1"/>
          <p:nvPr>
            <p:ph idx="4" type="body"/>
          </p:nvPr>
        </p:nvSpPr>
        <p:spPr>
          <a:xfrm>
            <a:off x="6497352" y="2777279"/>
            <a:ext cx="4599588" cy="3276934"/>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14"/>
          <p:cNvSpPr txBox="1"/>
          <p:nvPr>
            <p:ph idx="10" type="dt"/>
          </p:nvPr>
        </p:nvSpPr>
        <p:spPr>
          <a:xfrm>
            <a:off x="847726" y="6199188"/>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4"/>
          <p:cNvSpPr txBox="1"/>
          <p:nvPr>
            <p:ph idx="11" type="ftr"/>
          </p:nvPr>
        </p:nvSpPr>
        <p:spPr>
          <a:xfrm>
            <a:off x="7286625" y="6199188"/>
            <a:ext cx="340995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4"/>
          <p:cNvSpPr txBox="1"/>
          <p:nvPr>
            <p:ph idx="12" type="sldNum"/>
          </p:nvPr>
        </p:nvSpPr>
        <p:spPr>
          <a:xfrm>
            <a:off x="10696577" y="6199188"/>
            <a:ext cx="6191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cxnSp>
        <p:nvCxnSpPr>
          <p:cNvPr id="50" name="Google Shape;50;p14"/>
          <p:cNvCxnSpPr/>
          <p:nvPr/>
        </p:nvCxnSpPr>
        <p:spPr>
          <a:xfrm>
            <a:off x="6571185" y="2593591"/>
            <a:ext cx="4525755" cy="0"/>
          </a:xfrm>
          <a:prstGeom prst="straightConnector1">
            <a:avLst/>
          </a:prstGeom>
          <a:noFill/>
          <a:ln cap="flat" cmpd="sng" w="38100">
            <a:solidFill>
              <a:srgbClr val="AECBD3"/>
            </a:solidFill>
            <a:prstDash val="solid"/>
            <a:miter lim="800000"/>
            <a:headEnd len="sm" w="sm" type="none"/>
            <a:tailEnd len="sm" w="sm" type="none"/>
          </a:ln>
        </p:spPr>
      </p:cxnSp>
      <p:cxnSp>
        <p:nvCxnSpPr>
          <p:cNvPr id="51" name="Google Shape;51;p14"/>
          <p:cNvCxnSpPr/>
          <p:nvPr/>
        </p:nvCxnSpPr>
        <p:spPr>
          <a:xfrm>
            <a:off x="1107503" y="2593591"/>
            <a:ext cx="4509526" cy="0"/>
          </a:xfrm>
          <a:prstGeom prst="straightConnector1">
            <a:avLst/>
          </a:prstGeom>
          <a:noFill/>
          <a:ln cap="flat" cmpd="sng" w="38100">
            <a:solidFill>
              <a:srgbClr val="AECBD3"/>
            </a:solidFill>
            <a:prstDash val="solid"/>
            <a:miter lim="800000"/>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15"/>
          <p:cNvSpPr txBox="1"/>
          <p:nvPr>
            <p:ph type="title"/>
          </p:nvPr>
        </p:nvSpPr>
        <p:spPr>
          <a:xfrm>
            <a:off x="1620442" y="1233199"/>
            <a:ext cx="8977511" cy="1073825"/>
          </a:xfrm>
          <a:prstGeom prst="rect">
            <a:avLst/>
          </a:prstGeom>
          <a:noFill/>
          <a:ln>
            <a:noFill/>
          </a:ln>
        </p:spPr>
        <p:txBody>
          <a:bodyPr anchorCtr="0" anchor="b" bIns="45700" lIns="91425" spcFirstLastPara="1" rIns="91425" wrap="square" tIns="45700">
            <a:normAutofit/>
          </a:bodyPr>
          <a:lstStyle>
            <a:lvl1pPr lvl="0" algn="l">
              <a:lnSpc>
                <a:spcPct val="12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15"/>
          <p:cNvSpPr txBox="1"/>
          <p:nvPr>
            <p:ph idx="10" type="dt"/>
          </p:nvPr>
        </p:nvSpPr>
        <p:spPr>
          <a:xfrm>
            <a:off x="847726" y="6199188"/>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5"/>
          <p:cNvSpPr txBox="1"/>
          <p:nvPr>
            <p:ph idx="11" type="ftr"/>
          </p:nvPr>
        </p:nvSpPr>
        <p:spPr>
          <a:xfrm>
            <a:off x="7286625" y="6199188"/>
            <a:ext cx="340995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5"/>
          <p:cNvSpPr txBox="1"/>
          <p:nvPr>
            <p:ph idx="12" type="sldNum"/>
          </p:nvPr>
        </p:nvSpPr>
        <p:spPr>
          <a:xfrm>
            <a:off x="10696577" y="6199188"/>
            <a:ext cx="6191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57" name="Shape 57"/>
        <p:cNvGrpSpPr/>
        <p:nvPr/>
      </p:nvGrpSpPr>
      <p:grpSpPr>
        <a:xfrm>
          <a:off x="0" y="0"/>
          <a:ext cx="0" cy="0"/>
          <a:chOff x="0" y="0"/>
          <a:chExt cx="0" cy="0"/>
        </a:xfrm>
      </p:grpSpPr>
      <p:sp>
        <p:nvSpPr>
          <p:cNvPr id="58" name="Google Shape;58;p16"/>
          <p:cNvSpPr txBox="1"/>
          <p:nvPr>
            <p:ph idx="10" type="dt"/>
          </p:nvPr>
        </p:nvSpPr>
        <p:spPr>
          <a:xfrm>
            <a:off x="847726" y="6199188"/>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6"/>
          <p:cNvSpPr txBox="1"/>
          <p:nvPr>
            <p:ph idx="11" type="ftr"/>
          </p:nvPr>
        </p:nvSpPr>
        <p:spPr>
          <a:xfrm>
            <a:off x="7286625" y="6199188"/>
            <a:ext cx="340995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6"/>
          <p:cNvSpPr txBox="1"/>
          <p:nvPr>
            <p:ph idx="12" type="sldNum"/>
          </p:nvPr>
        </p:nvSpPr>
        <p:spPr>
          <a:xfrm>
            <a:off x="10696577" y="6199188"/>
            <a:ext cx="6191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1" name="Shape 61"/>
        <p:cNvGrpSpPr/>
        <p:nvPr/>
      </p:nvGrpSpPr>
      <p:grpSpPr>
        <a:xfrm>
          <a:off x="0" y="0"/>
          <a:ext cx="0" cy="0"/>
          <a:chOff x="0" y="0"/>
          <a:chExt cx="0" cy="0"/>
        </a:xfrm>
      </p:grpSpPr>
      <p:sp>
        <p:nvSpPr>
          <p:cNvPr id="62" name="Google Shape;62;p17"/>
          <p:cNvSpPr txBox="1"/>
          <p:nvPr>
            <p:ph type="title"/>
          </p:nvPr>
        </p:nvSpPr>
        <p:spPr>
          <a:xfrm>
            <a:off x="1380121" y="1391478"/>
            <a:ext cx="3288432" cy="1951414"/>
          </a:xfrm>
          <a:prstGeom prst="rect">
            <a:avLst/>
          </a:prstGeom>
          <a:noFill/>
          <a:ln>
            <a:noFill/>
          </a:ln>
        </p:spPr>
        <p:txBody>
          <a:bodyPr anchorCtr="0" anchor="t" bIns="45700" lIns="91425" spcFirstLastPara="1" rIns="91425" wrap="square" tIns="45700">
            <a:normAutofit/>
          </a:bodyPr>
          <a:lstStyle>
            <a:lvl1pPr lvl="0" algn="l">
              <a:lnSpc>
                <a:spcPct val="120000"/>
              </a:lnSpc>
              <a:spcBef>
                <a:spcPts val="0"/>
              </a:spcBef>
              <a:spcAft>
                <a:spcPts val="0"/>
              </a:spcAft>
              <a:buClr>
                <a:schemeClr val="dk1"/>
              </a:buClr>
              <a:buSzPts val="2400"/>
              <a:buFont typeface="Oswald"/>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7"/>
          <p:cNvSpPr txBox="1"/>
          <p:nvPr>
            <p:ph idx="1" type="body"/>
          </p:nvPr>
        </p:nvSpPr>
        <p:spPr>
          <a:xfrm>
            <a:off x="6003235" y="920080"/>
            <a:ext cx="5312467" cy="5026360"/>
          </a:xfrm>
          <a:prstGeom prst="rect">
            <a:avLst/>
          </a:prstGeom>
          <a:noFill/>
          <a:ln>
            <a:noFill/>
          </a:ln>
        </p:spPr>
        <p:txBody>
          <a:bodyPr anchorCtr="0" anchor="t" bIns="45700" lIns="91425" spcFirstLastPara="1" rIns="91425" wrap="square" tIns="45700">
            <a:normAutofit/>
          </a:bodyPr>
          <a:lstStyle>
            <a:lvl1pPr indent="-406400" lvl="0" marL="457200" algn="l">
              <a:lnSpc>
                <a:spcPct val="120000"/>
              </a:lnSpc>
              <a:spcBef>
                <a:spcPts val="1000"/>
              </a:spcBef>
              <a:spcAft>
                <a:spcPts val="0"/>
              </a:spcAft>
              <a:buClr>
                <a:schemeClr val="dk1"/>
              </a:buClr>
              <a:buSzPts val="2800"/>
              <a:buChar char="•"/>
              <a:defRPr sz="2800"/>
            </a:lvl1pPr>
            <a:lvl2pPr indent="-381000" lvl="1" marL="914400" algn="l">
              <a:lnSpc>
                <a:spcPct val="120000"/>
              </a:lnSpc>
              <a:spcBef>
                <a:spcPts val="500"/>
              </a:spcBef>
              <a:spcAft>
                <a:spcPts val="0"/>
              </a:spcAft>
              <a:buClr>
                <a:schemeClr val="dk1"/>
              </a:buClr>
              <a:buSzPts val="2400"/>
              <a:buChar char="•"/>
              <a:defRPr sz="2400"/>
            </a:lvl2pPr>
            <a:lvl3pPr indent="-355600" lvl="2" marL="1371600" algn="l">
              <a:lnSpc>
                <a:spcPct val="120000"/>
              </a:lnSpc>
              <a:spcBef>
                <a:spcPts val="500"/>
              </a:spcBef>
              <a:spcAft>
                <a:spcPts val="0"/>
              </a:spcAft>
              <a:buClr>
                <a:schemeClr val="dk1"/>
              </a:buClr>
              <a:buSzPts val="2000"/>
              <a:buChar char="•"/>
              <a:defRPr sz="2000"/>
            </a:lvl3pPr>
            <a:lvl4pPr indent="-342900" lvl="3" marL="1828800" algn="l">
              <a:lnSpc>
                <a:spcPct val="120000"/>
              </a:lnSpc>
              <a:spcBef>
                <a:spcPts val="500"/>
              </a:spcBef>
              <a:spcAft>
                <a:spcPts val="0"/>
              </a:spcAft>
              <a:buClr>
                <a:schemeClr val="dk1"/>
              </a:buClr>
              <a:buSzPts val="1800"/>
              <a:buChar char="•"/>
              <a:defRPr sz="1800"/>
            </a:lvl4pPr>
            <a:lvl5pPr indent="-342900" lvl="4" marL="2286000" algn="l">
              <a:lnSpc>
                <a:spcPct val="120000"/>
              </a:lnSpc>
              <a:spcBef>
                <a:spcPts val="500"/>
              </a:spcBef>
              <a:spcAft>
                <a:spcPts val="0"/>
              </a:spcAft>
              <a:buClr>
                <a:schemeClr val="dk1"/>
              </a:buClr>
              <a:buSzPts val="1800"/>
              <a:buChar char="•"/>
              <a:defRPr sz="18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4" name="Google Shape;64;p17"/>
          <p:cNvSpPr txBox="1"/>
          <p:nvPr>
            <p:ph idx="2" type="body"/>
          </p:nvPr>
        </p:nvSpPr>
        <p:spPr>
          <a:xfrm>
            <a:off x="1380121" y="3566727"/>
            <a:ext cx="3288432" cy="1766325"/>
          </a:xfrm>
          <a:prstGeom prst="rect">
            <a:avLst/>
          </a:prstGeom>
          <a:noFill/>
          <a:ln>
            <a:noFill/>
          </a:ln>
        </p:spPr>
        <p:txBody>
          <a:bodyPr anchorCtr="0" anchor="b"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1800"/>
              <a:buNone/>
              <a:defRPr sz="18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7"/>
          <p:cNvSpPr txBox="1"/>
          <p:nvPr>
            <p:ph idx="10" type="dt"/>
          </p:nvPr>
        </p:nvSpPr>
        <p:spPr>
          <a:xfrm>
            <a:off x="847726" y="6199188"/>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7"/>
          <p:cNvSpPr txBox="1"/>
          <p:nvPr>
            <p:ph idx="11" type="ftr"/>
          </p:nvPr>
        </p:nvSpPr>
        <p:spPr>
          <a:xfrm>
            <a:off x="7286625" y="6199188"/>
            <a:ext cx="340995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7"/>
          <p:cNvSpPr txBox="1"/>
          <p:nvPr>
            <p:ph idx="12" type="sldNum"/>
          </p:nvPr>
        </p:nvSpPr>
        <p:spPr>
          <a:xfrm>
            <a:off x="10696577" y="6199188"/>
            <a:ext cx="6191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
        <p:nvSpPr>
          <p:cNvPr id="68" name="Google Shape;68;p17"/>
          <p:cNvSpPr/>
          <p:nvPr/>
        </p:nvSpPr>
        <p:spPr>
          <a:xfrm>
            <a:off x="933198" y="931857"/>
            <a:ext cx="4305523" cy="4996302"/>
          </a:xfrm>
          <a:prstGeom prst="rect">
            <a:avLst/>
          </a:prstGeom>
          <a:noFill/>
          <a:ln cap="flat" cmpd="sng" w="38100">
            <a:solidFill>
              <a:srgbClr val="AECBD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swald Light"/>
              <a:ea typeface="Oswald Light"/>
              <a:cs typeface="Oswald Light"/>
              <a:sym typeface="Oswald Ligh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69" name="Shape 69"/>
        <p:cNvGrpSpPr/>
        <p:nvPr/>
      </p:nvGrpSpPr>
      <p:grpSpPr>
        <a:xfrm>
          <a:off x="0" y="0"/>
          <a:ext cx="0" cy="0"/>
          <a:chOff x="0" y="0"/>
          <a:chExt cx="0" cy="0"/>
        </a:xfrm>
      </p:grpSpPr>
      <p:sp>
        <p:nvSpPr>
          <p:cNvPr id="70" name="Google Shape;70;p18"/>
          <p:cNvSpPr txBox="1"/>
          <p:nvPr>
            <p:ph type="title"/>
          </p:nvPr>
        </p:nvSpPr>
        <p:spPr>
          <a:xfrm>
            <a:off x="1380120" y="1391478"/>
            <a:ext cx="3322510" cy="2037522"/>
          </a:xfrm>
          <a:prstGeom prst="rect">
            <a:avLst/>
          </a:prstGeom>
          <a:noFill/>
          <a:ln>
            <a:noFill/>
          </a:ln>
        </p:spPr>
        <p:txBody>
          <a:bodyPr anchorCtr="0" anchor="t" bIns="45700" lIns="91425" spcFirstLastPara="1" rIns="91425" wrap="square" tIns="45700">
            <a:normAutofit/>
          </a:bodyPr>
          <a:lstStyle>
            <a:lvl1pPr lvl="0" algn="l">
              <a:lnSpc>
                <a:spcPct val="120000"/>
              </a:lnSpc>
              <a:spcBef>
                <a:spcPts val="0"/>
              </a:spcBef>
              <a:spcAft>
                <a:spcPts val="0"/>
              </a:spcAft>
              <a:buClr>
                <a:schemeClr val="dk1"/>
              </a:buClr>
              <a:buSzPts val="2400"/>
              <a:buFont typeface="Oswald"/>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8"/>
          <p:cNvSpPr/>
          <p:nvPr>
            <p:ph idx="2" type="pic"/>
          </p:nvPr>
        </p:nvSpPr>
        <p:spPr>
          <a:xfrm>
            <a:off x="5907143" y="931857"/>
            <a:ext cx="5351659" cy="4996302"/>
          </a:xfrm>
          <a:prstGeom prst="rect">
            <a:avLst/>
          </a:prstGeom>
          <a:solidFill>
            <a:schemeClr val="lt2"/>
          </a:solidFill>
          <a:ln>
            <a:noFill/>
          </a:ln>
        </p:spPr>
      </p:sp>
      <p:sp>
        <p:nvSpPr>
          <p:cNvPr id="72" name="Google Shape;72;p18"/>
          <p:cNvSpPr txBox="1"/>
          <p:nvPr>
            <p:ph idx="1" type="body"/>
          </p:nvPr>
        </p:nvSpPr>
        <p:spPr>
          <a:xfrm>
            <a:off x="1380120" y="3742792"/>
            <a:ext cx="3322510" cy="1590261"/>
          </a:xfrm>
          <a:prstGeom prst="rect">
            <a:avLst/>
          </a:prstGeom>
          <a:noFill/>
          <a:ln>
            <a:noFill/>
          </a:ln>
        </p:spPr>
        <p:txBody>
          <a:bodyPr anchorCtr="0" anchor="b"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1800"/>
              <a:buNone/>
              <a:defRPr sz="18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3" name="Google Shape;73;p18"/>
          <p:cNvSpPr txBox="1"/>
          <p:nvPr>
            <p:ph idx="10" type="dt"/>
          </p:nvPr>
        </p:nvSpPr>
        <p:spPr>
          <a:xfrm>
            <a:off x="847726" y="6199188"/>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8"/>
          <p:cNvSpPr txBox="1"/>
          <p:nvPr>
            <p:ph idx="11" type="ftr"/>
          </p:nvPr>
        </p:nvSpPr>
        <p:spPr>
          <a:xfrm>
            <a:off x="7286625" y="6199188"/>
            <a:ext cx="340995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8"/>
          <p:cNvSpPr txBox="1"/>
          <p:nvPr>
            <p:ph idx="12" type="sldNum"/>
          </p:nvPr>
        </p:nvSpPr>
        <p:spPr>
          <a:xfrm>
            <a:off x="10696577" y="6199188"/>
            <a:ext cx="6191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
        <p:nvSpPr>
          <p:cNvPr id="76" name="Google Shape;76;p18"/>
          <p:cNvSpPr/>
          <p:nvPr/>
        </p:nvSpPr>
        <p:spPr>
          <a:xfrm>
            <a:off x="933198" y="931857"/>
            <a:ext cx="4305523" cy="4996302"/>
          </a:xfrm>
          <a:prstGeom prst="rect">
            <a:avLst/>
          </a:prstGeom>
          <a:noFill/>
          <a:ln cap="flat" cmpd="sng" w="38100">
            <a:solidFill>
              <a:srgbClr val="AECBD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swald Light"/>
              <a:ea typeface="Oswald Light"/>
              <a:cs typeface="Oswald Light"/>
              <a:sym typeface="Oswald Light"/>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 name="Shape 9"/>
        <p:cNvGrpSpPr/>
        <p:nvPr/>
      </p:nvGrpSpPr>
      <p:grpSpPr>
        <a:xfrm>
          <a:off x="0" y="0"/>
          <a:ext cx="0" cy="0"/>
          <a:chOff x="0" y="0"/>
          <a:chExt cx="0" cy="0"/>
        </a:xfrm>
      </p:grpSpPr>
      <p:sp>
        <p:nvSpPr>
          <p:cNvPr id="10" name="Google Shape;10;p9"/>
          <p:cNvSpPr txBox="1"/>
          <p:nvPr>
            <p:ph type="title"/>
          </p:nvPr>
        </p:nvSpPr>
        <p:spPr>
          <a:xfrm>
            <a:off x="1620442" y="1233199"/>
            <a:ext cx="8977511" cy="1073825"/>
          </a:xfrm>
          <a:prstGeom prst="rect">
            <a:avLst/>
          </a:prstGeom>
          <a:noFill/>
          <a:ln>
            <a:noFill/>
          </a:ln>
        </p:spPr>
        <p:txBody>
          <a:bodyPr anchorCtr="0" anchor="b" bIns="45700" lIns="91425" spcFirstLastPara="1" rIns="91425" wrap="square" tIns="45700">
            <a:normAutofit/>
          </a:bodyPr>
          <a:lstStyle>
            <a:lvl1pPr lvl="0" marR="0" rtl="0" algn="l">
              <a:lnSpc>
                <a:spcPct val="120000"/>
              </a:lnSpc>
              <a:spcBef>
                <a:spcPts val="0"/>
              </a:spcBef>
              <a:spcAft>
                <a:spcPts val="0"/>
              </a:spcAft>
              <a:buClr>
                <a:schemeClr val="dk1"/>
              </a:buClr>
              <a:buSzPts val="2800"/>
              <a:buFont typeface="Oswald"/>
              <a:buNone/>
              <a:defRPr b="1" i="0" sz="2800" u="none" cap="none" strike="noStrike">
                <a:solidFill>
                  <a:schemeClr val="dk1"/>
                </a:solidFill>
                <a:latin typeface="Oswald"/>
                <a:ea typeface="Oswald"/>
                <a:cs typeface="Oswald"/>
                <a:sym typeface="Oswa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9"/>
          <p:cNvSpPr txBox="1"/>
          <p:nvPr>
            <p:ph idx="1" type="body"/>
          </p:nvPr>
        </p:nvSpPr>
        <p:spPr>
          <a:xfrm>
            <a:off x="1620444" y="2419639"/>
            <a:ext cx="8977509" cy="3141785"/>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20000"/>
              </a:lnSpc>
              <a:spcBef>
                <a:spcPts val="1000"/>
              </a:spcBef>
              <a:spcAft>
                <a:spcPts val="0"/>
              </a:spcAft>
              <a:buClr>
                <a:schemeClr val="dk1"/>
              </a:buClr>
              <a:buSzPts val="1800"/>
              <a:buFont typeface="Arial"/>
              <a:buChar char="•"/>
              <a:defRPr b="0" i="0" sz="1800" u="none" cap="none" strike="noStrike">
                <a:solidFill>
                  <a:schemeClr val="dk1"/>
                </a:solidFill>
                <a:latin typeface="Oswald Light"/>
                <a:ea typeface="Oswald Light"/>
                <a:cs typeface="Oswald Light"/>
                <a:sym typeface="Oswald Light"/>
              </a:defRPr>
            </a:lvl1pPr>
            <a:lvl2pPr indent="-330200" lvl="1" marL="914400" marR="0" rtl="0" algn="l">
              <a:lnSpc>
                <a:spcPct val="120000"/>
              </a:lnSpc>
              <a:spcBef>
                <a:spcPts val="500"/>
              </a:spcBef>
              <a:spcAft>
                <a:spcPts val="0"/>
              </a:spcAft>
              <a:buClr>
                <a:schemeClr val="dk1"/>
              </a:buClr>
              <a:buSzPts val="1600"/>
              <a:buFont typeface="Arial"/>
              <a:buChar char="•"/>
              <a:defRPr b="0" i="0" sz="1600" u="none" cap="none" strike="noStrike">
                <a:solidFill>
                  <a:schemeClr val="dk1"/>
                </a:solidFill>
                <a:latin typeface="Oswald Light"/>
                <a:ea typeface="Oswald Light"/>
                <a:cs typeface="Oswald Light"/>
                <a:sym typeface="Oswald Light"/>
              </a:defRPr>
            </a:lvl2pPr>
            <a:lvl3pPr indent="-317500" lvl="2" marL="13716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Oswald Light"/>
                <a:ea typeface="Oswald Light"/>
                <a:cs typeface="Oswald Light"/>
                <a:sym typeface="Oswald Light"/>
              </a:defRPr>
            </a:lvl3pPr>
            <a:lvl4pPr indent="-304800" lvl="3" marL="1828800" marR="0" rtl="0" algn="l">
              <a:lnSpc>
                <a:spcPct val="120000"/>
              </a:lnSpc>
              <a:spcBef>
                <a:spcPts val="500"/>
              </a:spcBef>
              <a:spcAft>
                <a:spcPts val="0"/>
              </a:spcAft>
              <a:buClr>
                <a:schemeClr val="dk1"/>
              </a:buClr>
              <a:buSzPts val="1200"/>
              <a:buFont typeface="Arial"/>
              <a:buChar char="•"/>
              <a:defRPr b="0" i="0" sz="1200" u="none" cap="none" strike="noStrike">
                <a:solidFill>
                  <a:schemeClr val="dk1"/>
                </a:solidFill>
                <a:latin typeface="Oswald Light"/>
                <a:ea typeface="Oswald Light"/>
                <a:cs typeface="Oswald Light"/>
                <a:sym typeface="Oswald Light"/>
              </a:defRPr>
            </a:lvl4pPr>
            <a:lvl5pPr indent="-304800" lvl="4" marL="2286000" marR="0" rtl="0" algn="l">
              <a:lnSpc>
                <a:spcPct val="120000"/>
              </a:lnSpc>
              <a:spcBef>
                <a:spcPts val="500"/>
              </a:spcBef>
              <a:spcAft>
                <a:spcPts val="0"/>
              </a:spcAft>
              <a:buClr>
                <a:schemeClr val="dk1"/>
              </a:buClr>
              <a:buSzPts val="1200"/>
              <a:buFont typeface="Arial"/>
              <a:buChar char="•"/>
              <a:defRPr b="0" i="0" sz="1200" u="none" cap="none" strike="noStrike">
                <a:solidFill>
                  <a:schemeClr val="dk1"/>
                </a:solidFill>
                <a:latin typeface="Oswald Light"/>
                <a:ea typeface="Oswald Light"/>
                <a:cs typeface="Oswald Light"/>
                <a:sym typeface="Oswald Ligh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swald Light"/>
                <a:ea typeface="Oswald Light"/>
                <a:cs typeface="Oswald Light"/>
                <a:sym typeface="Oswald Ligh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swald Light"/>
                <a:ea typeface="Oswald Light"/>
                <a:cs typeface="Oswald Light"/>
                <a:sym typeface="Oswald Ligh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swald Light"/>
                <a:ea typeface="Oswald Light"/>
                <a:cs typeface="Oswald Light"/>
                <a:sym typeface="Oswald Ligh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swald Light"/>
                <a:ea typeface="Oswald Light"/>
                <a:cs typeface="Oswald Light"/>
                <a:sym typeface="Oswald Light"/>
              </a:defRPr>
            </a:lvl9pPr>
          </a:lstStyle>
          <a:p/>
        </p:txBody>
      </p:sp>
      <p:sp>
        <p:nvSpPr>
          <p:cNvPr id="12" name="Google Shape;12;p9"/>
          <p:cNvSpPr txBox="1"/>
          <p:nvPr>
            <p:ph idx="10" type="dt"/>
          </p:nvPr>
        </p:nvSpPr>
        <p:spPr>
          <a:xfrm>
            <a:off x="847726" y="6199188"/>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dk1"/>
                </a:solidFill>
                <a:latin typeface="Oswald Light"/>
                <a:ea typeface="Oswald Light"/>
                <a:cs typeface="Oswald Light"/>
                <a:sym typeface="Oswald Light"/>
              </a:defRPr>
            </a:lvl1pPr>
            <a:lvl2pPr lvl="1" marR="0" rtl="0" algn="l">
              <a:spcBef>
                <a:spcPts val="0"/>
              </a:spcBef>
              <a:spcAft>
                <a:spcPts val="0"/>
              </a:spcAft>
              <a:buSzPts val="1400"/>
              <a:buNone/>
              <a:defRPr b="0" i="0" sz="1800" u="none" cap="none" strike="noStrike">
                <a:solidFill>
                  <a:schemeClr val="dk1"/>
                </a:solidFill>
                <a:latin typeface="Oswald Light"/>
                <a:ea typeface="Oswald Light"/>
                <a:cs typeface="Oswald Light"/>
                <a:sym typeface="Oswald Light"/>
              </a:defRPr>
            </a:lvl2pPr>
            <a:lvl3pPr lvl="2" marR="0" rtl="0" algn="l">
              <a:spcBef>
                <a:spcPts val="0"/>
              </a:spcBef>
              <a:spcAft>
                <a:spcPts val="0"/>
              </a:spcAft>
              <a:buSzPts val="1400"/>
              <a:buNone/>
              <a:defRPr b="0" i="0" sz="1800" u="none" cap="none" strike="noStrike">
                <a:solidFill>
                  <a:schemeClr val="dk1"/>
                </a:solidFill>
                <a:latin typeface="Oswald Light"/>
                <a:ea typeface="Oswald Light"/>
                <a:cs typeface="Oswald Light"/>
                <a:sym typeface="Oswald Light"/>
              </a:defRPr>
            </a:lvl3pPr>
            <a:lvl4pPr lvl="3" marR="0" rtl="0" algn="l">
              <a:spcBef>
                <a:spcPts val="0"/>
              </a:spcBef>
              <a:spcAft>
                <a:spcPts val="0"/>
              </a:spcAft>
              <a:buSzPts val="1400"/>
              <a:buNone/>
              <a:defRPr b="0" i="0" sz="1800" u="none" cap="none" strike="noStrike">
                <a:solidFill>
                  <a:schemeClr val="dk1"/>
                </a:solidFill>
                <a:latin typeface="Oswald Light"/>
                <a:ea typeface="Oswald Light"/>
                <a:cs typeface="Oswald Light"/>
                <a:sym typeface="Oswald Light"/>
              </a:defRPr>
            </a:lvl4pPr>
            <a:lvl5pPr lvl="4" marR="0" rtl="0" algn="l">
              <a:spcBef>
                <a:spcPts val="0"/>
              </a:spcBef>
              <a:spcAft>
                <a:spcPts val="0"/>
              </a:spcAft>
              <a:buSzPts val="1400"/>
              <a:buNone/>
              <a:defRPr b="0" i="0" sz="1800" u="none" cap="none" strike="noStrike">
                <a:solidFill>
                  <a:schemeClr val="dk1"/>
                </a:solidFill>
                <a:latin typeface="Oswald Light"/>
                <a:ea typeface="Oswald Light"/>
                <a:cs typeface="Oswald Light"/>
                <a:sym typeface="Oswald Light"/>
              </a:defRPr>
            </a:lvl5pPr>
            <a:lvl6pPr lvl="5" marR="0" rtl="0" algn="l">
              <a:spcBef>
                <a:spcPts val="0"/>
              </a:spcBef>
              <a:spcAft>
                <a:spcPts val="0"/>
              </a:spcAft>
              <a:buSzPts val="1400"/>
              <a:buNone/>
              <a:defRPr b="0" i="0" sz="1800" u="none" cap="none" strike="noStrike">
                <a:solidFill>
                  <a:schemeClr val="dk1"/>
                </a:solidFill>
                <a:latin typeface="Oswald Light"/>
                <a:ea typeface="Oswald Light"/>
                <a:cs typeface="Oswald Light"/>
                <a:sym typeface="Oswald Light"/>
              </a:defRPr>
            </a:lvl6pPr>
            <a:lvl7pPr lvl="6" marR="0" rtl="0" algn="l">
              <a:spcBef>
                <a:spcPts val="0"/>
              </a:spcBef>
              <a:spcAft>
                <a:spcPts val="0"/>
              </a:spcAft>
              <a:buSzPts val="1400"/>
              <a:buNone/>
              <a:defRPr b="0" i="0" sz="1800" u="none" cap="none" strike="noStrike">
                <a:solidFill>
                  <a:schemeClr val="dk1"/>
                </a:solidFill>
                <a:latin typeface="Oswald Light"/>
                <a:ea typeface="Oswald Light"/>
                <a:cs typeface="Oswald Light"/>
                <a:sym typeface="Oswald Light"/>
              </a:defRPr>
            </a:lvl7pPr>
            <a:lvl8pPr lvl="7" marR="0" rtl="0" algn="l">
              <a:spcBef>
                <a:spcPts val="0"/>
              </a:spcBef>
              <a:spcAft>
                <a:spcPts val="0"/>
              </a:spcAft>
              <a:buSzPts val="1400"/>
              <a:buNone/>
              <a:defRPr b="0" i="0" sz="1800" u="none" cap="none" strike="noStrike">
                <a:solidFill>
                  <a:schemeClr val="dk1"/>
                </a:solidFill>
                <a:latin typeface="Oswald Light"/>
                <a:ea typeface="Oswald Light"/>
                <a:cs typeface="Oswald Light"/>
                <a:sym typeface="Oswald Light"/>
              </a:defRPr>
            </a:lvl8pPr>
            <a:lvl9pPr lvl="8" marR="0" rtl="0" algn="l">
              <a:spcBef>
                <a:spcPts val="0"/>
              </a:spcBef>
              <a:spcAft>
                <a:spcPts val="0"/>
              </a:spcAft>
              <a:buSzPts val="1400"/>
              <a:buNone/>
              <a:defRPr b="0" i="0" sz="1800" u="none" cap="none" strike="noStrike">
                <a:solidFill>
                  <a:schemeClr val="dk1"/>
                </a:solidFill>
                <a:latin typeface="Oswald Light"/>
                <a:ea typeface="Oswald Light"/>
                <a:cs typeface="Oswald Light"/>
                <a:sym typeface="Oswald Light"/>
              </a:defRPr>
            </a:lvl9pPr>
          </a:lstStyle>
          <a:p/>
        </p:txBody>
      </p:sp>
      <p:sp>
        <p:nvSpPr>
          <p:cNvPr id="13" name="Google Shape;13;p9"/>
          <p:cNvSpPr txBox="1"/>
          <p:nvPr>
            <p:ph idx="11" type="ftr"/>
          </p:nvPr>
        </p:nvSpPr>
        <p:spPr>
          <a:xfrm>
            <a:off x="7286625" y="6199188"/>
            <a:ext cx="3409951"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dk1"/>
                </a:solidFill>
                <a:latin typeface="Oswald Light"/>
                <a:ea typeface="Oswald Light"/>
                <a:cs typeface="Oswald Light"/>
                <a:sym typeface="Oswald Light"/>
              </a:defRPr>
            </a:lvl1pPr>
            <a:lvl2pPr lvl="1" marR="0" rtl="0" algn="l">
              <a:spcBef>
                <a:spcPts val="0"/>
              </a:spcBef>
              <a:spcAft>
                <a:spcPts val="0"/>
              </a:spcAft>
              <a:buSzPts val="1400"/>
              <a:buNone/>
              <a:defRPr b="0" i="0" sz="1800" u="none" cap="none" strike="noStrike">
                <a:solidFill>
                  <a:schemeClr val="dk1"/>
                </a:solidFill>
                <a:latin typeface="Oswald Light"/>
                <a:ea typeface="Oswald Light"/>
                <a:cs typeface="Oswald Light"/>
                <a:sym typeface="Oswald Light"/>
              </a:defRPr>
            </a:lvl2pPr>
            <a:lvl3pPr lvl="2" marR="0" rtl="0" algn="l">
              <a:spcBef>
                <a:spcPts val="0"/>
              </a:spcBef>
              <a:spcAft>
                <a:spcPts val="0"/>
              </a:spcAft>
              <a:buSzPts val="1400"/>
              <a:buNone/>
              <a:defRPr b="0" i="0" sz="1800" u="none" cap="none" strike="noStrike">
                <a:solidFill>
                  <a:schemeClr val="dk1"/>
                </a:solidFill>
                <a:latin typeface="Oswald Light"/>
                <a:ea typeface="Oswald Light"/>
                <a:cs typeface="Oswald Light"/>
                <a:sym typeface="Oswald Light"/>
              </a:defRPr>
            </a:lvl3pPr>
            <a:lvl4pPr lvl="3" marR="0" rtl="0" algn="l">
              <a:spcBef>
                <a:spcPts val="0"/>
              </a:spcBef>
              <a:spcAft>
                <a:spcPts val="0"/>
              </a:spcAft>
              <a:buSzPts val="1400"/>
              <a:buNone/>
              <a:defRPr b="0" i="0" sz="1800" u="none" cap="none" strike="noStrike">
                <a:solidFill>
                  <a:schemeClr val="dk1"/>
                </a:solidFill>
                <a:latin typeface="Oswald Light"/>
                <a:ea typeface="Oswald Light"/>
                <a:cs typeface="Oswald Light"/>
                <a:sym typeface="Oswald Light"/>
              </a:defRPr>
            </a:lvl4pPr>
            <a:lvl5pPr lvl="4" marR="0" rtl="0" algn="l">
              <a:spcBef>
                <a:spcPts val="0"/>
              </a:spcBef>
              <a:spcAft>
                <a:spcPts val="0"/>
              </a:spcAft>
              <a:buSzPts val="1400"/>
              <a:buNone/>
              <a:defRPr b="0" i="0" sz="1800" u="none" cap="none" strike="noStrike">
                <a:solidFill>
                  <a:schemeClr val="dk1"/>
                </a:solidFill>
                <a:latin typeface="Oswald Light"/>
                <a:ea typeface="Oswald Light"/>
                <a:cs typeface="Oswald Light"/>
                <a:sym typeface="Oswald Light"/>
              </a:defRPr>
            </a:lvl5pPr>
            <a:lvl6pPr lvl="5" marR="0" rtl="0" algn="l">
              <a:spcBef>
                <a:spcPts val="0"/>
              </a:spcBef>
              <a:spcAft>
                <a:spcPts val="0"/>
              </a:spcAft>
              <a:buSzPts val="1400"/>
              <a:buNone/>
              <a:defRPr b="0" i="0" sz="1800" u="none" cap="none" strike="noStrike">
                <a:solidFill>
                  <a:schemeClr val="dk1"/>
                </a:solidFill>
                <a:latin typeface="Oswald Light"/>
                <a:ea typeface="Oswald Light"/>
                <a:cs typeface="Oswald Light"/>
                <a:sym typeface="Oswald Light"/>
              </a:defRPr>
            </a:lvl6pPr>
            <a:lvl7pPr lvl="6" marR="0" rtl="0" algn="l">
              <a:spcBef>
                <a:spcPts val="0"/>
              </a:spcBef>
              <a:spcAft>
                <a:spcPts val="0"/>
              </a:spcAft>
              <a:buSzPts val="1400"/>
              <a:buNone/>
              <a:defRPr b="0" i="0" sz="1800" u="none" cap="none" strike="noStrike">
                <a:solidFill>
                  <a:schemeClr val="dk1"/>
                </a:solidFill>
                <a:latin typeface="Oswald Light"/>
                <a:ea typeface="Oswald Light"/>
                <a:cs typeface="Oswald Light"/>
                <a:sym typeface="Oswald Light"/>
              </a:defRPr>
            </a:lvl7pPr>
            <a:lvl8pPr lvl="7" marR="0" rtl="0" algn="l">
              <a:spcBef>
                <a:spcPts val="0"/>
              </a:spcBef>
              <a:spcAft>
                <a:spcPts val="0"/>
              </a:spcAft>
              <a:buSzPts val="1400"/>
              <a:buNone/>
              <a:defRPr b="0" i="0" sz="1800" u="none" cap="none" strike="noStrike">
                <a:solidFill>
                  <a:schemeClr val="dk1"/>
                </a:solidFill>
                <a:latin typeface="Oswald Light"/>
                <a:ea typeface="Oswald Light"/>
                <a:cs typeface="Oswald Light"/>
                <a:sym typeface="Oswald Light"/>
              </a:defRPr>
            </a:lvl8pPr>
            <a:lvl9pPr lvl="8" marR="0" rtl="0" algn="l">
              <a:spcBef>
                <a:spcPts val="0"/>
              </a:spcBef>
              <a:spcAft>
                <a:spcPts val="0"/>
              </a:spcAft>
              <a:buSzPts val="1400"/>
              <a:buNone/>
              <a:defRPr b="0" i="0" sz="1800" u="none" cap="none" strike="noStrike">
                <a:solidFill>
                  <a:schemeClr val="dk1"/>
                </a:solidFill>
                <a:latin typeface="Oswald Light"/>
                <a:ea typeface="Oswald Light"/>
                <a:cs typeface="Oswald Light"/>
                <a:sym typeface="Oswald Light"/>
              </a:defRPr>
            </a:lvl9pPr>
          </a:lstStyle>
          <a:p/>
        </p:txBody>
      </p:sp>
      <p:sp>
        <p:nvSpPr>
          <p:cNvPr id="14" name="Google Shape;14;p9"/>
          <p:cNvSpPr txBox="1"/>
          <p:nvPr>
            <p:ph idx="12" type="sldNum"/>
          </p:nvPr>
        </p:nvSpPr>
        <p:spPr>
          <a:xfrm>
            <a:off x="10696577" y="6199188"/>
            <a:ext cx="6191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chemeClr val="dk1"/>
                </a:solidFill>
                <a:latin typeface="Oswald Light"/>
                <a:ea typeface="Oswald Light"/>
                <a:cs typeface="Oswald Light"/>
                <a:sym typeface="Oswald Light"/>
              </a:defRPr>
            </a:lvl1pPr>
            <a:lvl2pPr indent="0" lvl="1" marL="0" marR="0" rtl="0" algn="r">
              <a:spcBef>
                <a:spcPts val="0"/>
              </a:spcBef>
              <a:buNone/>
              <a:defRPr b="0" i="0" sz="1050" u="none" cap="none" strike="noStrike">
                <a:solidFill>
                  <a:schemeClr val="dk1"/>
                </a:solidFill>
                <a:latin typeface="Oswald Light"/>
                <a:ea typeface="Oswald Light"/>
                <a:cs typeface="Oswald Light"/>
                <a:sym typeface="Oswald Light"/>
              </a:defRPr>
            </a:lvl2pPr>
            <a:lvl3pPr indent="0" lvl="2" marL="0" marR="0" rtl="0" algn="r">
              <a:spcBef>
                <a:spcPts val="0"/>
              </a:spcBef>
              <a:buNone/>
              <a:defRPr b="0" i="0" sz="1050" u="none" cap="none" strike="noStrike">
                <a:solidFill>
                  <a:schemeClr val="dk1"/>
                </a:solidFill>
                <a:latin typeface="Oswald Light"/>
                <a:ea typeface="Oswald Light"/>
                <a:cs typeface="Oswald Light"/>
                <a:sym typeface="Oswald Light"/>
              </a:defRPr>
            </a:lvl3pPr>
            <a:lvl4pPr indent="0" lvl="3" marL="0" marR="0" rtl="0" algn="r">
              <a:spcBef>
                <a:spcPts val="0"/>
              </a:spcBef>
              <a:buNone/>
              <a:defRPr b="0" i="0" sz="1050" u="none" cap="none" strike="noStrike">
                <a:solidFill>
                  <a:schemeClr val="dk1"/>
                </a:solidFill>
                <a:latin typeface="Oswald Light"/>
                <a:ea typeface="Oswald Light"/>
                <a:cs typeface="Oswald Light"/>
                <a:sym typeface="Oswald Light"/>
              </a:defRPr>
            </a:lvl4pPr>
            <a:lvl5pPr indent="0" lvl="4" marL="0" marR="0" rtl="0" algn="r">
              <a:spcBef>
                <a:spcPts val="0"/>
              </a:spcBef>
              <a:buNone/>
              <a:defRPr b="0" i="0" sz="1050" u="none" cap="none" strike="noStrike">
                <a:solidFill>
                  <a:schemeClr val="dk1"/>
                </a:solidFill>
                <a:latin typeface="Oswald Light"/>
                <a:ea typeface="Oswald Light"/>
                <a:cs typeface="Oswald Light"/>
                <a:sym typeface="Oswald Light"/>
              </a:defRPr>
            </a:lvl5pPr>
            <a:lvl6pPr indent="0" lvl="5" marL="0" marR="0" rtl="0" algn="r">
              <a:spcBef>
                <a:spcPts val="0"/>
              </a:spcBef>
              <a:buNone/>
              <a:defRPr b="0" i="0" sz="1050" u="none" cap="none" strike="noStrike">
                <a:solidFill>
                  <a:schemeClr val="dk1"/>
                </a:solidFill>
                <a:latin typeface="Oswald Light"/>
                <a:ea typeface="Oswald Light"/>
                <a:cs typeface="Oswald Light"/>
                <a:sym typeface="Oswald Light"/>
              </a:defRPr>
            </a:lvl6pPr>
            <a:lvl7pPr indent="0" lvl="6" marL="0" marR="0" rtl="0" algn="r">
              <a:spcBef>
                <a:spcPts val="0"/>
              </a:spcBef>
              <a:buNone/>
              <a:defRPr b="0" i="0" sz="1050" u="none" cap="none" strike="noStrike">
                <a:solidFill>
                  <a:schemeClr val="dk1"/>
                </a:solidFill>
                <a:latin typeface="Oswald Light"/>
                <a:ea typeface="Oswald Light"/>
                <a:cs typeface="Oswald Light"/>
                <a:sym typeface="Oswald Light"/>
              </a:defRPr>
            </a:lvl7pPr>
            <a:lvl8pPr indent="0" lvl="7" marL="0" marR="0" rtl="0" algn="r">
              <a:spcBef>
                <a:spcPts val="0"/>
              </a:spcBef>
              <a:buNone/>
              <a:defRPr b="0" i="0" sz="1050" u="none" cap="none" strike="noStrike">
                <a:solidFill>
                  <a:schemeClr val="dk1"/>
                </a:solidFill>
                <a:latin typeface="Oswald Light"/>
                <a:ea typeface="Oswald Light"/>
                <a:cs typeface="Oswald Light"/>
                <a:sym typeface="Oswald Light"/>
              </a:defRPr>
            </a:lvl8pPr>
            <a:lvl9pPr indent="0" lvl="8" marL="0" marR="0" rtl="0" algn="r">
              <a:spcBef>
                <a:spcPts val="0"/>
              </a:spcBef>
              <a:buNone/>
              <a:defRPr b="0" i="0" sz="1050" u="none" cap="none" strike="noStrike">
                <a:solidFill>
                  <a:schemeClr val="dk1"/>
                </a:solidFill>
                <a:latin typeface="Oswald Light"/>
                <a:ea typeface="Oswald Light"/>
                <a:cs typeface="Oswald Light"/>
                <a:sym typeface="Oswald Light"/>
              </a:defRPr>
            </a:lvl9pPr>
          </a:lstStyle>
          <a:p>
            <a:pPr indent="0" lvl="0" marL="0" rtl="0" algn="r">
              <a:spcBef>
                <a:spcPts val="0"/>
              </a:spcBef>
              <a:spcAft>
                <a:spcPts val="0"/>
              </a:spcAft>
              <a:buNone/>
            </a:pPr>
            <a:fld id="{00000000-1234-1234-1234-123412341234}" type="slidenum">
              <a:rPr lang="es-CL"/>
              <a:t>‹#›</a:t>
            </a:fld>
            <a:endParaRPr/>
          </a:p>
        </p:txBody>
      </p:sp>
      <p:sp>
        <p:nvSpPr>
          <p:cNvPr id="15" name="Google Shape;15;p9"/>
          <p:cNvSpPr/>
          <p:nvPr/>
        </p:nvSpPr>
        <p:spPr>
          <a:xfrm>
            <a:off x="933198" y="931857"/>
            <a:ext cx="10326946" cy="4996302"/>
          </a:xfrm>
          <a:prstGeom prst="rect">
            <a:avLst/>
          </a:prstGeom>
          <a:noFill/>
          <a:ln cap="flat" cmpd="sng" w="38100">
            <a:solidFill>
              <a:srgbClr val="AECBD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swald Light"/>
              <a:ea typeface="Oswald Light"/>
              <a:cs typeface="Oswald Light"/>
              <a:sym typeface="Oswald Light"/>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jp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jpg"/><Relationship Id="rId4" Type="http://schemas.openxmlformats.org/officeDocument/2006/relationships/image" Target="../media/image5.jpg"/><Relationship Id="rId10" Type="http://schemas.openxmlformats.org/officeDocument/2006/relationships/image" Target="../media/image10.png"/><Relationship Id="rId9" Type="http://schemas.openxmlformats.org/officeDocument/2006/relationships/image" Target="../media/image12.png"/><Relationship Id="rId5" Type="http://schemas.openxmlformats.org/officeDocument/2006/relationships/image" Target="../media/image14.png"/><Relationship Id="rId6" Type="http://schemas.openxmlformats.org/officeDocument/2006/relationships/image" Target="../media/image1.png"/><Relationship Id="rId7" Type="http://schemas.openxmlformats.org/officeDocument/2006/relationships/image" Target="../media/image7.jpg"/><Relationship Id="rId8"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2" name="Shape 92"/>
        <p:cNvGrpSpPr/>
        <p:nvPr/>
      </p:nvGrpSpPr>
      <p:grpSpPr>
        <a:xfrm>
          <a:off x="0" y="0"/>
          <a:ext cx="0" cy="0"/>
          <a:chOff x="0" y="0"/>
          <a:chExt cx="0" cy="0"/>
        </a:xfrm>
      </p:grpSpPr>
      <p:pic>
        <p:nvPicPr>
          <p:cNvPr id="93" name="Google Shape;93;p1"/>
          <p:cNvPicPr preferRelativeResize="0"/>
          <p:nvPr/>
        </p:nvPicPr>
        <p:blipFill>
          <a:blip r:embed="rId3">
            <a:alphaModFix/>
          </a:blip>
          <a:stretch>
            <a:fillRect/>
          </a:stretch>
        </p:blipFill>
        <p:spPr>
          <a:xfrm>
            <a:off x="-464675" y="-186375"/>
            <a:ext cx="12819048" cy="7230750"/>
          </a:xfrm>
          <a:prstGeom prst="rect">
            <a:avLst/>
          </a:prstGeom>
          <a:noFill/>
          <a:ln>
            <a:noFill/>
          </a:ln>
        </p:spPr>
      </p:pic>
      <p:sp>
        <p:nvSpPr>
          <p:cNvPr id="94" name="Google Shape;94;p1"/>
          <p:cNvSpPr/>
          <p:nvPr/>
        </p:nvSpPr>
        <p:spPr>
          <a:xfrm>
            <a:off x="931856" y="934541"/>
            <a:ext cx="10329631" cy="4992275"/>
          </a:xfrm>
          <a:custGeom>
            <a:rect b="b" l="l" r="r" t="t"/>
            <a:pathLst>
              <a:path extrusionOk="0" h="4920343" w="9985794">
                <a:moveTo>
                  <a:pt x="1" y="1686702"/>
                </a:moveTo>
                <a:cubicBezTo>
                  <a:pt x="1" y="1124468"/>
                  <a:pt x="0" y="562234"/>
                  <a:pt x="0" y="0"/>
                </a:cubicBezTo>
                <a:lnTo>
                  <a:pt x="9985794" y="0"/>
                </a:lnTo>
                <a:lnTo>
                  <a:pt x="9985794" y="4920343"/>
                </a:lnTo>
                <a:lnTo>
                  <a:pt x="0" y="4920343"/>
                </a:lnTo>
                <a:lnTo>
                  <a:pt x="0" y="4119525"/>
                </a:lnTo>
              </a:path>
            </a:pathLst>
          </a:custGeom>
          <a:noFill/>
          <a:ln cap="flat" cmpd="sng" w="38100">
            <a:solidFill>
              <a:srgbClr val="AECBD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8DCE2"/>
              </a:solidFill>
              <a:latin typeface="Oswald Light"/>
              <a:ea typeface="Oswald Light"/>
              <a:cs typeface="Oswald Light"/>
              <a:sym typeface="Oswald Light"/>
            </a:endParaRPr>
          </a:p>
        </p:txBody>
      </p:sp>
      <p:sp>
        <p:nvSpPr>
          <p:cNvPr id="95" name="Google Shape;95;p1"/>
          <p:cNvSpPr/>
          <p:nvPr/>
        </p:nvSpPr>
        <p:spPr>
          <a:xfrm>
            <a:off x="381900" y="2657425"/>
            <a:ext cx="3420600" cy="2972400"/>
          </a:xfrm>
          <a:prstGeom prst="roundRect">
            <a:avLst>
              <a:gd fmla="val 21229"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swald Light"/>
              <a:ea typeface="Oswald Light"/>
              <a:cs typeface="Oswald Light"/>
              <a:sym typeface="Oswald Light"/>
            </a:endParaRPr>
          </a:p>
        </p:txBody>
      </p:sp>
      <p:sp>
        <p:nvSpPr>
          <p:cNvPr id="96" name="Google Shape;96;p1"/>
          <p:cNvSpPr txBox="1"/>
          <p:nvPr>
            <p:ph type="ctrTitle"/>
          </p:nvPr>
        </p:nvSpPr>
        <p:spPr>
          <a:xfrm>
            <a:off x="776881" y="2657416"/>
            <a:ext cx="4536336" cy="925892"/>
          </a:xfrm>
          <a:prstGeom prst="rect">
            <a:avLst/>
          </a:prstGeom>
          <a:noFill/>
          <a:ln>
            <a:noFill/>
          </a:ln>
        </p:spPr>
        <p:txBody>
          <a:bodyPr anchorCtr="0" anchor="b" bIns="45700" lIns="91425" spcFirstLastPara="1" rIns="91425" wrap="square" tIns="45700">
            <a:normAutofit/>
          </a:bodyPr>
          <a:lstStyle/>
          <a:p>
            <a:pPr indent="0" lvl="0" marL="0" rtl="0" algn="l">
              <a:lnSpc>
                <a:spcPct val="120000"/>
              </a:lnSpc>
              <a:spcBef>
                <a:spcPts val="0"/>
              </a:spcBef>
              <a:spcAft>
                <a:spcPts val="0"/>
              </a:spcAft>
              <a:buClr>
                <a:srgbClr val="AECBD3"/>
              </a:buClr>
              <a:buSzPts val="3200"/>
              <a:buFont typeface="Oswald"/>
              <a:buNone/>
            </a:pPr>
            <a:r>
              <a:rPr lang="es-CL"/>
              <a:t>ECOCASHBACK</a:t>
            </a:r>
            <a:endParaRPr/>
          </a:p>
        </p:txBody>
      </p:sp>
      <p:sp>
        <p:nvSpPr>
          <p:cNvPr id="97" name="Google Shape;97;p1"/>
          <p:cNvSpPr txBox="1"/>
          <p:nvPr>
            <p:ph idx="1" type="subTitle"/>
          </p:nvPr>
        </p:nvSpPr>
        <p:spPr>
          <a:xfrm>
            <a:off x="930513" y="3562946"/>
            <a:ext cx="5131549" cy="1886308"/>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120000"/>
              </a:lnSpc>
              <a:spcBef>
                <a:spcPts val="0"/>
              </a:spcBef>
              <a:spcAft>
                <a:spcPts val="0"/>
              </a:spcAft>
              <a:buClr>
                <a:srgbClr val="AECBD3"/>
              </a:buClr>
              <a:buSzPct val="100000"/>
              <a:buNone/>
            </a:pPr>
            <a:r>
              <a:rPr lang="es-CL"/>
              <a:t>Programación web </a:t>
            </a:r>
            <a:endParaRPr/>
          </a:p>
          <a:p>
            <a:pPr indent="0" lvl="0" marL="0" rtl="0" algn="l">
              <a:lnSpc>
                <a:spcPct val="120000"/>
              </a:lnSpc>
              <a:spcBef>
                <a:spcPts val="1000"/>
              </a:spcBef>
              <a:spcAft>
                <a:spcPts val="0"/>
              </a:spcAft>
              <a:buClr>
                <a:srgbClr val="AECBD3"/>
              </a:buClr>
              <a:buSzPct val="100000"/>
              <a:buNone/>
            </a:pPr>
            <a:r>
              <a:rPr lang="es-CL"/>
              <a:t>Integrantes:</a:t>
            </a:r>
            <a:endParaRPr/>
          </a:p>
          <a:p>
            <a:pPr indent="0" lvl="0" marL="0" rtl="0" algn="l">
              <a:lnSpc>
                <a:spcPct val="120000"/>
              </a:lnSpc>
              <a:spcBef>
                <a:spcPts val="1000"/>
              </a:spcBef>
              <a:spcAft>
                <a:spcPts val="0"/>
              </a:spcAft>
              <a:buClr>
                <a:srgbClr val="AECBD3"/>
              </a:buClr>
              <a:buSzPct val="100000"/>
              <a:buNone/>
            </a:pPr>
            <a:r>
              <a:rPr lang="es-CL"/>
              <a:t>	Pedro Barrientos</a:t>
            </a:r>
            <a:endParaRPr/>
          </a:p>
          <a:p>
            <a:pPr indent="0" lvl="0" marL="0" rtl="0" algn="l">
              <a:lnSpc>
                <a:spcPct val="120000"/>
              </a:lnSpc>
              <a:spcBef>
                <a:spcPts val="1000"/>
              </a:spcBef>
              <a:spcAft>
                <a:spcPts val="0"/>
              </a:spcAft>
              <a:buClr>
                <a:srgbClr val="AECBD3"/>
              </a:buClr>
              <a:buSzPct val="100000"/>
              <a:buNone/>
            </a:pPr>
            <a:r>
              <a:rPr lang="es-CL"/>
              <a:t>	Luis Salamanca</a:t>
            </a:r>
            <a:endParaRPr/>
          </a:p>
          <a:p>
            <a:pPr indent="0" lvl="0" marL="0" rtl="0" algn="l">
              <a:lnSpc>
                <a:spcPct val="120000"/>
              </a:lnSpc>
              <a:spcBef>
                <a:spcPts val="1000"/>
              </a:spcBef>
              <a:spcAft>
                <a:spcPts val="0"/>
              </a:spcAft>
              <a:buClr>
                <a:srgbClr val="AECBD3"/>
              </a:buClr>
              <a:buSzPct val="100000"/>
              <a:buNone/>
            </a:pPr>
            <a:r>
              <a:rPr lang="es-CL"/>
              <a:t>Profesor: Francisco Calfun</a:t>
            </a:r>
            <a:endParaRPr/>
          </a:p>
          <a:p>
            <a:pPr indent="0" lvl="0" marL="0" rtl="0" algn="l">
              <a:lnSpc>
                <a:spcPct val="120000"/>
              </a:lnSpc>
              <a:spcBef>
                <a:spcPts val="1000"/>
              </a:spcBef>
              <a:spcAft>
                <a:spcPts val="0"/>
              </a:spcAft>
              <a:buClr>
                <a:schemeClr val="dk1"/>
              </a:buClr>
              <a:buSzPct val="100000"/>
              <a:buNone/>
            </a:pPr>
            <a:r>
              <a:t/>
            </a:r>
            <a:endParaRPr>
              <a:solidFill>
                <a:srgbClr val="AECBD3"/>
              </a:solidFill>
            </a:endParaRPr>
          </a:p>
        </p:txBody>
      </p:sp>
      <p:pic>
        <p:nvPicPr>
          <p:cNvPr id="98" name="Google Shape;98;p1"/>
          <p:cNvPicPr preferRelativeResize="0"/>
          <p:nvPr/>
        </p:nvPicPr>
        <p:blipFill rotWithShape="1">
          <a:blip r:embed="rId4">
            <a:alphaModFix/>
          </a:blip>
          <a:srcRect b="0" l="0" r="0" t="0"/>
          <a:stretch/>
        </p:blipFill>
        <p:spPr>
          <a:xfrm>
            <a:off x="8039670" y="99272"/>
            <a:ext cx="3221817" cy="72155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
          <p:cNvSpPr txBox="1"/>
          <p:nvPr>
            <p:ph type="title"/>
          </p:nvPr>
        </p:nvSpPr>
        <p:spPr>
          <a:xfrm>
            <a:off x="1620442" y="1233199"/>
            <a:ext cx="8977511" cy="1073825"/>
          </a:xfrm>
          <a:prstGeom prst="rect">
            <a:avLst/>
          </a:prstGeom>
          <a:noFill/>
          <a:ln>
            <a:noFill/>
          </a:ln>
        </p:spPr>
        <p:txBody>
          <a:bodyPr anchorCtr="0" anchor="b" bIns="45700" lIns="91425" spcFirstLastPara="1" rIns="91425" wrap="square" tIns="45700">
            <a:normAutofit/>
          </a:bodyPr>
          <a:lstStyle/>
          <a:p>
            <a:pPr indent="0" lvl="0" marL="0" rtl="0" algn="l">
              <a:lnSpc>
                <a:spcPct val="120000"/>
              </a:lnSpc>
              <a:spcBef>
                <a:spcPts val="0"/>
              </a:spcBef>
              <a:spcAft>
                <a:spcPts val="0"/>
              </a:spcAft>
              <a:buClr>
                <a:schemeClr val="dk1"/>
              </a:buClr>
              <a:buSzPts val="2800"/>
              <a:buFont typeface="Oswald"/>
              <a:buNone/>
            </a:pPr>
            <a:r>
              <a:rPr lang="es-CL"/>
              <a:t>INTRODUCCIÓN </a:t>
            </a:r>
            <a:endParaRPr/>
          </a:p>
        </p:txBody>
      </p:sp>
      <p:sp>
        <p:nvSpPr>
          <p:cNvPr id="104" name="Google Shape;104;p2"/>
          <p:cNvSpPr/>
          <p:nvPr/>
        </p:nvSpPr>
        <p:spPr>
          <a:xfrm>
            <a:off x="3240885" y="7350422"/>
            <a:ext cx="16300144" cy="36933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Oswald Light"/>
              <a:buNone/>
            </a:pPr>
            <a:r>
              <a:t/>
            </a:r>
            <a:endParaRPr b="0" i="0" sz="1800" u="none" cap="none" strike="noStrike">
              <a:solidFill>
                <a:schemeClr val="dk1"/>
              </a:solidFill>
              <a:latin typeface="Arial"/>
              <a:ea typeface="Arial"/>
              <a:cs typeface="Arial"/>
              <a:sym typeface="Arial"/>
            </a:endParaRPr>
          </a:p>
        </p:txBody>
      </p:sp>
      <p:sp>
        <p:nvSpPr>
          <p:cNvPr id="105" name="Google Shape;105;p2"/>
          <p:cNvSpPr/>
          <p:nvPr/>
        </p:nvSpPr>
        <p:spPr>
          <a:xfrm>
            <a:off x="0" y="0"/>
            <a:ext cx="434975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FFFFFF"/>
              </a:buClr>
              <a:buSzPts val="1800"/>
              <a:buFont typeface="Arial"/>
              <a:buNone/>
            </a:pPr>
            <a:br>
              <a:rPr b="0" i="0" lang="es-CL" sz="1800" u="none" cap="none" strike="noStrike">
                <a:solidFill>
                  <a:srgbClr val="FFFFFF"/>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
        <p:nvSpPr>
          <p:cNvPr id="106" name="Google Shape;106;p2"/>
          <p:cNvSpPr/>
          <p:nvPr/>
        </p:nvSpPr>
        <p:spPr>
          <a:xfrm>
            <a:off x="1419475" y="2520399"/>
            <a:ext cx="8977511" cy="230832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s-CL" sz="1800" u="none" cap="none" strike="noStrike">
                <a:solidFill>
                  <a:schemeClr val="dk1"/>
                </a:solidFill>
                <a:latin typeface="Arial"/>
                <a:ea typeface="Arial"/>
                <a:cs typeface="Arial"/>
                <a:sym typeface="Arial"/>
              </a:rPr>
              <a:t>En Puerto Montt y sus alrededores, la gestión inadecuada de los residuos representa una problemática creciente. La acumulación de desechos no reciclados contamina el medio ambiente y agota recursos valiosos. A pesar de los esfuerzos de sensibilización, la participación en el reciclaje sigue siendo baja debido a la falta de incentivos y acceso a servicios eficientes. En este contexto, EcoCashBack surge como una solución innovadora que ofrece incentivos económicos para el reciclaje, abordando así la problemática y promoviendo una economía circular en la región.</a:t>
            </a:r>
            <a:endParaRPr/>
          </a:p>
          <a:p>
            <a:pPr indent="0" lvl="0" marL="0" marR="0" rtl="0" algn="l">
              <a:lnSpc>
                <a:spcPct val="100000"/>
              </a:lnSpc>
              <a:spcBef>
                <a:spcPts val="0"/>
              </a:spcBef>
              <a:spcAft>
                <a:spcPts val="0"/>
              </a:spcAft>
              <a:buClr>
                <a:schemeClr val="dk1"/>
              </a:buClr>
              <a:buSzPts val="1800"/>
              <a:buFont typeface="Oswald Light"/>
              <a:buNone/>
            </a:pPr>
            <a:r>
              <a:t/>
            </a:r>
            <a:endParaRPr b="0" i="0" sz="1800" u="none" cap="none" strike="noStrike">
              <a:solidFill>
                <a:schemeClr val="dk1"/>
              </a:solidFill>
              <a:latin typeface="Arial"/>
              <a:ea typeface="Arial"/>
              <a:cs typeface="Arial"/>
              <a:sym typeface="Arial"/>
            </a:endParaRPr>
          </a:p>
        </p:txBody>
      </p:sp>
      <p:sp>
        <p:nvSpPr>
          <p:cNvPr id="107" name="Google Shape;107;p2"/>
          <p:cNvSpPr/>
          <p:nvPr/>
        </p:nvSpPr>
        <p:spPr>
          <a:xfrm>
            <a:off x="1620442" y="3540222"/>
            <a:ext cx="8121275" cy="646331"/>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FFFFFF"/>
              </a:buClr>
              <a:buSzPts val="1800"/>
              <a:buFont typeface="Arial"/>
              <a:buNone/>
            </a:pPr>
            <a:br>
              <a:rPr b="0" i="0" lang="es-CL" sz="1800" u="none" cap="none" strike="noStrike">
                <a:solidFill>
                  <a:srgbClr val="FFFFFF"/>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11" name="Shape 111"/>
        <p:cNvGrpSpPr/>
        <p:nvPr/>
      </p:nvGrpSpPr>
      <p:grpSpPr>
        <a:xfrm>
          <a:off x="0" y="0"/>
          <a:ext cx="0" cy="0"/>
          <a:chOff x="0" y="0"/>
          <a:chExt cx="0" cy="0"/>
        </a:xfrm>
      </p:grpSpPr>
      <p:sp>
        <p:nvSpPr>
          <p:cNvPr id="112" name="Google Shape;112;p3"/>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swald Light"/>
              <a:ea typeface="Oswald Light"/>
              <a:cs typeface="Oswald Light"/>
              <a:sym typeface="Oswald Light"/>
            </a:endParaRPr>
          </a:p>
        </p:txBody>
      </p:sp>
      <p:sp>
        <p:nvSpPr>
          <p:cNvPr id="113" name="Google Shape;113;p3"/>
          <p:cNvSpPr/>
          <p:nvPr/>
        </p:nvSpPr>
        <p:spPr>
          <a:xfrm>
            <a:off x="0" y="0"/>
            <a:ext cx="4654294" cy="68580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swald Light"/>
              <a:ea typeface="Oswald Light"/>
              <a:cs typeface="Oswald Light"/>
              <a:sym typeface="Oswald Light"/>
            </a:endParaRPr>
          </a:p>
        </p:txBody>
      </p:sp>
      <p:pic>
        <p:nvPicPr>
          <p:cNvPr id="114" name="Google Shape;114;p3"/>
          <p:cNvPicPr preferRelativeResize="0"/>
          <p:nvPr/>
        </p:nvPicPr>
        <p:blipFill rotWithShape="1">
          <a:blip r:embed="rId3">
            <a:alphaModFix amt="50000"/>
          </a:blip>
          <a:srcRect b="0" l="14829" r="17304" t="0"/>
          <a:stretch/>
        </p:blipFill>
        <p:spPr>
          <a:xfrm>
            <a:off x="20" y="-1"/>
            <a:ext cx="4654276" cy="6857999"/>
          </a:xfrm>
          <a:prstGeom prst="rect">
            <a:avLst/>
          </a:prstGeom>
          <a:noFill/>
          <a:ln>
            <a:noFill/>
          </a:ln>
        </p:spPr>
      </p:pic>
      <p:sp>
        <p:nvSpPr>
          <p:cNvPr id="115" name="Google Shape;115;p3"/>
          <p:cNvSpPr/>
          <p:nvPr/>
        </p:nvSpPr>
        <p:spPr>
          <a:xfrm flipH="1">
            <a:off x="935884" y="931856"/>
            <a:ext cx="10318890" cy="4994960"/>
          </a:xfrm>
          <a:custGeom>
            <a:rect b="b" l="l" r="r" t="t"/>
            <a:pathLst>
              <a:path extrusionOk="0" h="4952999" w="4172596">
                <a:moveTo>
                  <a:pt x="4172596" y="1934392"/>
                </a:moveTo>
                <a:lnTo>
                  <a:pt x="4172596" y="4952999"/>
                </a:lnTo>
                <a:lnTo>
                  <a:pt x="0" y="4952999"/>
                </a:lnTo>
                <a:lnTo>
                  <a:pt x="0" y="0"/>
                </a:lnTo>
                <a:lnTo>
                  <a:pt x="4172596" y="0"/>
                </a:lnTo>
                <a:lnTo>
                  <a:pt x="4172596" y="342900"/>
                </a:lnTo>
              </a:path>
            </a:pathLst>
          </a:custGeom>
          <a:noFill/>
          <a:ln cap="flat" cmpd="sng" w="38100">
            <a:solidFill>
              <a:srgbClr val="AECBD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swald Light"/>
              <a:ea typeface="Oswald Light"/>
              <a:cs typeface="Oswald Light"/>
              <a:sym typeface="Oswald Light"/>
            </a:endParaRPr>
          </a:p>
        </p:txBody>
      </p:sp>
      <p:sp>
        <p:nvSpPr>
          <p:cNvPr id="116" name="Google Shape;116;p3"/>
          <p:cNvSpPr txBox="1"/>
          <p:nvPr>
            <p:ph type="title"/>
          </p:nvPr>
        </p:nvSpPr>
        <p:spPr>
          <a:xfrm>
            <a:off x="705586" y="771647"/>
            <a:ext cx="3482100" cy="1591500"/>
          </a:xfrm>
          <a:prstGeom prst="rect">
            <a:avLst/>
          </a:prstGeom>
          <a:noFill/>
          <a:ln>
            <a:noFill/>
          </a:ln>
        </p:spPr>
        <p:txBody>
          <a:bodyPr anchorCtr="0" anchor="b" bIns="45700" lIns="91425" spcFirstLastPara="1" rIns="91425" wrap="square" tIns="45700">
            <a:normAutofit/>
          </a:bodyPr>
          <a:lstStyle/>
          <a:p>
            <a:pPr indent="0" lvl="0" marL="0" rtl="0" algn="l">
              <a:lnSpc>
                <a:spcPct val="120000"/>
              </a:lnSpc>
              <a:spcBef>
                <a:spcPts val="0"/>
              </a:spcBef>
              <a:spcAft>
                <a:spcPts val="0"/>
              </a:spcAft>
              <a:buClr>
                <a:srgbClr val="AECBD3"/>
              </a:buClr>
              <a:buSzPts val="2800"/>
              <a:buFont typeface="Oswald"/>
              <a:buNone/>
            </a:pPr>
            <a:r>
              <a:rPr lang="es-CL">
                <a:solidFill>
                  <a:srgbClr val="AECBD3"/>
                </a:solidFill>
              </a:rPr>
              <a:t>PROPUESTA</a:t>
            </a:r>
            <a:endParaRPr>
              <a:solidFill>
                <a:srgbClr val="AECBD3"/>
              </a:solidFill>
            </a:endParaRPr>
          </a:p>
        </p:txBody>
      </p:sp>
      <p:sp>
        <p:nvSpPr>
          <p:cNvPr id="117" name="Google Shape;117;p3"/>
          <p:cNvSpPr txBox="1"/>
          <p:nvPr>
            <p:ph idx="1" type="body"/>
          </p:nvPr>
        </p:nvSpPr>
        <p:spPr>
          <a:xfrm>
            <a:off x="5562600" y="1495741"/>
            <a:ext cx="4988781" cy="3996716"/>
          </a:xfrm>
          <a:prstGeom prst="rect">
            <a:avLst/>
          </a:prstGeom>
          <a:noFill/>
          <a:ln>
            <a:noFill/>
          </a:ln>
        </p:spPr>
        <p:txBody>
          <a:bodyPr anchorCtr="0" anchor="t" bIns="45700" lIns="91425" spcFirstLastPara="1" rIns="91425" wrap="square" tIns="45700">
            <a:normAutofit/>
          </a:bodyPr>
          <a:lstStyle/>
          <a:p>
            <a:pPr indent="0" lvl="0" marL="0" marR="0" rtl="0" algn="l">
              <a:lnSpc>
                <a:spcPct val="110000"/>
              </a:lnSpc>
              <a:spcBef>
                <a:spcPts val="0"/>
              </a:spcBef>
              <a:spcAft>
                <a:spcPts val="0"/>
              </a:spcAft>
              <a:buClr>
                <a:schemeClr val="dk1"/>
              </a:buClr>
              <a:buSzPts val="1800"/>
              <a:buFont typeface="Arial"/>
              <a:buNone/>
            </a:pPr>
            <a:r>
              <a:rPr b="0" i="0" lang="es-CL" u="none" cap="none" strike="noStrike">
                <a:latin typeface="Arial"/>
                <a:ea typeface="Arial"/>
                <a:cs typeface="Arial"/>
                <a:sym typeface="Arial"/>
              </a:rPr>
              <a:t>EcoCashBack ofrece una plataforma que aborda la problemática del reciclaje en Puerto Montt </a:t>
            </a:r>
            <a:endParaRPr/>
          </a:p>
          <a:p>
            <a:pPr indent="0" lvl="0" marL="0" marR="0" rtl="0" algn="l">
              <a:lnSpc>
                <a:spcPct val="110000"/>
              </a:lnSpc>
              <a:spcBef>
                <a:spcPts val="600"/>
              </a:spcBef>
              <a:spcAft>
                <a:spcPts val="0"/>
              </a:spcAft>
              <a:buClr>
                <a:schemeClr val="dk1"/>
              </a:buClr>
              <a:buSzPts val="1800"/>
              <a:buFont typeface="Arial"/>
              <a:buNone/>
            </a:pPr>
            <a:r>
              <a:rPr b="0" i="0" lang="es-CL" u="none" cap="none" strike="noStrike">
                <a:latin typeface="Arial"/>
                <a:ea typeface="Arial"/>
                <a:cs typeface="Arial"/>
                <a:sym typeface="Arial"/>
              </a:rPr>
              <a:t>y sus alrededores. Compramos desechos reciclables a precios justos, incentivando la participación. </a:t>
            </a:r>
            <a:endParaRPr/>
          </a:p>
          <a:p>
            <a:pPr indent="0" lvl="0" marL="0" marR="0" rtl="0" algn="l">
              <a:lnSpc>
                <a:spcPct val="110000"/>
              </a:lnSpc>
              <a:spcBef>
                <a:spcPts val="600"/>
              </a:spcBef>
              <a:spcAft>
                <a:spcPts val="0"/>
              </a:spcAft>
              <a:buClr>
                <a:schemeClr val="dk1"/>
              </a:buClr>
              <a:buSzPts val="1800"/>
              <a:buFont typeface="Arial"/>
              <a:buNone/>
            </a:pPr>
            <a:r>
              <a:rPr b="0" i="0" lang="es-CL" u="none" cap="none" strike="noStrike">
                <a:latin typeface="Arial"/>
                <a:ea typeface="Arial"/>
                <a:cs typeface="Arial"/>
                <a:sym typeface="Arial"/>
              </a:rPr>
              <a:t>Ofrecemos dos modalidades: recolección a domicilio y entrega en puntos de reciclaje. </a:t>
            </a:r>
            <a:endParaRPr/>
          </a:p>
          <a:p>
            <a:pPr indent="0" lvl="0" marL="0" marR="0" rtl="0" algn="l">
              <a:lnSpc>
                <a:spcPct val="110000"/>
              </a:lnSpc>
              <a:spcBef>
                <a:spcPts val="600"/>
              </a:spcBef>
              <a:spcAft>
                <a:spcPts val="0"/>
              </a:spcAft>
              <a:buClr>
                <a:schemeClr val="dk1"/>
              </a:buClr>
              <a:buSzPts val="1800"/>
              <a:buFont typeface="Arial"/>
              <a:buNone/>
            </a:pPr>
            <a:r>
              <a:rPr b="0" i="0" lang="es-CL" u="none" cap="none" strike="noStrike">
                <a:latin typeface="Arial"/>
                <a:ea typeface="Arial"/>
                <a:cs typeface="Arial"/>
                <a:sym typeface="Arial"/>
              </a:rPr>
              <a:t>Con esto, promovemos una economía circular y generamos conciencia ambiental.</a:t>
            </a:r>
            <a:endParaRPr/>
          </a:p>
          <a:p>
            <a:pPr indent="0" lvl="0" marL="0" marR="0" rtl="0" algn="l">
              <a:lnSpc>
                <a:spcPct val="110000"/>
              </a:lnSpc>
              <a:spcBef>
                <a:spcPts val="600"/>
              </a:spcBef>
              <a:spcAft>
                <a:spcPts val="0"/>
              </a:spcAft>
              <a:buClr>
                <a:schemeClr val="dk1"/>
              </a:buClr>
              <a:buSzPts val="1800"/>
              <a:buFont typeface="Arial"/>
              <a:buNone/>
            </a:pPr>
            <a:br>
              <a:rPr b="0" i="0" lang="es-CL" u="none" cap="none" strike="noStrike">
                <a:latin typeface="Arial"/>
                <a:ea typeface="Arial"/>
                <a:cs typeface="Arial"/>
                <a:sym typeface="Arial"/>
              </a:rPr>
            </a:br>
            <a:endParaRPr b="0" i="0" u="none" cap="none" strike="noStrike">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21" name="Shape 121"/>
        <p:cNvGrpSpPr/>
        <p:nvPr/>
      </p:nvGrpSpPr>
      <p:grpSpPr>
        <a:xfrm>
          <a:off x="0" y="0"/>
          <a:ext cx="0" cy="0"/>
          <a:chOff x="0" y="0"/>
          <a:chExt cx="0" cy="0"/>
        </a:xfrm>
      </p:grpSpPr>
      <p:sp>
        <p:nvSpPr>
          <p:cNvPr id="122" name="Google Shape;122;p4"/>
          <p:cNvSpPr/>
          <p:nvPr/>
        </p:nvSpPr>
        <p:spPr>
          <a:xfrm>
            <a:off x="933198" y="931857"/>
            <a:ext cx="10326946" cy="4996302"/>
          </a:xfrm>
          <a:prstGeom prst="rect">
            <a:avLst/>
          </a:prstGeom>
          <a:noFill/>
          <a:ln cap="flat" cmpd="sng" w="38100">
            <a:solidFill>
              <a:srgbClr val="AECBD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swald Light"/>
              <a:ea typeface="Oswald Light"/>
              <a:cs typeface="Oswald Light"/>
              <a:sym typeface="Oswald Light"/>
            </a:endParaRPr>
          </a:p>
        </p:txBody>
      </p:sp>
      <p:sp>
        <p:nvSpPr>
          <p:cNvPr id="123" name="Google Shape;123;p4"/>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swald Light"/>
              <a:ea typeface="Oswald Light"/>
              <a:cs typeface="Oswald Light"/>
              <a:sym typeface="Oswald Light"/>
            </a:endParaRPr>
          </a:p>
        </p:txBody>
      </p:sp>
      <p:sp>
        <p:nvSpPr>
          <p:cNvPr id="124" name="Google Shape;124;p4"/>
          <p:cNvSpPr/>
          <p:nvPr/>
        </p:nvSpPr>
        <p:spPr>
          <a:xfrm>
            <a:off x="811375" y="1243025"/>
            <a:ext cx="6511500" cy="4389000"/>
          </a:xfrm>
          <a:prstGeom prst="rect">
            <a:avLst/>
          </a:prstGeom>
          <a:noFill/>
          <a:ln cap="flat" cmpd="sng" w="38100">
            <a:solidFill>
              <a:srgbClr val="AECBD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swald Light"/>
              <a:ea typeface="Oswald Light"/>
              <a:cs typeface="Oswald Light"/>
              <a:sym typeface="Oswald Light"/>
            </a:endParaRPr>
          </a:p>
        </p:txBody>
      </p:sp>
      <p:sp>
        <p:nvSpPr>
          <p:cNvPr id="125" name="Google Shape;125;p4"/>
          <p:cNvSpPr txBox="1"/>
          <p:nvPr>
            <p:ph type="title"/>
          </p:nvPr>
        </p:nvSpPr>
        <p:spPr>
          <a:xfrm>
            <a:off x="7689479" y="2097841"/>
            <a:ext cx="4348200" cy="1831800"/>
          </a:xfrm>
          <a:prstGeom prst="rect">
            <a:avLst/>
          </a:prstGeom>
          <a:noFill/>
          <a:ln>
            <a:noFill/>
          </a:ln>
        </p:spPr>
        <p:txBody>
          <a:bodyPr anchorCtr="0" anchor="ctr" bIns="45700" lIns="91425" spcFirstLastPara="1" rIns="91425" wrap="square" tIns="45700">
            <a:normAutofit/>
          </a:bodyPr>
          <a:lstStyle/>
          <a:p>
            <a:pPr indent="0" lvl="0" marL="0" rtl="0" algn="l">
              <a:lnSpc>
                <a:spcPct val="120000"/>
              </a:lnSpc>
              <a:spcBef>
                <a:spcPts val="0"/>
              </a:spcBef>
              <a:spcAft>
                <a:spcPts val="0"/>
              </a:spcAft>
              <a:buClr>
                <a:schemeClr val="dk1"/>
              </a:buClr>
              <a:buSzPts val="3200"/>
              <a:buFont typeface="Oswald"/>
              <a:buNone/>
            </a:pPr>
            <a:r>
              <a:rPr lang="es-CL" sz="3200"/>
              <a:t>CASO DE USO </a:t>
            </a:r>
            <a:endParaRPr/>
          </a:p>
        </p:txBody>
      </p:sp>
      <p:sp>
        <p:nvSpPr>
          <p:cNvPr id="126" name="Google Shape;126;p4"/>
          <p:cNvSpPr txBox="1"/>
          <p:nvPr/>
        </p:nvSpPr>
        <p:spPr>
          <a:xfrm>
            <a:off x="946500" y="797050"/>
            <a:ext cx="6376500" cy="4649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CL" sz="1800">
                <a:solidFill>
                  <a:schemeClr val="dk1"/>
                </a:solidFill>
                <a:latin typeface="Oswald Light"/>
                <a:ea typeface="Oswald Light"/>
                <a:cs typeface="Oswald Light"/>
                <a:sym typeface="Oswald Light"/>
              </a:rPr>
              <a:t>  </a:t>
            </a:r>
            <a:endParaRPr sz="1800">
              <a:solidFill>
                <a:schemeClr val="dk1"/>
              </a:solidFill>
              <a:latin typeface="Oswald Light"/>
              <a:ea typeface="Oswald Light"/>
              <a:cs typeface="Oswald Light"/>
              <a:sym typeface="Oswald Light"/>
            </a:endParaRPr>
          </a:p>
        </p:txBody>
      </p:sp>
      <p:pic>
        <p:nvPicPr>
          <p:cNvPr id="127" name="Google Shape;127;p4"/>
          <p:cNvPicPr preferRelativeResize="0"/>
          <p:nvPr/>
        </p:nvPicPr>
        <p:blipFill rotWithShape="1">
          <a:blip r:embed="rId3">
            <a:alphaModFix/>
          </a:blip>
          <a:srcRect b="40155" l="28901" r="0" t="0"/>
          <a:stretch/>
        </p:blipFill>
        <p:spPr>
          <a:xfrm>
            <a:off x="621500" y="1470650"/>
            <a:ext cx="6644050" cy="41040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5"/>
          <p:cNvSpPr txBox="1"/>
          <p:nvPr>
            <p:ph type="title"/>
          </p:nvPr>
        </p:nvSpPr>
        <p:spPr>
          <a:xfrm>
            <a:off x="1620442" y="1233199"/>
            <a:ext cx="8977511" cy="1073825"/>
          </a:xfrm>
          <a:prstGeom prst="rect">
            <a:avLst/>
          </a:prstGeom>
          <a:noFill/>
          <a:ln>
            <a:noFill/>
          </a:ln>
        </p:spPr>
        <p:txBody>
          <a:bodyPr anchorCtr="0" anchor="b" bIns="45700" lIns="91425" spcFirstLastPara="1" rIns="91425" wrap="square" tIns="45700">
            <a:normAutofit/>
          </a:bodyPr>
          <a:lstStyle/>
          <a:p>
            <a:pPr indent="0" lvl="0" marL="0" rtl="0" algn="l">
              <a:lnSpc>
                <a:spcPct val="120000"/>
              </a:lnSpc>
              <a:spcBef>
                <a:spcPts val="0"/>
              </a:spcBef>
              <a:spcAft>
                <a:spcPts val="0"/>
              </a:spcAft>
              <a:buClr>
                <a:schemeClr val="dk1"/>
              </a:buClr>
              <a:buSzPts val="2800"/>
              <a:buFont typeface="Oswald"/>
              <a:buNone/>
            </a:pPr>
            <a:r>
              <a:rPr lang="es-CL"/>
              <a:t>TECNOLOGIAS</a:t>
            </a:r>
            <a:endParaRPr/>
          </a:p>
        </p:txBody>
      </p:sp>
      <p:pic>
        <p:nvPicPr>
          <p:cNvPr id="133" name="Google Shape;133;p5"/>
          <p:cNvPicPr preferRelativeResize="0"/>
          <p:nvPr>
            <p:ph idx="1" type="body"/>
          </p:nvPr>
        </p:nvPicPr>
        <p:blipFill rotWithShape="1">
          <a:blip r:embed="rId3">
            <a:alphaModFix/>
          </a:blip>
          <a:srcRect b="0" l="0" r="0" t="0"/>
          <a:stretch/>
        </p:blipFill>
        <p:spPr>
          <a:xfrm>
            <a:off x="1977801" y="2576751"/>
            <a:ext cx="1457055" cy="1214018"/>
          </a:xfrm>
          <a:prstGeom prst="rect">
            <a:avLst/>
          </a:prstGeom>
          <a:noFill/>
          <a:ln>
            <a:noFill/>
          </a:ln>
        </p:spPr>
      </p:pic>
      <p:pic>
        <p:nvPicPr>
          <p:cNvPr id="134" name="Google Shape;134;p5"/>
          <p:cNvPicPr preferRelativeResize="0"/>
          <p:nvPr/>
        </p:nvPicPr>
        <p:blipFill rotWithShape="1">
          <a:blip r:embed="rId4">
            <a:alphaModFix/>
          </a:blip>
          <a:srcRect b="0" l="0" r="0" t="0"/>
          <a:stretch/>
        </p:blipFill>
        <p:spPr>
          <a:xfrm>
            <a:off x="4441710" y="2576751"/>
            <a:ext cx="2198978" cy="1214019"/>
          </a:xfrm>
          <a:prstGeom prst="rect">
            <a:avLst/>
          </a:prstGeom>
          <a:noFill/>
          <a:ln>
            <a:noFill/>
          </a:ln>
        </p:spPr>
      </p:pic>
      <p:pic>
        <p:nvPicPr>
          <p:cNvPr id="135" name="Google Shape;135;p5"/>
          <p:cNvPicPr preferRelativeResize="0"/>
          <p:nvPr/>
        </p:nvPicPr>
        <p:blipFill rotWithShape="1">
          <a:blip r:embed="rId5">
            <a:alphaModFix/>
          </a:blip>
          <a:srcRect b="0" l="0" r="0" t="0"/>
          <a:stretch/>
        </p:blipFill>
        <p:spPr>
          <a:xfrm>
            <a:off x="7647562" y="2614471"/>
            <a:ext cx="2330244" cy="1310760"/>
          </a:xfrm>
          <a:prstGeom prst="rect">
            <a:avLst/>
          </a:prstGeom>
          <a:noFill/>
          <a:ln>
            <a:noFill/>
          </a:ln>
        </p:spPr>
      </p:pic>
      <p:pic>
        <p:nvPicPr>
          <p:cNvPr id="136" name="Google Shape;136;p5"/>
          <p:cNvPicPr preferRelativeResize="0"/>
          <p:nvPr/>
        </p:nvPicPr>
        <p:blipFill rotWithShape="1">
          <a:blip r:embed="rId6">
            <a:alphaModFix/>
          </a:blip>
          <a:srcRect b="0" l="0" r="0" t="0"/>
          <a:stretch/>
        </p:blipFill>
        <p:spPr>
          <a:xfrm>
            <a:off x="4696856" y="925772"/>
            <a:ext cx="1688691" cy="1688691"/>
          </a:xfrm>
          <a:prstGeom prst="rect">
            <a:avLst/>
          </a:prstGeom>
          <a:noFill/>
          <a:ln>
            <a:noFill/>
          </a:ln>
        </p:spPr>
      </p:pic>
      <p:pic>
        <p:nvPicPr>
          <p:cNvPr id="137" name="Google Shape;137;p5"/>
          <p:cNvPicPr preferRelativeResize="0"/>
          <p:nvPr/>
        </p:nvPicPr>
        <p:blipFill rotWithShape="1">
          <a:blip r:embed="rId7">
            <a:alphaModFix/>
          </a:blip>
          <a:srcRect b="0" l="0" r="0" t="0"/>
          <a:stretch/>
        </p:blipFill>
        <p:spPr>
          <a:xfrm>
            <a:off x="8402426" y="4550969"/>
            <a:ext cx="2060780" cy="1156471"/>
          </a:xfrm>
          <a:prstGeom prst="rect">
            <a:avLst/>
          </a:prstGeom>
          <a:noFill/>
          <a:ln>
            <a:noFill/>
          </a:ln>
        </p:spPr>
      </p:pic>
      <p:pic>
        <p:nvPicPr>
          <p:cNvPr id="138" name="Google Shape;138;p5"/>
          <p:cNvPicPr preferRelativeResize="0"/>
          <p:nvPr/>
        </p:nvPicPr>
        <p:blipFill>
          <a:blip r:embed="rId8">
            <a:alphaModFix/>
          </a:blip>
          <a:stretch>
            <a:fillRect/>
          </a:stretch>
        </p:blipFill>
        <p:spPr>
          <a:xfrm>
            <a:off x="1255125" y="4423400"/>
            <a:ext cx="3299180" cy="755525"/>
          </a:xfrm>
          <a:prstGeom prst="rect">
            <a:avLst/>
          </a:prstGeom>
          <a:noFill/>
          <a:ln>
            <a:noFill/>
          </a:ln>
        </p:spPr>
      </p:pic>
      <p:pic>
        <p:nvPicPr>
          <p:cNvPr id="139" name="Google Shape;139;p5"/>
          <p:cNvPicPr preferRelativeResize="0"/>
          <p:nvPr/>
        </p:nvPicPr>
        <p:blipFill>
          <a:blip r:embed="rId9">
            <a:alphaModFix/>
          </a:blip>
          <a:stretch>
            <a:fillRect/>
          </a:stretch>
        </p:blipFill>
        <p:spPr>
          <a:xfrm>
            <a:off x="5329925" y="4145776"/>
            <a:ext cx="1688700" cy="1688700"/>
          </a:xfrm>
          <a:prstGeom prst="rect">
            <a:avLst/>
          </a:prstGeom>
          <a:noFill/>
          <a:ln>
            <a:noFill/>
          </a:ln>
        </p:spPr>
      </p:pic>
      <p:pic>
        <p:nvPicPr>
          <p:cNvPr id="140" name="Google Shape;140;p5"/>
          <p:cNvPicPr preferRelativeResize="0"/>
          <p:nvPr/>
        </p:nvPicPr>
        <p:blipFill>
          <a:blip r:embed="rId10">
            <a:alphaModFix/>
          </a:blip>
          <a:stretch>
            <a:fillRect/>
          </a:stretch>
        </p:blipFill>
        <p:spPr>
          <a:xfrm>
            <a:off x="6877575" y="1041587"/>
            <a:ext cx="1457050" cy="1457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6"/>
          <p:cNvSpPr txBox="1"/>
          <p:nvPr>
            <p:ph type="title"/>
          </p:nvPr>
        </p:nvSpPr>
        <p:spPr>
          <a:xfrm>
            <a:off x="1620442" y="1233199"/>
            <a:ext cx="8977511" cy="1073825"/>
          </a:xfrm>
          <a:prstGeom prst="rect">
            <a:avLst/>
          </a:prstGeom>
          <a:noFill/>
          <a:ln>
            <a:noFill/>
          </a:ln>
        </p:spPr>
        <p:txBody>
          <a:bodyPr anchorCtr="0" anchor="b" bIns="45700" lIns="91425" spcFirstLastPara="1" rIns="91425" wrap="square" tIns="45700">
            <a:normAutofit/>
          </a:bodyPr>
          <a:lstStyle/>
          <a:p>
            <a:pPr indent="0" lvl="0" marL="0" rtl="0" algn="l">
              <a:lnSpc>
                <a:spcPct val="120000"/>
              </a:lnSpc>
              <a:spcBef>
                <a:spcPts val="0"/>
              </a:spcBef>
              <a:spcAft>
                <a:spcPts val="0"/>
              </a:spcAft>
              <a:buClr>
                <a:schemeClr val="dk1"/>
              </a:buClr>
              <a:buSzPts val="2800"/>
              <a:buFont typeface="Oswald"/>
              <a:buNone/>
            </a:pPr>
            <a:r>
              <a:rPr lang="es-CL"/>
              <a:t>ENTREVISTA.</a:t>
            </a:r>
            <a:endParaRPr/>
          </a:p>
        </p:txBody>
      </p:sp>
      <p:sp>
        <p:nvSpPr>
          <p:cNvPr id="147" name="Google Shape;147;p6"/>
          <p:cNvSpPr txBox="1"/>
          <p:nvPr>
            <p:ph idx="1" type="body"/>
          </p:nvPr>
        </p:nvSpPr>
        <p:spPr>
          <a:xfrm>
            <a:off x="1620444" y="2419639"/>
            <a:ext cx="8977509" cy="3141785"/>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dk1"/>
              </a:buClr>
              <a:buSzPts val="1800"/>
              <a:buChar char="•"/>
            </a:pPr>
            <a:r>
              <a:rPr lang="es-CL"/>
              <a:t>Se realiza una investigación, la cual es una entrevista con el gerente de negocios de McDonald’s </a:t>
            </a:r>
            <a:endParaRPr/>
          </a:p>
          <a:p>
            <a:pPr indent="-228600" lvl="0" marL="228600" rtl="0" algn="l">
              <a:lnSpc>
                <a:spcPct val="120000"/>
              </a:lnSpc>
              <a:spcBef>
                <a:spcPts val="1000"/>
              </a:spcBef>
              <a:spcAft>
                <a:spcPts val="0"/>
              </a:spcAft>
              <a:buClr>
                <a:schemeClr val="dk1"/>
              </a:buClr>
              <a:buSzPts val="1800"/>
              <a:buChar char="•"/>
            </a:pPr>
            <a:r>
              <a:rPr lang="es-CL"/>
              <a:t>Nombre entrevistado: Jorge Gallardos.</a:t>
            </a:r>
            <a:endParaRPr/>
          </a:p>
          <a:p>
            <a:pPr indent="-228600" lvl="0" marL="228600" rtl="0" algn="l">
              <a:lnSpc>
                <a:spcPct val="120000"/>
              </a:lnSpc>
              <a:spcBef>
                <a:spcPts val="1000"/>
              </a:spcBef>
              <a:spcAft>
                <a:spcPts val="0"/>
              </a:spcAft>
              <a:buClr>
                <a:schemeClr val="dk1"/>
              </a:buClr>
              <a:buSzPts val="1800"/>
              <a:buChar char="•"/>
            </a:pPr>
            <a:r>
              <a:rPr lang="es-CL"/>
              <a:t>Años en la empresa: 9 años.</a:t>
            </a:r>
            <a:endParaRPr/>
          </a:p>
          <a:p>
            <a:pPr indent="-228600" lvl="0" marL="228600" rtl="0" algn="l">
              <a:lnSpc>
                <a:spcPct val="120000"/>
              </a:lnSpc>
              <a:spcBef>
                <a:spcPts val="1000"/>
              </a:spcBef>
              <a:spcAft>
                <a:spcPts val="0"/>
              </a:spcAft>
              <a:buClr>
                <a:schemeClr val="dk1"/>
              </a:buClr>
              <a:buSzPts val="1800"/>
              <a:buChar char="•"/>
            </a:pPr>
            <a:r>
              <a:rPr lang="es-CL"/>
              <a:t>Función: supervisor de procedimientos y personal de los locales ubicados en la zona centro-sur de chile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51" name="Shape 151"/>
        <p:cNvGrpSpPr/>
        <p:nvPr/>
      </p:nvGrpSpPr>
      <p:grpSpPr>
        <a:xfrm>
          <a:off x="0" y="0"/>
          <a:ext cx="0" cy="0"/>
          <a:chOff x="0" y="0"/>
          <a:chExt cx="0" cy="0"/>
        </a:xfrm>
      </p:grpSpPr>
      <p:sp>
        <p:nvSpPr>
          <p:cNvPr id="152" name="Google Shape;152;p7"/>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swald Light"/>
              <a:ea typeface="Oswald Light"/>
              <a:cs typeface="Oswald Light"/>
              <a:sym typeface="Oswald Light"/>
            </a:endParaRPr>
          </a:p>
        </p:txBody>
      </p:sp>
      <p:pic>
        <p:nvPicPr>
          <p:cNvPr id="153" name="Google Shape;153;p7"/>
          <p:cNvPicPr preferRelativeResize="0"/>
          <p:nvPr>
            <p:ph idx="1" type="body"/>
          </p:nvPr>
        </p:nvPicPr>
        <p:blipFill rotWithShape="1">
          <a:blip r:embed="rId3">
            <a:alphaModFix/>
          </a:blip>
          <a:srcRect b="26846" l="0" r="0" t="16903"/>
          <a:stretch/>
        </p:blipFill>
        <p:spPr>
          <a:xfrm>
            <a:off x="20" y="10"/>
            <a:ext cx="12191980" cy="6857989"/>
          </a:xfrm>
          <a:prstGeom prst="rect">
            <a:avLst/>
          </a:prstGeom>
          <a:noFill/>
          <a:ln>
            <a:noFill/>
          </a:ln>
        </p:spPr>
      </p:pic>
      <p:sp>
        <p:nvSpPr>
          <p:cNvPr id="154" name="Google Shape;154;p7"/>
          <p:cNvSpPr/>
          <p:nvPr/>
        </p:nvSpPr>
        <p:spPr>
          <a:xfrm>
            <a:off x="940159" y="937858"/>
            <a:ext cx="10314136" cy="4982284"/>
          </a:xfrm>
          <a:prstGeom prst="rect">
            <a:avLst/>
          </a:prstGeom>
          <a:noFill/>
          <a:ln cap="flat" cmpd="sng" w="38100">
            <a:solidFill>
              <a:srgbClr val="AECBD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swald Light"/>
              <a:ea typeface="Oswald Light"/>
              <a:cs typeface="Oswald Light"/>
              <a:sym typeface="Oswald Light"/>
            </a:endParaRPr>
          </a:p>
        </p:txBody>
      </p:sp>
      <p:pic>
        <p:nvPicPr>
          <p:cNvPr id="155" name="Google Shape;155;p7"/>
          <p:cNvPicPr preferRelativeResize="0"/>
          <p:nvPr/>
        </p:nvPicPr>
        <p:blipFill rotWithShape="1">
          <a:blip r:embed="rId4">
            <a:alphaModFix/>
          </a:blip>
          <a:srcRect b="0" l="0" r="0" t="0"/>
          <a:stretch/>
        </p:blipFill>
        <p:spPr>
          <a:xfrm>
            <a:off x="4712723" y="2448845"/>
            <a:ext cx="2278011" cy="227801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8"/>
          <p:cNvSpPr txBox="1"/>
          <p:nvPr>
            <p:ph type="title"/>
          </p:nvPr>
        </p:nvSpPr>
        <p:spPr>
          <a:xfrm>
            <a:off x="1620442" y="1233199"/>
            <a:ext cx="8977511" cy="1073825"/>
          </a:xfrm>
          <a:prstGeom prst="rect">
            <a:avLst/>
          </a:prstGeom>
          <a:noFill/>
          <a:ln>
            <a:noFill/>
          </a:ln>
        </p:spPr>
        <p:txBody>
          <a:bodyPr anchorCtr="0" anchor="b" bIns="45700" lIns="91425" spcFirstLastPara="1" rIns="91425" wrap="square" tIns="45700">
            <a:normAutofit/>
          </a:bodyPr>
          <a:lstStyle/>
          <a:p>
            <a:pPr indent="0" lvl="0" marL="0" rtl="0" algn="l">
              <a:lnSpc>
                <a:spcPct val="120000"/>
              </a:lnSpc>
              <a:spcBef>
                <a:spcPts val="0"/>
              </a:spcBef>
              <a:spcAft>
                <a:spcPts val="0"/>
              </a:spcAft>
              <a:buClr>
                <a:schemeClr val="dk1"/>
              </a:buClr>
              <a:buSzPts val="2800"/>
              <a:buFont typeface="Oswald"/>
              <a:buNone/>
            </a:pPr>
            <a:r>
              <a:rPr lang="es-CL"/>
              <a:t>CONCLUSIÓN</a:t>
            </a:r>
            <a:endParaRPr/>
          </a:p>
        </p:txBody>
      </p:sp>
      <p:sp>
        <p:nvSpPr>
          <p:cNvPr id="161" name="Google Shape;161;p8"/>
          <p:cNvSpPr txBox="1"/>
          <p:nvPr>
            <p:ph idx="1" type="body"/>
          </p:nvPr>
        </p:nvSpPr>
        <p:spPr>
          <a:xfrm>
            <a:off x="1620444" y="2419639"/>
            <a:ext cx="8977509" cy="3141785"/>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dk1"/>
              </a:buClr>
              <a:buSzPts val="1800"/>
              <a:buChar char="•"/>
            </a:pPr>
            <a:r>
              <a:rPr b="1" lang="es-CL"/>
              <a:t>EcoCashBack proporciona una solución rentable y accesible para abordar la problemática del reciclaje en Puerto Montt. Nuestra plataforma ofrece incentivos económicos y opciones de recogida flexibles, promoviendo así una economía circular y generando conciencia ambiental en la comunidad.</a:t>
            </a:r>
            <a:endParaRPr b="1"/>
          </a:p>
        </p:txBody>
      </p:sp>
    </p:spTree>
  </p:cSld>
  <p:clrMapOvr>
    <a:masterClrMapping/>
  </p:clrMapOvr>
</p:sld>
</file>

<file path=ppt/theme/theme1.xml><?xml version="1.0" encoding="utf-8"?>
<a:theme xmlns:a="http://schemas.openxmlformats.org/drawingml/2006/main" xmlns:r="http://schemas.openxmlformats.org/officeDocument/2006/relationships" name="LimelightVTI">
  <a:themeElements>
    <a:clrScheme name="AnalogousFromLightSeed_2SEEDS">
      <a:dk1>
        <a:srgbClr val="000000"/>
      </a:dk1>
      <a:lt1>
        <a:srgbClr val="FFFFFF"/>
      </a:lt1>
      <a:dk2>
        <a:srgbClr val="243841"/>
      </a:dk2>
      <a:lt2>
        <a:srgbClr val="E8E3E2"/>
      </a:lt2>
      <a:accent1>
        <a:srgbClr val="34849C"/>
      </a:accent1>
      <a:accent2>
        <a:srgbClr val="80A9A1"/>
      </a:accent2>
      <a:accent3>
        <a:srgbClr val="8FA2C3"/>
      </a:accent3>
      <a:accent4>
        <a:srgbClr val="BA7F80"/>
      </a:accent4>
      <a:accent5>
        <a:srgbClr val="BC9B84"/>
      </a:accent5>
      <a:accent6>
        <a:srgbClr val="ABA175"/>
      </a:accent6>
      <a:hlink>
        <a:srgbClr val="AC7465"/>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2024-04-12T03:58:25Z</dcterms:created>
  <dc:creator>pedro manuel</dc:creator>
</cp:coreProperties>
</file>