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BFC0123-7FDA-46A6-AB10-93E2D9488295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2BFE624-886D-4D6B-9FDE-73DF9FDCAA1E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79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0123-7FDA-46A6-AB10-93E2D9488295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E624-886D-4D6B-9FDE-73DF9FDCA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45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0123-7FDA-46A6-AB10-93E2D9488295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E624-886D-4D6B-9FDE-73DF9FDCA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5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0123-7FDA-46A6-AB10-93E2D9488295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E624-886D-4D6B-9FDE-73DF9FDCA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46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0123-7FDA-46A6-AB10-93E2D9488295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E624-886D-4D6B-9FDE-73DF9FDCAA1E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924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0123-7FDA-46A6-AB10-93E2D9488295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E624-886D-4D6B-9FDE-73DF9FDCA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940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0123-7FDA-46A6-AB10-93E2D9488295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E624-886D-4D6B-9FDE-73DF9FDCA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36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0123-7FDA-46A6-AB10-93E2D9488295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E624-886D-4D6B-9FDE-73DF9FDCA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82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0123-7FDA-46A6-AB10-93E2D9488295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E624-886D-4D6B-9FDE-73DF9FDCA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060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0123-7FDA-46A6-AB10-93E2D9488295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E624-886D-4D6B-9FDE-73DF9FDCA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300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0123-7FDA-46A6-AB10-93E2D9488295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FE624-886D-4D6B-9FDE-73DF9FDCA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704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BFC0123-7FDA-46A6-AB10-93E2D9488295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BFE624-886D-4D6B-9FDE-73DF9FDCAA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814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44FB5-3561-CF8A-3939-AEBDB6859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Máquina cortadora </a:t>
            </a:r>
            <a:r>
              <a:rPr lang="es-MX" dirty="0" err="1"/>
              <a:t>automatica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A9C40C-61CC-7ABF-09F2-6861DE657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Ávila Casares Ramiro Efraín</a:t>
            </a:r>
          </a:p>
          <a:p>
            <a:r>
              <a:rPr lang="es-MX" dirty="0"/>
              <a:t>García Ramos </a:t>
            </a:r>
            <a:r>
              <a:rPr lang="es-MX" dirty="0" err="1"/>
              <a:t>Lani</a:t>
            </a:r>
            <a:r>
              <a:rPr lang="es-MX" dirty="0"/>
              <a:t> Giselle </a:t>
            </a:r>
          </a:p>
          <a:p>
            <a:r>
              <a:rPr lang="es-MX" dirty="0"/>
              <a:t>Molina Rodriguez Jael </a:t>
            </a:r>
          </a:p>
          <a:p>
            <a:r>
              <a:rPr lang="es-MX" dirty="0"/>
              <a:t>Olvera Báez Luis Alberto </a:t>
            </a:r>
          </a:p>
        </p:txBody>
      </p:sp>
    </p:spTree>
    <p:extLst>
      <p:ext uri="{BB962C8B-B14F-4D97-AF65-F5344CB8AC3E}">
        <p14:creationId xmlns:p14="http://schemas.microsoft.com/office/powerpoint/2010/main" val="323532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D031-FE43-1E88-AB9E-9991EC90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81905"/>
          </a:xfrm>
        </p:spPr>
        <p:txBody>
          <a:bodyPr/>
          <a:lstStyle/>
          <a:p>
            <a:pPr algn="ctr"/>
            <a:r>
              <a:rPr lang="es-MX" dirty="0"/>
              <a:t>Interfaz de la Maquina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B0C283-03DA-16B5-3B78-ECA0ADE6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78294"/>
            <a:ext cx="9692640" cy="4814596"/>
          </a:xfrm>
        </p:spPr>
        <p:txBody>
          <a:bodyPr>
            <a:normAutofit/>
          </a:bodyPr>
          <a:lstStyle/>
          <a:p>
            <a:r>
              <a:rPr lang="es-MX" dirty="0"/>
              <a:t>Menú de inicio: Nos arrojara a la pantalla táctil una indicación de inicio de corte manual ye inicio de corte automático y salida, el inicio nos mandara al menú principal para preparar el funcionamiento </a:t>
            </a:r>
          </a:p>
          <a:p>
            <a:endParaRPr lang="es-MX" dirty="0"/>
          </a:p>
          <a:p>
            <a:r>
              <a:rPr lang="es-MX" dirty="0"/>
              <a:t>Menú de inicio manual: Nos preguntara si se desea continuar para hacer los cortes de forma manual</a:t>
            </a:r>
          </a:p>
          <a:p>
            <a:endParaRPr lang="es-MX" dirty="0"/>
          </a:p>
          <a:p>
            <a:r>
              <a:rPr lang="es-MX" dirty="0"/>
              <a:t>Menú de inicio automático: Nos presentará los comandos para la medición del corte que se deseará, así como las veces que se repetirá el proceso y contará con dos comandos más uno ara cancelar la medición de corte y el otro para salir del menú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834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7CB64-6433-DF22-F224-A2F95568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34B25-5E4F-BFA3-3679-82A73B5E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Inicio: al activase la maquina con los parámetros introducidos  este sistema será controlado por tres botones  el primero será el botón de inicio, el segundo será el paro y el ultimo un paro de emergencia que detendrá por completo la maquina</a:t>
            </a:r>
          </a:p>
          <a:p>
            <a:r>
              <a:rPr lang="es-MX" dirty="0"/>
              <a:t>Sensor: este tendrá la tarea de darnos las mediciones de corte del material para realizar un corte justo</a:t>
            </a:r>
          </a:p>
          <a:p>
            <a:r>
              <a:rPr lang="es-MX" dirty="0"/>
              <a:t>Al finalizar el trabajo en la pantalla táctil nos arrojara dos comandos unos el cual nos regresara al menú de inicio y finalizar el programa </a:t>
            </a:r>
          </a:p>
        </p:txBody>
      </p:sp>
    </p:spTree>
    <p:extLst>
      <p:ext uri="{BB962C8B-B14F-4D97-AF65-F5344CB8AC3E}">
        <p14:creationId xmlns:p14="http://schemas.microsoft.com/office/powerpoint/2010/main" val="1866253940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49</TotalTime>
  <Words>210</Words>
  <Application>Microsoft Office PowerPoint</Application>
  <PresentationFormat>Panorámica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Vista</vt:lpstr>
      <vt:lpstr>Máquina cortadora automatica</vt:lpstr>
      <vt:lpstr>Interfaz de la Maquina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Máquina cortadora automatica</dc:title>
  <dc:creator>Jael Molina Rodriguez</dc:creator>
  <cp:lastModifiedBy>Jael Molina Rodriguez</cp:lastModifiedBy>
  <cp:revision>1</cp:revision>
  <dcterms:created xsi:type="dcterms:W3CDTF">2024-03-05T16:29:05Z</dcterms:created>
  <dcterms:modified xsi:type="dcterms:W3CDTF">2024-03-05T17:18:51Z</dcterms:modified>
</cp:coreProperties>
</file>