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62" r:id="rId3"/>
    <p:sldId id="261" r:id="rId4"/>
    <p:sldId id="263" r:id="rId5"/>
    <p:sldId id="260" r:id="rId6"/>
    <p:sldId id="257" r:id="rId7"/>
    <p:sldId id="259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BB3216-3D09-3626-105E-D18A14134693}" v="1851" dt="2024-10-07T19:12:55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22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7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97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46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63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27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44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4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1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91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lanta al lado de un mortero">
            <a:extLst>
              <a:ext uri="{FF2B5EF4-FFF2-40B4-BE49-F238E27FC236}">
                <a16:creationId xmlns:a16="http://schemas.microsoft.com/office/drawing/2014/main" id="{8EFAA924-D267-E335-3D33-0933A45728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rcRect t="15723" r="6" b="6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005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s-ES" sz="5400" dirty="0">
                <a:solidFill>
                  <a:srgbClr val="FFFFFF"/>
                </a:solidFill>
                <a:cs typeface="Posterama"/>
              </a:rPr>
              <a:t>SERKET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3133" cy="12791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s-ES" sz="2200" dirty="0">
                <a:solidFill>
                  <a:srgbClr val="FFFFFF"/>
                </a:solidFill>
              </a:rPr>
              <a:t>Herbolario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4BB08F3-71F7-D111-0C1A-B0A831670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68" y="464344"/>
            <a:ext cx="7143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C2CB4-776A-6B3F-7D4B-5FEBD210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895" y="300549"/>
            <a:ext cx="9249905" cy="1403054"/>
          </a:xfrm>
        </p:spPr>
        <p:txBody>
          <a:bodyPr>
            <a:normAutofit/>
          </a:bodyPr>
          <a:lstStyle/>
          <a:p>
            <a:r>
              <a:rPr lang="es-ES" dirty="0">
                <a:cs typeface="Posterama"/>
              </a:rPr>
              <a:t>Logo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C5065AD-56DB-B95B-0E75-CA1C75AD0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118" y="242955"/>
            <a:ext cx="714375" cy="1524000"/>
          </a:xfrm>
        </p:spPr>
      </p:pic>
      <p:pic>
        <p:nvPicPr>
          <p:cNvPr id="8" name="Marcador de contenido 3">
            <a:extLst>
              <a:ext uri="{FF2B5EF4-FFF2-40B4-BE49-F238E27FC236}">
                <a16:creationId xmlns:a16="http://schemas.microsoft.com/office/drawing/2014/main" id="{E3E11B77-0760-4E8B-2BEC-5165FF47D5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28649" t="-167857" r="130536" b="167857"/>
          <a:stretch/>
        </p:blipFill>
        <p:spPr>
          <a:xfrm>
            <a:off x="815518" y="395355"/>
            <a:ext cx="700897" cy="1524002"/>
          </a:xfrm>
          <a:prstGeom prst="rect">
            <a:avLst/>
          </a:prstGeom>
        </p:spPr>
      </p:pic>
      <p:pic>
        <p:nvPicPr>
          <p:cNvPr id="9" name="Imagen 8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525B120E-4710-BF89-7D0A-E3B458E1C2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5345" t="-12559" r="-8018" b="-20080"/>
          <a:stretch/>
        </p:blipFill>
        <p:spPr>
          <a:xfrm>
            <a:off x="2503714" y="1716354"/>
            <a:ext cx="6910671" cy="450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7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C2CB4-776A-6B3F-7D4B-5FEBD210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895" y="300549"/>
            <a:ext cx="9249905" cy="1403054"/>
          </a:xfrm>
        </p:spPr>
        <p:txBody>
          <a:bodyPr>
            <a:normAutofit/>
          </a:bodyPr>
          <a:lstStyle/>
          <a:p>
            <a:r>
              <a:rPr lang="es-ES" dirty="0">
                <a:cs typeface="Posterama"/>
              </a:rPr>
              <a:t>NUESTRO TARGET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C5065AD-56DB-B95B-0E75-CA1C75AD0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118" y="242955"/>
            <a:ext cx="714375" cy="1524000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7F51B55-A43E-FB48-AD4F-74602DD29F2A}"/>
              </a:ext>
            </a:extLst>
          </p:cNvPr>
          <p:cNvSpPr txBox="1"/>
          <p:nvPr/>
        </p:nvSpPr>
        <p:spPr>
          <a:xfrm>
            <a:off x="2305123" y="2305123"/>
            <a:ext cx="654818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Nuestra empresa se va a dirigir a la captación de un público muy concreto. Destacamos:</a:t>
            </a:r>
          </a:p>
          <a:p>
            <a:endParaRPr lang="es-ES" dirty="0"/>
          </a:p>
          <a:p>
            <a:pPr marL="285750" indent="-285750">
              <a:buFont typeface="Arial"/>
              <a:buChar char="•"/>
            </a:pPr>
            <a:r>
              <a:rPr lang="es-ES" dirty="0"/>
              <a:t>Población concienciada con su salud y bienestar</a:t>
            </a:r>
          </a:p>
          <a:p>
            <a:pPr marL="285750" indent="-285750">
              <a:buFont typeface="Arial"/>
              <a:buChar char="•"/>
            </a:pPr>
            <a:r>
              <a:rPr lang="es-ES" dirty="0"/>
              <a:t>Población familiarizada con medio natural y sus beneficios</a:t>
            </a:r>
          </a:p>
          <a:p>
            <a:pPr marL="285750" indent="-285750">
              <a:buFont typeface="Arial"/>
              <a:buChar char="•"/>
            </a:pPr>
            <a:r>
              <a:rPr lang="es-ES" dirty="0"/>
              <a:t>Sexo preferente: femenino</a:t>
            </a:r>
          </a:p>
          <a:p>
            <a:pPr marL="285750" indent="-285750">
              <a:buFont typeface="Arial"/>
              <a:buChar char="•"/>
            </a:pPr>
            <a:r>
              <a:rPr lang="es-ES" dirty="0"/>
              <a:t>Franja de edad: edad adulta entre 30 y 55 años</a:t>
            </a:r>
          </a:p>
          <a:p>
            <a:pPr marL="285750" indent="-285750">
              <a:buFont typeface="Arial"/>
              <a:buChar char="•"/>
            </a:pPr>
            <a:r>
              <a:rPr lang="es-ES" dirty="0"/>
              <a:t>Nivel de ingresos: medio, medio-alto.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ED33F8A-7145-A1E8-76AD-69ACAB2D4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364" y="3902528"/>
            <a:ext cx="3346237" cy="235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3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C2CB4-776A-6B3F-7D4B-5FEBD210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895" y="300549"/>
            <a:ext cx="9249905" cy="1403054"/>
          </a:xfrm>
        </p:spPr>
        <p:txBody>
          <a:bodyPr>
            <a:normAutofit/>
          </a:bodyPr>
          <a:lstStyle/>
          <a:p>
            <a:r>
              <a:rPr lang="es-ES" dirty="0">
                <a:cs typeface="Posterama"/>
              </a:rPr>
              <a:t>PALETA DE COLORES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C5065AD-56DB-B95B-0E75-CA1C75AD0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118" y="242955"/>
            <a:ext cx="714375" cy="1524000"/>
          </a:xfrm>
        </p:spPr>
      </p:pic>
      <p:pic>
        <p:nvPicPr>
          <p:cNvPr id="6" name="Imagen 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71546623-AE6E-D440-D60E-14F74EF47B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57" r="-217" b="8092"/>
          <a:stretch/>
        </p:blipFill>
        <p:spPr>
          <a:xfrm>
            <a:off x="3018064" y="1997529"/>
            <a:ext cx="6215724" cy="431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3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C2CB4-776A-6B3F-7D4B-5FEBD210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895" y="300549"/>
            <a:ext cx="9249905" cy="1403054"/>
          </a:xfrm>
        </p:spPr>
        <p:txBody>
          <a:bodyPr>
            <a:normAutofit/>
          </a:bodyPr>
          <a:lstStyle/>
          <a:p>
            <a:r>
              <a:rPr lang="es-ES" dirty="0">
                <a:cs typeface="Posterama"/>
              </a:rPr>
              <a:t>Elección de colores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C5065AD-56DB-B95B-0E75-CA1C75AD0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118" y="242955"/>
            <a:ext cx="714375" cy="1524000"/>
          </a:xfr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0468FBA-0C3C-A6F3-E659-59166B34ADBC}"/>
              </a:ext>
            </a:extLst>
          </p:cNvPr>
          <p:cNvSpPr txBox="1"/>
          <p:nvPr/>
        </p:nvSpPr>
        <p:spPr>
          <a:xfrm>
            <a:off x="5673061" y="4175956"/>
            <a:ext cx="567078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dirty="0"/>
              <a:t>El color verde simboliza bienestar, felicidad y salud. Contacta con la estabilidad y la armonía, la sanación y la protección.</a:t>
            </a:r>
          </a:p>
          <a:p>
            <a:pPr marL="285750" indent="-285750">
              <a:buFont typeface="Arial"/>
              <a:buChar char="•"/>
            </a:pPr>
            <a:r>
              <a:rPr lang="es-ES" dirty="0"/>
              <a:t>Es el tono representativo del planeta tierra.</a:t>
            </a:r>
          </a:p>
          <a:p>
            <a:pPr marL="285750" indent="-285750">
              <a:buFont typeface="Arial"/>
              <a:buChar char="•"/>
            </a:pPr>
            <a:r>
              <a:rPr lang="es-ES" dirty="0"/>
              <a:t>Combinamos con un morado claro que evoca a la introspección y  a la psique.</a:t>
            </a:r>
          </a:p>
        </p:txBody>
      </p:sp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D9535E16-87A2-1FDC-A3E3-96D31D379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985" y="1766208"/>
            <a:ext cx="2340066" cy="446858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182ADB9-526C-6270-5EA6-B9BB6BBA8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121" y="1236208"/>
            <a:ext cx="4181475" cy="196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6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C5065AD-56DB-B95B-0E75-CA1C75AD0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118" y="242955"/>
            <a:ext cx="714375" cy="1524000"/>
          </a:xfrm>
        </p:spPr>
      </p:pic>
      <p:pic>
        <p:nvPicPr>
          <p:cNvPr id="3" name="Imagen 2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8D320407-B759-F397-57A7-658FDED08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577" y="739987"/>
            <a:ext cx="9441050" cy="5636330"/>
          </a:xfrm>
          <a:prstGeom prst="rect">
            <a:avLst/>
          </a:prstGeom>
        </p:spPr>
      </p:pic>
      <p:pic>
        <p:nvPicPr>
          <p:cNvPr id="6" name="Marcador de contenido 3">
            <a:extLst>
              <a:ext uri="{FF2B5EF4-FFF2-40B4-BE49-F238E27FC236}">
                <a16:creationId xmlns:a16="http://schemas.microsoft.com/office/drawing/2014/main" id="{E48AAE38-C3D8-CD3C-7C32-8CB966884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823" y="1363999"/>
            <a:ext cx="249427" cy="4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0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C2CB4-776A-6B3F-7D4B-5FEBD210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895" y="300549"/>
            <a:ext cx="9249905" cy="1403054"/>
          </a:xfrm>
        </p:spPr>
        <p:txBody>
          <a:bodyPr>
            <a:normAutofit/>
          </a:bodyPr>
          <a:lstStyle/>
          <a:p>
            <a:r>
              <a:rPr lang="es-ES" dirty="0">
                <a:cs typeface="Posterama"/>
              </a:rPr>
              <a:t>FONDO NATURALEZA DESENFOCADO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C5065AD-56DB-B95B-0E75-CA1C75AD0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118" y="242955"/>
            <a:ext cx="714375" cy="1524000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7F51B55-A43E-FB48-AD4F-74602DD29F2A}"/>
              </a:ext>
            </a:extLst>
          </p:cNvPr>
          <p:cNvSpPr txBox="1"/>
          <p:nvPr/>
        </p:nvSpPr>
        <p:spPr>
          <a:xfrm>
            <a:off x="2305123" y="2305123"/>
            <a:ext cx="6548182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Nuestra empresa es un herbolario por lo que la principal materia prima con la que trabajamos son las plantas. </a:t>
            </a:r>
          </a:p>
          <a:p>
            <a:endParaRPr lang="es-ES" dirty="0"/>
          </a:p>
          <a:p>
            <a:r>
              <a:rPr lang="es-ES" dirty="0"/>
              <a:t>Es muy importante que el cliente no se sobrecargue con una imagen demasiado nítida que le haga perder el contacto con la armonía que transmite el resto de la página y que además centre su atención en el propio formulario.</a:t>
            </a:r>
          </a:p>
          <a:p>
            <a:endParaRPr lang="es-ES" dirty="0"/>
          </a:p>
          <a:p>
            <a:r>
              <a:rPr lang="es-ES" dirty="0"/>
              <a:t>La asociación con la naturaleza, su calma y su potencial para curar y remediar enfermedades y males va a ser nuestro objetivo principal.</a:t>
            </a:r>
          </a:p>
        </p:txBody>
      </p:sp>
    </p:spTree>
    <p:extLst>
      <p:ext uri="{BB962C8B-B14F-4D97-AF65-F5344CB8AC3E}">
        <p14:creationId xmlns:p14="http://schemas.microsoft.com/office/powerpoint/2010/main" val="1220351988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PortalVTI</vt:lpstr>
      <vt:lpstr>SERKET</vt:lpstr>
      <vt:lpstr>Logo</vt:lpstr>
      <vt:lpstr>NUESTRO TARGET </vt:lpstr>
      <vt:lpstr>PALETA DE COLORES</vt:lpstr>
      <vt:lpstr>Elección de colores</vt:lpstr>
      <vt:lpstr>Presentación de PowerPoint</vt:lpstr>
      <vt:lpstr>FONDO NATURALEZA DESENFOCADO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241</cp:revision>
  <dcterms:created xsi:type="dcterms:W3CDTF">2012-07-30T22:48:03Z</dcterms:created>
  <dcterms:modified xsi:type="dcterms:W3CDTF">2024-10-07T19:13:19Z</dcterms:modified>
</cp:coreProperties>
</file>