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7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92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98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4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228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20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712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166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191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34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55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63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42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8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05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48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6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155BEB-B787-4422-9907-85E64F131A88}" type="datetimeFigureOut">
              <a:rPr lang="pt-BR" smtClean="0"/>
              <a:t>12/02/2021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5EDCC1-D14C-4543-AB8A-A4756D1650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69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samagazine.com.br/processador-amd-ryzen-7-2700" TargetMode="External"/><Relationship Id="rId2" Type="http://schemas.openxmlformats.org/officeDocument/2006/relationships/hyperlink" Target="https://www.cissamagazine.com.br/processador-intel-core-i5-8400-lga-1151-2-8ghz-cache-9mb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643944"/>
            <a:ext cx="8761413" cy="1751526"/>
          </a:xfrm>
        </p:spPr>
        <p:txBody>
          <a:bodyPr/>
          <a:lstStyle/>
          <a:p>
            <a:r>
              <a:rPr lang="pt-BR" dirty="0"/>
              <a:t>Arquitetura Computacional</a:t>
            </a:r>
            <a:br>
              <a:rPr lang="pt-BR" dirty="0"/>
            </a:br>
            <a:r>
              <a:rPr lang="pt-BR" dirty="0"/>
              <a:t>Atividade 01: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Integrantes (Grupo 05) :</a:t>
            </a:r>
          </a:p>
          <a:p>
            <a:r>
              <a:rPr lang="pt-BR" sz="1600" dirty="0"/>
              <a:t>Cauã Benini da Silva RA: 02211008;</a:t>
            </a:r>
          </a:p>
          <a:p>
            <a:r>
              <a:rPr lang="pt-BR" sz="1600" dirty="0"/>
              <a:t>Gabriel Sanchez Mainente RA: 02211022;</a:t>
            </a:r>
          </a:p>
          <a:p>
            <a:r>
              <a:rPr lang="pt-BR" sz="1600" dirty="0"/>
              <a:t>Lucas Mesquita RA: 02211044;</a:t>
            </a:r>
          </a:p>
          <a:p>
            <a:r>
              <a:rPr lang="pt-BR" sz="1600" dirty="0"/>
              <a:t>Luiz Carlos Dinani Martins Filho RA: 02211045;</a:t>
            </a:r>
          </a:p>
          <a:p>
            <a:r>
              <a:rPr lang="pt-BR" sz="1600" dirty="0"/>
              <a:t>Eduardo Bonamico RA: 02211009;</a:t>
            </a:r>
          </a:p>
          <a:p>
            <a:r>
              <a:rPr lang="pt-BR" sz="1600" dirty="0"/>
              <a:t>Yan Gimenes Leal RA: 02211063.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9110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53037" y="618187"/>
            <a:ext cx="7443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Celular X Computador pessoal: </a:t>
            </a:r>
          </a:p>
          <a:p>
            <a:r>
              <a:rPr lang="pt-BR" sz="2400" dirty="0">
                <a:solidFill>
                  <a:schemeClr val="bg1"/>
                </a:solidFill>
              </a:rPr>
              <a:t>(características gerais, atualmente)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149675"/>
              </p:ext>
            </p:extLst>
          </p:nvPr>
        </p:nvGraphicFramePr>
        <p:xfrm>
          <a:off x="953038" y="1724219"/>
          <a:ext cx="7856112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6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2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 PC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Celular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Armazenamento</a:t>
                      </a:r>
                      <a:r>
                        <a:rPr lang="pt-BR" sz="1600" baseline="0" dirty="0"/>
                        <a:t> (HD)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Maior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Qualidade</a:t>
                      </a:r>
                      <a:r>
                        <a:rPr lang="pt-BR" sz="1600" baseline="0" dirty="0"/>
                        <a:t> da câmera/ Webcam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Menor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Maior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Processamento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Maior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Definição</a:t>
                      </a:r>
                      <a:r>
                        <a:rPr lang="pt-BR" sz="1600" baseline="0" dirty="0"/>
                        <a:t> de tela 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Iguais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Iguais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Mobilidade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Menor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Maior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Acesso à programas</a:t>
                      </a:r>
                      <a:r>
                        <a:rPr lang="pt-BR" sz="1600" baseline="0" dirty="0"/>
                        <a:t> profissionais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Maior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Manutenção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Mais</a:t>
                      </a:r>
                      <a:r>
                        <a:rPr lang="pt-BR" sz="1600" baseline="0" dirty="0"/>
                        <a:t> fácil </a:t>
                      </a:r>
                    </a:p>
                    <a:p>
                      <a:pPr algn="ctr"/>
                      <a:r>
                        <a:rPr lang="pt-BR" sz="1600" baseline="0" dirty="0"/>
                        <a:t>(Peças modulares)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Mais Difícil</a:t>
                      </a:r>
                    </a:p>
                    <a:p>
                      <a:pPr algn="ctr"/>
                      <a:r>
                        <a:rPr lang="pt-BR" sz="1600" dirty="0"/>
                        <a:t>(Carcaça</a:t>
                      </a:r>
                      <a:r>
                        <a:rPr lang="pt-BR" sz="1600" baseline="0" dirty="0"/>
                        <a:t> fechada)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Vida útil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Maior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Quantidade</a:t>
                      </a:r>
                      <a:r>
                        <a:rPr lang="pt-BR" sz="1600" baseline="0" dirty="0"/>
                        <a:t> de</a:t>
                      </a:r>
                      <a:r>
                        <a:rPr lang="pt-BR" sz="1600" dirty="0"/>
                        <a:t> jogos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Maior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1" t="601" r="601" b="-601"/>
          <a:stretch/>
        </p:blipFill>
        <p:spPr>
          <a:xfrm>
            <a:off x="9441889" y="1572294"/>
            <a:ext cx="1595909" cy="159590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891308" y="3091246"/>
            <a:ext cx="751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" t="3122" r="-2342" b="-3122"/>
          <a:stretch/>
        </p:blipFill>
        <p:spPr>
          <a:xfrm>
            <a:off x="9441889" y="4291575"/>
            <a:ext cx="1649974" cy="16499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394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70068" y="1102872"/>
            <a:ext cx="10851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+mj-lt"/>
              </a:rPr>
              <a:t>Comparação </a:t>
            </a:r>
            <a:r>
              <a:rPr lang="it-IT" sz="3200" b="1" i="0" u="none" strike="noStrike" dirty="0">
                <a:solidFill>
                  <a:schemeClr val="bg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 Core i5 8400</a:t>
            </a:r>
            <a:r>
              <a:rPr lang="it-IT" sz="3200" b="1" i="0" dirty="0">
                <a:solidFill>
                  <a:schemeClr val="bg1"/>
                </a:solidFill>
                <a:effectLst/>
                <a:latin typeface="+mj-lt"/>
              </a:rPr>
              <a:t> vs </a:t>
            </a:r>
            <a:r>
              <a:rPr lang="it-IT" sz="3200" b="1" i="0" u="none" strike="noStrike" dirty="0">
                <a:solidFill>
                  <a:schemeClr val="bg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AMD Ryzen 7 2700</a:t>
            </a:r>
            <a:r>
              <a:rPr lang="pt-BR" sz="3200" b="1" dirty="0">
                <a:solidFill>
                  <a:schemeClr val="bg1"/>
                </a:solidFill>
                <a:latin typeface="+mj-lt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6CB224-3EF8-4083-881D-7A916B265C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5" r="8278"/>
          <a:stretch/>
        </p:blipFill>
        <p:spPr>
          <a:xfrm>
            <a:off x="713890" y="1819747"/>
            <a:ext cx="5642305" cy="39353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FB70C74-13BB-480B-8F71-C0A1EAF752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57" t="-1" r="4807" b="2079"/>
          <a:stretch/>
        </p:blipFill>
        <p:spPr>
          <a:xfrm>
            <a:off x="6358763" y="1819747"/>
            <a:ext cx="5271959" cy="39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5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965914" y="708338"/>
            <a:ext cx="7997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Projeto de Empresa de Contabilidade: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965914" y="1777285"/>
            <a:ext cx="3155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 projeto deve 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6 PCs Desktop ou Notebooks;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Um servidor local;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Uma impressora;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Pleno acesso à internet;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Programa de profissional de contabilidade.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707227" y="1777285"/>
            <a:ext cx="4146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Diagrama do projeto: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8F5E82-1034-4E10-9C93-6CA2B7F22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227" y="2115839"/>
            <a:ext cx="4859736" cy="409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8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10614" y="862884"/>
            <a:ext cx="252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Custos:</a:t>
            </a:r>
            <a:endParaRPr lang="pt-BR" sz="36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B648AD-9B6C-4FF2-A0AE-01345DB0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698" y="1076107"/>
            <a:ext cx="7388185" cy="525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4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262130" y="901522"/>
            <a:ext cx="292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Justificativas: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62130" y="1846906"/>
            <a:ext cx="9427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Nós decidimos usar um notebook com um Ryzen 5 e com memoria RAM de 8gb para não haver problemas com multitarefas e não termos que efetuar futuras trocas; priorizamos também colocar um SSD em vez de um HDD, para que o SO e os programas rodem fluidamente.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Nós utilizamos um servidor com uma quantidade de armazenamento razoável (4 TB), a fim de que não haja necessidade de uma expansão em pouco tempo.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Além disso, investimos em um roteador moderno para conectar vários computadores ao mesmo tempo e sem uma grande perda, que são funções ideais ao que é exigido pelo escritório.</a:t>
            </a:r>
          </a:p>
          <a:p>
            <a:pPr algn="just"/>
            <a:r>
              <a:rPr lang="pt-BR" dirty="0">
                <a:solidFill>
                  <a:schemeClr val="bg1"/>
                </a:solidFill>
              </a:rPr>
              <a:t>O plano de internet, por sua vez, foi escolhido da melhor forma para garantir um estável e mais rápido acesso à nuvem, com velocidade em torno de 200 MB.</a:t>
            </a:r>
          </a:p>
        </p:txBody>
      </p:sp>
    </p:spTree>
    <p:extLst>
      <p:ext uri="{BB962C8B-B14F-4D97-AF65-F5344CB8AC3E}">
        <p14:creationId xmlns:p14="http://schemas.microsoft.com/office/powerpoint/2010/main" val="3794124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316</TotalTime>
  <Words>321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Arquitetura Computacional Atividade 01: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edgard Benini</dc:creator>
  <cp:lastModifiedBy>LUIZ CARLOS DINANI MARTINS FILHO .</cp:lastModifiedBy>
  <cp:revision>20</cp:revision>
  <dcterms:created xsi:type="dcterms:W3CDTF">2021-02-05T16:49:18Z</dcterms:created>
  <dcterms:modified xsi:type="dcterms:W3CDTF">2021-02-12T15:31:47Z</dcterms:modified>
</cp:coreProperties>
</file>