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68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44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5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9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8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81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3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7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66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9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384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0E52-5B58-41B6-8059-629D155202FD}" type="datetimeFigureOut">
              <a:rPr lang="pt-BR" smtClean="0"/>
              <a:t>08/02/2021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05BB6E-9998-46FF-A177-2296E4238F57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65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937D3-79AC-4664-AB2E-F63E1971F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219826"/>
            <a:ext cx="5782716" cy="2150719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pt-BR" sz="3600" dirty="0">
                <a:solidFill>
                  <a:srgbClr val="080808"/>
                </a:solidFill>
              </a:rPr>
              <a:t>Perca ou Perda?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9FBCFE-D9BA-4776-A018-278D9C5D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3799619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080808"/>
                </a:solidFill>
              </a:rPr>
              <a:t>Quando usar cada um</a:t>
            </a:r>
          </a:p>
        </p:txBody>
      </p:sp>
    </p:spTree>
    <p:extLst>
      <p:ext uri="{BB962C8B-B14F-4D97-AF65-F5344CB8AC3E}">
        <p14:creationId xmlns:p14="http://schemas.microsoft.com/office/powerpoint/2010/main" val="316446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49755-9CC9-4EEF-9EA0-42502D1B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Quando usar cada um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D0D149-A7AD-4D58-9BA1-7745FE961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1" y="2979806"/>
            <a:ext cx="4645152" cy="2637371"/>
          </a:xfrm>
        </p:spPr>
        <p:txBody>
          <a:bodyPr>
            <a:normAutofit lnSpcReduction="10000"/>
          </a:bodyPr>
          <a:lstStyle/>
          <a:p>
            <a:r>
              <a:rPr lang="pt-BR" i="0" dirty="0">
                <a:solidFill>
                  <a:srgbClr val="000000"/>
                </a:solidFill>
                <a:effectLst/>
                <a:latin typeface="Raleway"/>
              </a:rPr>
              <a:t> </a:t>
            </a:r>
            <a:r>
              <a:rPr lang="pt-BR" dirty="0">
                <a:solidFill>
                  <a:srgbClr val="000000"/>
                </a:solidFill>
                <a:latin typeface="Raleway"/>
              </a:rPr>
              <a:t>É</a:t>
            </a:r>
            <a:r>
              <a:rPr lang="pt-BR" i="0" dirty="0">
                <a:solidFill>
                  <a:srgbClr val="000000"/>
                </a:solidFill>
                <a:effectLst/>
                <a:latin typeface="Raleway"/>
              </a:rPr>
              <a:t> o </a:t>
            </a:r>
            <a:r>
              <a:rPr lang="pt-BR" i="0" dirty="0">
                <a:effectLst/>
                <a:latin typeface="inherit"/>
              </a:rPr>
              <a:t>substantivo</a:t>
            </a:r>
            <a:r>
              <a:rPr lang="pt-BR" i="0" dirty="0">
                <a:solidFill>
                  <a:srgbClr val="000000"/>
                </a:solidFill>
                <a:effectLst/>
                <a:latin typeface="Raleway"/>
              </a:rPr>
              <a:t> que corresponde ao verbo “perder” e tem sentido aproximado de “pessoa que se priva de algo ou de alguém por algum motivo”, “dano sofrido”, “prejuízo”.</a:t>
            </a:r>
          </a:p>
          <a:p>
            <a:r>
              <a:rPr lang="pt-BR" b="0" i="1" dirty="0">
                <a:solidFill>
                  <a:srgbClr val="000000"/>
                </a:solidFill>
                <a:effectLst/>
                <a:latin typeface="Raleway"/>
              </a:rPr>
              <a:t>Exemplo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: Estamos abalados, por conta da perda do campeonato.</a:t>
            </a:r>
            <a:endParaRPr lang="pt-BR" i="0" dirty="0">
              <a:solidFill>
                <a:srgbClr val="000000"/>
              </a:solidFill>
              <a:effectLst/>
              <a:latin typeface="Raleway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4B4998D-4176-41B1-808C-773B3ACFE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2019300"/>
            <a:ext cx="4645025" cy="801688"/>
          </a:xfrm>
        </p:spPr>
        <p:txBody>
          <a:bodyPr/>
          <a:lstStyle/>
          <a:p>
            <a:r>
              <a:rPr lang="pt-BR" dirty="0"/>
              <a:t>Perda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6F8F8F1-9710-498C-9CE1-36CC07E8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1913" y="2022475"/>
            <a:ext cx="4645025" cy="803275"/>
          </a:xfrm>
        </p:spPr>
        <p:txBody>
          <a:bodyPr/>
          <a:lstStyle/>
          <a:p>
            <a:r>
              <a:rPr lang="pt-BR" dirty="0"/>
              <a:t>Perca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242242C-2E08-47D5-9E42-DDF70273CC9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411913" y="2820988"/>
            <a:ext cx="4645025" cy="2774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+mj-lt"/>
              </a:rPr>
              <a:t>É</a:t>
            </a:r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 uma forma verbal do </a:t>
            </a:r>
            <a:r>
              <a:rPr lang="pt-BR" i="0" dirty="0">
                <a:effectLst/>
                <a:latin typeface="+mj-lt"/>
              </a:rPr>
              <a:t>verbo</a:t>
            </a:r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 “perder”, a qual pode estar na primeira ou terceira pessoa do singular do presente do subjuntivo ou ainda na terceira pessoa do singular do </a:t>
            </a:r>
            <a:r>
              <a:rPr lang="pt-BR" i="0" dirty="0">
                <a:effectLst/>
                <a:latin typeface="+mj-lt"/>
              </a:rPr>
              <a:t>imperativo</a:t>
            </a:r>
            <a:r>
              <a:rPr lang="pt-BR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r>
              <a:rPr lang="pt-BR" b="0" i="1" dirty="0">
                <a:solidFill>
                  <a:srgbClr val="000000"/>
                </a:solidFill>
                <a:effectLst/>
                <a:latin typeface="Raleway"/>
              </a:rPr>
              <a:t>Exemplo</a:t>
            </a:r>
            <a:r>
              <a:rPr lang="pt-BR" b="0" i="0" dirty="0">
                <a:solidFill>
                  <a:srgbClr val="000000"/>
                </a:solidFill>
                <a:effectLst/>
                <a:latin typeface="Raleway"/>
              </a:rPr>
              <a:t>: Não perca sua mochila!</a:t>
            </a:r>
            <a:br>
              <a:rPr lang="pt-BR" dirty="0"/>
            </a:b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079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47</TotalTime>
  <Words>105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Gill Sans MT</vt:lpstr>
      <vt:lpstr>inherit</vt:lpstr>
      <vt:lpstr>Raleway</vt:lpstr>
      <vt:lpstr>Galeria</vt:lpstr>
      <vt:lpstr>Perca ou Perda?</vt:lpstr>
      <vt:lpstr>Quando usar cada 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Perca ou Perda?</dc:title>
  <dc:creator>Luiz Carlos Dinani Martins Filho</dc:creator>
  <cp:lastModifiedBy>Luiz Carlos Dinani Martins Filho</cp:lastModifiedBy>
  <cp:revision>4</cp:revision>
  <dcterms:created xsi:type="dcterms:W3CDTF">2021-02-08T16:57:48Z</dcterms:created>
  <dcterms:modified xsi:type="dcterms:W3CDTF">2021-02-08T17:45:47Z</dcterms:modified>
</cp:coreProperties>
</file>