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93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2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7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8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4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3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9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7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4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9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0336-D5A5-4569-A8D4-C341A980EE23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54B3EA-6F8C-42D9-A8C7-3BA30751C8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21C2C-12E1-462A-8642-61D653937AF2}"/>
              </a:ext>
            </a:extLst>
          </p:cNvPr>
          <p:cNvSpPr txBox="1">
            <a:spLocks/>
          </p:cNvSpPr>
          <p:nvPr/>
        </p:nvSpPr>
        <p:spPr>
          <a:xfrm>
            <a:off x="2781188" y="619297"/>
            <a:ext cx="6629622" cy="1097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Criação de Plantas em Casa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74BB3-6EFE-447C-985B-331999BA0B48}"/>
              </a:ext>
            </a:extLst>
          </p:cNvPr>
          <p:cNvSpPr txBox="1">
            <a:spLocks/>
          </p:cNvSpPr>
          <p:nvPr/>
        </p:nvSpPr>
        <p:spPr>
          <a:xfrm>
            <a:off x="1114646" y="1286541"/>
            <a:ext cx="9962707" cy="26450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</a:rPr>
              <a:t>Tendo em vista a situação de isolamento imposta pelos governos, milhões de pessoas procuraram a botânica como lazer, mas, no longo prazo, sabe-se que a rotina agitada dos grandes centros urbanos acaba atrapalhando os hobbies de muitas dessas pessoas, fazendo com que problemas apareçam.</a:t>
            </a:r>
            <a:endParaRPr lang="pt-BR" sz="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870FC-C61F-4177-B5C6-8E3C2EC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901395"/>
            <a:ext cx="6264570" cy="2590124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B60F3-D320-4DBB-81B7-C2F840C848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980299-C630-4FF0-B013-E5C11988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1" y="2901395"/>
            <a:ext cx="4579770" cy="25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08A81-3767-43DB-9184-C0B84A0B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1710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Problemas Frequentes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C4A21-730C-411A-9DB5-822A1949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45" y="1327779"/>
            <a:ext cx="8915400" cy="2191598"/>
          </a:xfrm>
        </p:spPr>
        <p:txBody>
          <a:bodyPr>
            <a:normAutofit/>
          </a:bodyPr>
          <a:lstStyle/>
          <a:p>
            <a:r>
              <a:rPr lang="pt-BR" sz="2000" dirty="0"/>
              <a:t>Infraestrutura da residência;</a:t>
            </a:r>
          </a:p>
          <a:p>
            <a:r>
              <a:rPr lang="pt-BR" sz="2000" dirty="0"/>
              <a:t>Cuidados para com a planta;</a:t>
            </a:r>
          </a:p>
          <a:p>
            <a:r>
              <a:rPr lang="pt-BR" sz="2000" dirty="0"/>
              <a:t>Necessidades da planta;</a:t>
            </a:r>
          </a:p>
          <a:p>
            <a:r>
              <a:rPr lang="pt-BR" sz="2000" dirty="0"/>
              <a:t>Demanda de tempo do cuidador;</a:t>
            </a:r>
          </a:p>
          <a:p>
            <a:r>
              <a:rPr lang="pt-BR" sz="2000" dirty="0"/>
              <a:t>Falta de informação para um tipo específico de planta;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49D568-2F81-4FF1-B151-B8D53E319298}"/>
              </a:ext>
            </a:extLst>
          </p:cNvPr>
          <p:cNvSpPr txBox="1">
            <a:spLocks/>
          </p:cNvSpPr>
          <p:nvPr/>
        </p:nvSpPr>
        <p:spPr>
          <a:xfrm>
            <a:off x="1640155" y="3450265"/>
            <a:ext cx="89116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Quem sofre?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5CB5E6-39A0-44C4-AE27-C8B59337E71C}"/>
              </a:ext>
            </a:extLst>
          </p:cNvPr>
          <p:cNvSpPr txBox="1">
            <a:spLocks/>
          </p:cNvSpPr>
          <p:nvPr/>
        </p:nvSpPr>
        <p:spPr>
          <a:xfrm>
            <a:off x="2028345" y="4136065"/>
            <a:ext cx="8915400" cy="219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Criadores por subsistência </a:t>
            </a:r>
          </a:p>
          <a:p>
            <a:r>
              <a:rPr lang="pt-BR" sz="2000" dirty="0"/>
              <a:t>Pequenos agricultores</a:t>
            </a:r>
          </a:p>
          <a:p>
            <a:r>
              <a:rPr lang="pt-BR" sz="2000" dirty="0"/>
              <a:t>Hobbistas</a:t>
            </a:r>
          </a:p>
          <a:p>
            <a:r>
              <a:rPr lang="pt-BR" sz="2000" dirty="0"/>
              <a:t>Consumidores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3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D09222-5955-40B4-824F-86E5D09A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Custos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C3751EC-998C-4EB7-905B-088AE1AF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435311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sz="2000" b="0" i="0" dirty="0">
                <a:solidFill>
                  <a:schemeClr val="tx1"/>
                </a:solidFill>
                <a:effectLst/>
                <a:latin typeface="+mj-lt"/>
              </a:rPr>
              <a:t>Tempo </a:t>
            </a:r>
          </a:p>
          <a:p>
            <a:pPr algn="just"/>
            <a:r>
              <a:rPr lang="pt-BR" sz="2000" b="0" i="0" dirty="0">
                <a:solidFill>
                  <a:schemeClr val="tx1"/>
                </a:solidFill>
                <a:effectLst/>
                <a:latin typeface="+mj-lt"/>
              </a:rPr>
              <a:t>Dinheiro </a:t>
            </a:r>
          </a:p>
          <a:p>
            <a:pPr algn="just"/>
            <a:r>
              <a:rPr lang="pt-BR" sz="2000" b="0" i="0" dirty="0">
                <a:solidFill>
                  <a:schemeClr val="tx1"/>
                </a:solidFill>
                <a:effectLst/>
                <a:latin typeface="+mj-lt"/>
              </a:rPr>
              <a:t>O controle de temperatura e umidade é muito importante para o desenvolvimento do plantio. Portanto, sua ausência significa alguns custos, como, o dinheiro gasto na compra das sementes, terra, infraestrutura etc. Mas a maior perda é o tempo investido.</a:t>
            </a:r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 descr="Imagens de Planta morta, fotografias de stock Planta morta | Depositphotos">
            <a:extLst>
              <a:ext uri="{FF2B5EF4-FFF2-40B4-BE49-F238E27FC236}">
                <a16:creationId xmlns:a16="http://schemas.microsoft.com/office/drawing/2014/main" id="{57AC0B13-7EF8-45A2-BC6C-75E5CD87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67" y="3814307"/>
            <a:ext cx="3656801" cy="241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2E5A58-39C7-46DB-83BB-B207D060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6" y="3743209"/>
            <a:ext cx="4738977" cy="24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82C2-6187-490F-93E6-944A205B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Sustentabilidade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9EC12-C2A8-4569-98F2-42637122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2" y="1351035"/>
            <a:ext cx="8911687" cy="3777622"/>
          </a:xfrm>
        </p:spPr>
        <p:txBody>
          <a:bodyPr/>
          <a:lstStyle/>
          <a:p>
            <a:pPr algn="just"/>
            <a:r>
              <a:rPr lang="pt-BR" sz="2000" dirty="0"/>
              <a:t>Com aumento de pequenos agricultores, há o aumento da eficiência da produção, reduzindo a demanda por sementes novas, fazendo com que o custo de transporte diminua, juntamente com o uso de combustíveis fósseis;</a:t>
            </a:r>
          </a:p>
          <a:p>
            <a:pPr algn="just"/>
            <a:r>
              <a:rPr lang="pt-BR" sz="2000" dirty="0"/>
              <a:t>Economia de água;</a:t>
            </a:r>
          </a:p>
          <a:p>
            <a:pPr algn="just"/>
            <a:r>
              <a:rPr lang="pt-BR" sz="2000" dirty="0"/>
              <a:t>Economia de energia;</a:t>
            </a:r>
          </a:p>
          <a:p>
            <a:endParaRPr lang="pt-BR" dirty="0"/>
          </a:p>
        </p:txBody>
      </p:sp>
      <p:pic>
        <p:nvPicPr>
          <p:cNvPr id="5122" name="Picture 2" descr="Caminhões adulterados podem poluir cinco vezes mais | qualidadeonline's Blog">
            <a:extLst>
              <a:ext uri="{FF2B5EF4-FFF2-40B4-BE49-F238E27FC236}">
                <a16:creationId xmlns:a16="http://schemas.microsoft.com/office/drawing/2014/main" id="{EB444565-684E-4077-95B0-00E8F5AD9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/>
          <a:stretch/>
        </p:blipFill>
        <p:spPr bwMode="auto">
          <a:xfrm>
            <a:off x="2592922" y="3990678"/>
            <a:ext cx="3164831" cy="22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D5FA5F-8A1C-488E-9AC4-7898863C0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7" r="13427"/>
          <a:stretch/>
        </p:blipFill>
        <p:spPr>
          <a:xfrm>
            <a:off x="9108498" y="3990678"/>
            <a:ext cx="2852531" cy="2282343"/>
          </a:xfrm>
          <a:prstGeom prst="rect">
            <a:avLst/>
          </a:prstGeom>
        </p:spPr>
      </p:pic>
      <p:pic>
        <p:nvPicPr>
          <p:cNvPr id="5124" name="Picture 4" descr="Produtos que ajudam a economizar água - Blog GetNinjas | A maior plataforma  de contratação de serviços do Brasil!">
            <a:extLst>
              <a:ext uri="{FF2B5EF4-FFF2-40B4-BE49-F238E27FC236}">
                <a16:creationId xmlns:a16="http://schemas.microsoft.com/office/drawing/2014/main" id="{3A920BF9-7EE2-4617-A767-622821BCB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2" r="26874"/>
          <a:stretch/>
        </p:blipFill>
        <p:spPr bwMode="auto">
          <a:xfrm>
            <a:off x="6006860" y="3990678"/>
            <a:ext cx="2852531" cy="22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22DE58E-599E-4DA3-8A2D-CD7FA926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71" y="1721305"/>
            <a:ext cx="3363830" cy="25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2B197A-9E5D-4FB5-AEC7-51B07BD4E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156" y="1360967"/>
            <a:ext cx="8911686" cy="5178056"/>
          </a:xfrm>
        </p:spPr>
        <p:txBody>
          <a:bodyPr>
            <a:normAutofit/>
          </a:bodyPr>
          <a:lstStyle/>
          <a:p>
            <a:r>
              <a:rPr lang="pt-BR" sz="2000" dirty="0"/>
              <a:t>A criação de certas plantas requer muito cuidado em sua criação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7E405-DDA6-4F95-9DE0-68D8AD74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742"/>
            <a:ext cx="8911687" cy="713162"/>
          </a:xfrm>
        </p:spPr>
        <p:txBody>
          <a:bodyPr/>
          <a:lstStyle/>
          <a:p>
            <a:pPr algn="ctr"/>
            <a:r>
              <a:rPr lang="pt-BR" dirty="0"/>
              <a:t>Comportamento no Mercado Interno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93F3E7-9396-4CA1-B7F8-E18A6B7B70CB}"/>
              </a:ext>
            </a:extLst>
          </p:cNvPr>
          <p:cNvSpPr txBox="1"/>
          <p:nvPr/>
        </p:nvSpPr>
        <p:spPr>
          <a:xfrm>
            <a:off x="8792111" y="3211664"/>
            <a:ext cx="3519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Horta Inteligente criada pela Brota </a:t>
            </a:r>
            <a:r>
              <a:rPr lang="pt-BR" sz="2000" dirty="0" err="1"/>
              <a:t>Company</a:t>
            </a:r>
            <a:r>
              <a:rPr lang="pt-BR" sz="2000" dirty="0"/>
              <a:t>, Startup Brasileira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214AD-C19C-4657-A800-C266584E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5" y="1915632"/>
            <a:ext cx="3628906" cy="21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C4ECD-DD38-46A0-9EDA-045F3D31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44" y="4215134"/>
            <a:ext cx="2453380" cy="258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FC9DB3-8B98-4931-BC92-8FE169F5F415}"/>
              </a:ext>
            </a:extLst>
          </p:cNvPr>
          <p:cNvSpPr txBox="1"/>
          <p:nvPr/>
        </p:nvSpPr>
        <p:spPr>
          <a:xfrm>
            <a:off x="6442824" y="5825434"/>
            <a:ext cx="360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+mj-lt"/>
              </a:rPr>
              <a:t>Estufa Portátil criada pela empresa gaúcha, Plantário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571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32F1A-BF9F-4477-9C44-D17569BB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1580"/>
            <a:ext cx="8911687" cy="1280890"/>
          </a:xfrm>
        </p:spPr>
        <p:txBody>
          <a:bodyPr/>
          <a:lstStyle/>
          <a:p>
            <a:r>
              <a:rPr lang="pt-BR" dirty="0"/>
              <a:t>Comportamento no Mercado Externo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886E4B-1EAE-4355-86AF-8D3D3980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155" y="1637125"/>
            <a:ext cx="8911687" cy="3777622"/>
          </a:xfrm>
        </p:spPr>
        <p:txBody>
          <a:bodyPr/>
          <a:lstStyle/>
          <a:p>
            <a:pPr algn="just"/>
            <a:r>
              <a:rPr lang="pt-BR" sz="2000" dirty="0"/>
              <a:t>Apenas nos Estados Unidos da América, a maconha é responsável por 20.2 bilhões de dólares por ano, com potencial de crescimento de 47% até 2025;</a:t>
            </a: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E9D890-6904-4684-A190-C4DAD84F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4" y="2693837"/>
            <a:ext cx="8911688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6184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</TotalTime>
  <Words>259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Apresentação do PowerPoint</vt:lpstr>
      <vt:lpstr>Problemas Frequentes</vt:lpstr>
      <vt:lpstr>Custos</vt:lpstr>
      <vt:lpstr>Sustentabilidade</vt:lpstr>
      <vt:lpstr>Comportamento no Mercado Interno</vt:lpstr>
      <vt:lpstr>Comportamento no Mercado Externo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Plantas em Casa</dc:title>
  <dc:creator>Luiz Carlos Dinani Martins Filho</dc:creator>
  <cp:lastModifiedBy>Luiz Carlos Dinani Martins Filho</cp:lastModifiedBy>
  <cp:revision>28</cp:revision>
  <dcterms:created xsi:type="dcterms:W3CDTF">2021-02-01T17:27:19Z</dcterms:created>
  <dcterms:modified xsi:type="dcterms:W3CDTF">2021-02-07T18:15:31Z</dcterms:modified>
</cp:coreProperties>
</file>