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8501" y="981075"/>
            <a:ext cx="8064500" cy="750888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501" y="1701800"/>
            <a:ext cx="8064500" cy="503238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pt-BR"/>
              <a:t>Clique para editar o estilo do subtítulo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08585" y="333376"/>
            <a:ext cx="2544233" cy="63357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75885" y="333376"/>
            <a:ext cx="7429500" cy="63357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7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7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28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75884" y="1412876"/>
            <a:ext cx="498686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965951" y="1412876"/>
            <a:ext cx="498686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4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83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510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DDDDDD"/>
            </a:gs>
            <a:gs pos="0">
              <a:schemeClr val="accent1">
                <a:lumMod val="5000"/>
                <a:lumOff val="9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333375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5884" y="1412876"/>
            <a:ext cx="1017693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C0E7749C-6B6D-4A9D-94F8-F113F99E2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39" y="438749"/>
            <a:ext cx="3328917" cy="33289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303643-FDB2-4139-A990-B2DC6D9DD890}"/>
              </a:ext>
            </a:extLst>
          </p:cNvPr>
          <p:cNvSpPr txBox="1"/>
          <p:nvPr/>
        </p:nvSpPr>
        <p:spPr>
          <a:xfrm>
            <a:off x="2821327" y="3767666"/>
            <a:ext cx="65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500" dirty="0">
                <a:solidFill>
                  <a:schemeClr val="accent4">
                    <a:lumMod val="75000"/>
                  </a:schemeClr>
                </a:solidFill>
              </a:rPr>
              <a:t>BandChess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0793FD-FA9D-415B-9033-E8C2D3BC4913}"/>
              </a:ext>
            </a:extLst>
          </p:cNvPr>
          <p:cNvSpPr txBox="1"/>
          <p:nvPr/>
        </p:nvSpPr>
        <p:spPr>
          <a:xfrm>
            <a:off x="214489" y="6265333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Luiz Carlos – 1CCOA</a:t>
            </a:r>
          </a:p>
        </p:txBody>
      </p:sp>
    </p:spTree>
    <p:extLst>
      <p:ext uri="{BB962C8B-B14F-4D97-AF65-F5344CB8AC3E}">
        <p14:creationId xmlns:p14="http://schemas.microsoft.com/office/powerpoint/2010/main" val="217501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FC782-E7BE-4807-A2EB-7FB99CDF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3985"/>
          </a:xfrm>
        </p:spPr>
        <p:txBody>
          <a:bodyPr/>
          <a:lstStyle/>
          <a:p>
            <a:pPr algn="ctr"/>
            <a:r>
              <a:rPr lang="en-US" sz="4500" dirty="0">
                <a:solidFill>
                  <a:schemeClr val="tx2"/>
                </a:solidFill>
              </a:rPr>
              <a:t>Por que </a:t>
            </a:r>
            <a:r>
              <a:rPr lang="pt-BR" sz="4500" dirty="0">
                <a:solidFill>
                  <a:schemeClr val="tx2"/>
                </a:solidFill>
              </a:rPr>
              <a:t>Xadrez</a:t>
            </a:r>
            <a:r>
              <a:rPr lang="en-US" sz="45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7DAC0-4C48-4C21-83ED-AD5354AB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7" y="1836004"/>
            <a:ext cx="4253857" cy="23965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EC73DD-BCDC-4DFA-A565-8641FF37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55" y="2001453"/>
            <a:ext cx="3753092" cy="25020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528EAF-E308-40D2-A145-EA2C94E1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55" y="4503514"/>
            <a:ext cx="3989931" cy="22382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C60F-47D8-4D71-BBF8-58850423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2817" cy="1040130"/>
          </a:xfrm>
        </p:spPr>
        <p:txBody>
          <a:bodyPr/>
          <a:lstStyle/>
          <a:p>
            <a:pPr algn="ctr"/>
            <a:r>
              <a:rPr lang="pt-BR" sz="4500" dirty="0">
                <a:solidFill>
                  <a:schemeClr val="tx2"/>
                </a:solidFill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25A68-91C5-4180-9102-1B4D22EF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149986"/>
            <a:ext cx="10176933" cy="5256213"/>
          </a:xfrm>
        </p:spPr>
        <p:txBody>
          <a:bodyPr/>
          <a:lstStyle/>
          <a:p>
            <a:r>
              <a:rPr lang="pt-BR" dirty="0"/>
              <a:t>Dedicação</a:t>
            </a:r>
          </a:p>
          <a:p>
            <a:r>
              <a:rPr lang="pt-BR" dirty="0"/>
              <a:t>Persistência</a:t>
            </a:r>
            <a:endParaRPr lang="pt-BR" u="sng" dirty="0"/>
          </a:p>
          <a:p>
            <a:r>
              <a:rPr lang="pt-BR" dirty="0"/>
              <a:t>Liberdade</a:t>
            </a:r>
          </a:p>
          <a:p>
            <a:r>
              <a:rPr lang="pt-BR" dirty="0"/>
              <a:t>Felicidade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D4CC97-8149-4DBF-993B-8732997DA47E}"/>
              </a:ext>
            </a:extLst>
          </p:cNvPr>
          <p:cNvSpPr txBox="1"/>
          <p:nvPr/>
        </p:nvSpPr>
        <p:spPr>
          <a:xfrm>
            <a:off x="6560644" y="1283246"/>
            <a:ext cx="355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69.352.859.712.417</a:t>
            </a:r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BD85EC-688C-43D8-A254-0126033A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2" y="3778092"/>
            <a:ext cx="2239110" cy="30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415939-9221-46F6-BFAE-71715A73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3"/>
          <a:stretch/>
        </p:blipFill>
        <p:spPr>
          <a:xfrm>
            <a:off x="5747844" y="2454100"/>
            <a:ext cx="3935564" cy="39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93B1F-727B-4D5B-90D9-A3270838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11952817" cy="5080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dirty="0">
                <a:solidFill>
                  <a:schemeClr val="tx2"/>
                </a:solidFill>
              </a:rPr>
              <a:t>Superações e Dificuldades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DE844-0AC7-4899-8FE3-9F7AEDF8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183" y="1437217"/>
            <a:ext cx="5258506" cy="5256213"/>
          </a:xfrm>
        </p:spPr>
        <p:txBody>
          <a:bodyPr/>
          <a:lstStyle/>
          <a:p>
            <a:pPr algn="ctr"/>
            <a:r>
              <a:rPr lang="pt-BR" dirty="0"/>
              <a:t>Superação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000" dirty="0"/>
              <a:t>Entender APIs, Rotas e </a:t>
            </a:r>
            <a:r>
              <a:rPr lang="pt-BR" sz="2000" dirty="0" err="1"/>
              <a:t>Session</a:t>
            </a:r>
            <a:r>
              <a:rPr lang="pt-BR" sz="2000" dirty="0"/>
              <a:t> </a:t>
            </a:r>
            <a:r>
              <a:rPr lang="pt-BR" sz="2000" dirty="0" err="1"/>
              <a:t>Storage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7CA159-95D8-4C0A-A0E7-3B35C638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5950" y="1437218"/>
            <a:ext cx="4986867" cy="5256213"/>
          </a:xfrm>
        </p:spPr>
        <p:txBody>
          <a:bodyPr/>
          <a:lstStyle/>
          <a:p>
            <a:pPr algn="ctr"/>
            <a:r>
              <a:rPr lang="pt-BR" sz="3000" dirty="0"/>
              <a:t>Dificuldade</a:t>
            </a:r>
          </a:p>
          <a:p>
            <a:pPr marL="0" indent="0" algn="ctr">
              <a:buNone/>
            </a:pPr>
            <a:endParaRPr lang="pt-BR" sz="3000" dirty="0"/>
          </a:p>
          <a:p>
            <a:r>
              <a:rPr lang="pt-BR" sz="2000" dirty="0"/>
              <a:t>Cadastro não redireciona;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2C95705-8C51-4180-AB8D-94D4EE8C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Diagrama&#10;&#10;Descrição gerada automaticamente com confiança média">
            <a:extLst>
              <a:ext uri="{FF2B5EF4-FFF2-40B4-BE49-F238E27FC236}">
                <a16:creationId xmlns:a16="http://schemas.microsoft.com/office/drawing/2014/main" id="{0181F744-B9F7-43EE-9C6E-AB4C9F44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9EE8-1D5A-4246-9A77-44E5DB6B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11952817" cy="5080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6E07-DFE7-4781-BAF6-C73B2342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268412"/>
            <a:ext cx="10176933" cy="5256213"/>
          </a:xfrm>
        </p:spPr>
        <p:txBody>
          <a:bodyPr/>
          <a:lstStyle/>
          <a:p>
            <a:r>
              <a:rPr lang="pt-BR" dirty="0"/>
              <a:t>Enzo Godoy;</a:t>
            </a:r>
          </a:p>
          <a:p>
            <a:r>
              <a:rPr lang="pt-BR" dirty="0"/>
              <a:t>Igor Morais.</a:t>
            </a:r>
          </a:p>
        </p:txBody>
      </p:sp>
    </p:spTree>
    <p:extLst>
      <p:ext uri="{BB962C8B-B14F-4D97-AF65-F5344CB8AC3E}">
        <p14:creationId xmlns:p14="http://schemas.microsoft.com/office/powerpoint/2010/main" val="851967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333333"/>
      </a:lt2>
      <a:accent1>
        <a:srgbClr val="777777"/>
      </a:accent1>
      <a:accent2>
        <a:srgbClr val="B2B2B2"/>
      </a:accent2>
      <a:accent3>
        <a:srgbClr val="FFFFFF"/>
      </a:accent3>
      <a:accent4>
        <a:srgbClr val="404040"/>
      </a:accent4>
      <a:accent5>
        <a:srgbClr val="BDBDBD"/>
      </a:accent5>
      <a:accent6>
        <a:srgbClr val="A1A1A1"/>
      </a:accent6>
      <a:hlink>
        <a:srgbClr val="C8C8C8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333333"/>
        </a:lt2>
        <a:accent1>
          <a:srgbClr val="777777"/>
        </a:accent1>
        <a:accent2>
          <a:srgbClr val="B2B2B2"/>
        </a:accent2>
        <a:accent3>
          <a:srgbClr val="FFFFFF"/>
        </a:accent3>
        <a:accent4>
          <a:srgbClr val="404040"/>
        </a:accent4>
        <a:accent5>
          <a:srgbClr val="BDBDBD"/>
        </a:accent5>
        <a:accent6>
          <a:srgbClr val="A1A1A1"/>
        </a:accent6>
        <a:hlink>
          <a:srgbClr val="C8C8C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template</vt:lpstr>
      <vt:lpstr>Apresentação do PowerPoint</vt:lpstr>
      <vt:lpstr>Por que Xadrez?</vt:lpstr>
      <vt:lpstr>Valores</vt:lpstr>
      <vt:lpstr>Superações e Dificuldades</vt:lpstr>
      <vt:lpstr>Apresentação do PowerPoint</vt:lpstr>
      <vt:lpstr>Apresentação do PowerPoint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que?</dc:title>
  <dc:creator>LUIZ CARLOS DINANI MARTINS FILHO .</dc:creator>
  <cp:lastModifiedBy>LUIZ CARLOS DINANI MARTINS FILHO .</cp:lastModifiedBy>
  <cp:revision>20</cp:revision>
  <dcterms:created xsi:type="dcterms:W3CDTF">2021-05-31T20:37:47Z</dcterms:created>
  <dcterms:modified xsi:type="dcterms:W3CDTF">2021-06-01T03:54:05Z</dcterms:modified>
</cp:coreProperties>
</file>