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media/image5.gif" ContentType="image/gif"/>
  <Override PartName="/ppt/media/image6.gif" ContentType="image/gif"/>
  <Override PartName="/ppt/media/image7.gif" ContentType="image/gif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944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a5a5a5"/>
                </a:solidFill>
                <a:latin typeface="Calibri"/>
                <a:ea typeface="Calibri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a5a5a5"/>
                </a:solidFill>
                <a:latin typeface="Calibri"/>
                <a:ea typeface="Calibri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64480" y="2404080"/>
            <a:ext cx="7989480" cy="146700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AE8FB2D-7BAC-4A5F-A47B-7F4C420B616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9000" y="5213880"/>
            <a:ext cx="838944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a5a5a5"/>
                </a:solidFill>
                <a:latin typeface="Calibri"/>
                <a:ea typeface="Calibri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a5a5a5"/>
                </a:solidFill>
                <a:latin typeface="Calibri"/>
                <a:ea typeface="Calibri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41720" y="305280"/>
            <a:ext cx="8245800" cy="763200"/>
          </a:xfrm>
          <a:prstGeom prst="rect">
            <a:avLst/>
          </a:prstGeom>
        </p:spPr>
        <p:txBody>
          <a:bodyPr anchor="ctr">
            <a:normAutofit fontScale="52000"/>
          </a:bodyPr>
          <a:p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48920" y="1452600"/>
            <a:ext cx="8245800" cy="3320640"/>
          </a:xfrm>
          <a:prstGeom prst="rect">
            <a:avLst/>
          </a:prstGeom>
        </p:spPr>
        <p:txBody>
          <a:bodyPr>
            <a:normAutofit fontScale="83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7462926-FAAD-4E65-8C41-A290712BADE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9000" y="5213880"/>
            <a:ext cx="838944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a5a5a5"/>
                </a:solidFill>
                <a:latin typeface="Calibri"/>
                <a:ea typeface="Calibri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a5a5a5"/>
                </a:solidFill>
                <a:latin typeface="Calibri"/>
                <a:ea typeface="Calibri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BAB0DBC-7091-47EC-80A0-67E33A687AC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image" Target="../media/image6.gif"/><Relationship Id="rId3" Type="http://schemas.openxmlformats.org/officeDocument/2006/relationships/image" Target="../media/image7.gif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251280" y="2324160"/>
            <a:ext cx="8203320" cy="153360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Laboratório de Programação:</a:t>
            </a:r>
            <a:br/>
            <a:br/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Jogo no Estagio Final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0" y="4041000"/>
            <a:ext cx="8398440" cy="1002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9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Alunos: </a:t>
            </a:r>
            <a:endParaRPr b="0" lang="pt-BR" sz="169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28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9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Isac Maximo Alves de Moura.</a:t>
            </a:r>
            <a:endParaRPr b="0" lang="pt-BR" sz="1690" spc="-1" strike="noStrike">
              <a:latin typeface="Arial"/>
            </a:endParaRPr>
          </a:p>
          <a:p>
            <a:pPr marL="285840" indent="-271440">
              <a:lnSpc>
                <a:spcPct val="100000"/>
              </a:lnSpc>
              <a:spcBef>
                <a:spcPts val="28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9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Luiz Felipe Rodrigues Nogueira</a:t>
            </a:r>
            <a:r>
              <a:rPr b="0" lang="en-US" sz="1690" spc="-1" strike="noStrike">
                <a:solidFill>
                  <a:srgbClr val="ffffff"/>
                </a:solidFill>
                <a:latin typeface="Calibri"/>
                <a:ea typeface="Calibri"/>
              </a:rPr>
              <a:t>.</a:t>
            </a:r>
            <a:endParaRPr b="0" lang="pt-BR" sz="169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pt-BR" sz="169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286720" y="116280"/>
            <a:ext cx="432756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Universidade Federal do Ceará 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(UFC – Campus Russas)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9" name="Google Shape;99;p1" descr=""/>
          <p:cNvPicPr/>
          <p:nvPr/>
        </p:nvPicPr>
        <p:blipFill>
          <a:blip r:embed="rId1"/>
          <a:stretch/>
        </p:blipFill>
        <p:spPr>
          <a:xfrm>
            <a:off x="8398800" y="4201560"/>
            <a:ext cx="6483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48920" y="31788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Introdução</a:t>
            </a:r>
            <a:r>
              <a:rPr b="0" lang="en-US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: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48920" y="1235880"/>
            <a:ext cx="8245800" cy="3907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2000"/>
          </a:bodyPr>
          <a:p>
            <a:pPr marL="343080" indent="-302400">
              <a:lnSpc>
                <a:spcPct val="100000"/>
              </a:lnSpc>
              <a:buClr>
                <a:srgbClr val="b7cce4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b7cce4"/>
                </a:solidFill>
                <a:latin typeface="Times New Roman"/>
                <a:ea typeface="Times New Roman"/>
              </a:rPr>
              <a:t>Tipo do Jogo: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en-US" sz="21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- O jogo ainda será um rpg roguelike baseado em turnos, onde não há geração aleatória de   mundo. 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42"/>
              </a:spcBef>
              <a:tabLst>
                <a:tab algn="l" pos="0"/>
              </a:tabLst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02400">
              <a:lnSpc>
                <a:spcPct val="100000"/>
              </a:lnSpc>
              <a:spcBef>
                <a:spcPts val="476"/>
              </a:spcBef>
              <a:buClr>
                <a:srgbClr val="b7cce4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b7cce4"/>
                </a:solidFill>
                <a:latin typeface="Times New Roman"/>
                <a:ea typeface="Times New Roman"/>
              </a:rPr>
              <a:t>Historia do Jogo: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399960" algn="just"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en-US" sz="21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- O jogo se chamará: O mundo de  Yarthz, sua história é baseada no estilo japonês chamado “ISekai” que em portugues significa “Outro Mundo” 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218520">
              <a:lnSpc>
                <a:spcPct val="100000"/>
              </a:lnSpc>
              <a:spcBef>
                <a:spcPts val="391"/>
              </a:spcBef>
              <a:tabLst>
                <a:tab algn="l" pos="0"/>
              </a:tabLst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02400">
              <a:lnSpc>
                <a:spcPct val="100000"/>
              </a:lnSpc>
              <a:spcBef>
                <a:spcPts val="476"/>
              </a:spcBef>
              <a:buClr>
                <a:srgbClr val="b7cce4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b7cce4"/>
                </a:solidFill>
                <a:latin typeface="Times New Roman"/>
                <a:ea typeface="Times New Roman"/>
              </a:rPr>
              <a:t>Mecanismos do Jogo: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6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en-US" sz="21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-</a:t>
            </a:r>
            <a:r>
              <a:rPr b="1" lang="en-US" sz="21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Ataque:</a:t>
            </a:r>
            <a:r>
              <a:rPr b="0" lang="en-US" sz="21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O ataque do personagem é pré definido pelo sistema. Ao atacar (personagem ou Boss), o dano causado será subtraído da defesa do atacado (ATK - DEF) e descontado da vida.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6"/>
              </a:spcBef>
              <a:tabLst>
                <a:tab algn="l" pos="0"/>
              </a:tabLst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6"/>
              </a:spcBef>
              <a:tabLst>
                <a:tab algn="l" pos="0"/>
              </a:tabLst>
            </a:pPr>
            <a:r>
              <a:rPr b="1" lang="en-US" sz="21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- Defesa:</a:t>
            </a:r>
            <a:r>
              <a:rPr b="0" lang="en-US" sz="21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A defesa  do personagem também é definida pelo sistema. Ao defender - se (Personagem ou Boss), o dano sofrido será reduzido ao entrar no modo de defesa fazendo com que o jogador não opte só pelo ataque, além de anular efeitos que seriam causados se não tivesse  defendido.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6"/>
              </a:spcBef>
              <a:tabLst>
                <a:tab algn="l" pos="0"/>
              </a:tabLst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6"/>
              </a:spcBef>
              <a:tabLst>
                <a:tab algn="l" pos="0"/>
              </a:tabLst>
            </a:pPr>
            <a:r>
              <a:rPr b="1" lang="en-US" sz="21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- Bagagem:</a:t>
            </a:r>
            <a:r>
              <a:rPr b="0" lang="en-US" sz="21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A Bagagem armazenará os itens recebido durante o jogo. utilizar a bagagem não irá consumir sua rodada, ou seja, você pode utilizar a bagagem e depois defender - se ou atacar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41720" y="30528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Codigo: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48920" y="1245960"/>
            <a:ext cx="8245800" cy="3897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buClr>
                <a:srgbClr val="b7cce4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b7cce4"/>
                </a:solidFill>
                <a:latin typeface="Times New Roman"/>
                <a:ea typeface="Times New Roman"/>
              </a:rPr>
              <a:t>Bibliotecas usas: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 algn="just">
              <a:lnSpc>
                <a:spcPct val="100000"/>
              </a:lnSpc>
              <a:buClr>
                <a:srgbClr val="ffffff"/>
              </a:buClr>
              <a:buFont typeface="Times New Roman"/>
              <a:buChar char="-"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#include &lt;stdio.h&gt;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 algn="just">
              <a:lnSpc>
                <a:spcPct val="100000"/>
              </a:lnSpc>
              <a:buClr>
                <a:srgbClr val="ffffff"/>
              </a:buClr>
              <a:buFont typeface="Times New Roman"/>
              <a:buChar char="-"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#include &lt;stdlib.h&gt;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 algn="just">
              <a:lnSpc>
                <a:spcPct val="100000"/>
              </a:lnSpc>
              <a:buClr>
                <a:srgbClr val="ffffff"/>
              </a:buClr>
              <a:buFont typeface="Times New Roman"/>
              <a:buChar char="-"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#include &lt;Unistd.h&gt;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 algn="just">
              <a:lnSpc>
                <a:spcPct val="100000"/>
              </a:lnSpc>
              <a:buClr>
                <a:srgbClr val="ffffff"/>
              </a:buClr>
              <a:buFont typeface="Times New Roman"/>
              <a:buChar char="-"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#include &lt;Ctype.h&gt;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 algn="just">
              <a:lnSpc>
                <a:spcPct val="100000"/>
              </a:lnSpc>
              <a:buClr>
                <a:srgbClr val="ffffff"/>
              </a:buClr>
              <a:buFont typeface="Times New Roman"/>
              <a:buChar char="-"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#include &lt;String.h&gt;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b7cce4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b7cce4"/>
                </a:solidFill>
                <a:latin typeface="Times New Roman"/>
                <a:ea typeface="Times New Roman"/>
              </a:rPr>
              <a:t>“</a:t>
            </a:r>
            <a:r>
              <a:rPr b="0" lang="en-US" sz="2400" spc="-1" strike="noStrike">
                <a:solidFill>
                  <a:srgbClr val="b7cce4"/>
                </a:solidFill>
                <a:latin typeface="Times New Roman"/>
                <a:ea typeface="Times New Roman"/>
              </a:rPr>
              <a:t>#Defines” usados: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 algn="just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#define *nome da cor* “codigo da cor”.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317160">
              <a:lnSpc>
                <a:spcPct val="135000"/>
              </a:lnSpc>
              <a:buClr>
                <a:srgbClr val="ffffff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Ex:  </a:t>
            </a:r>
            <a:r>
              <a:rPr b="0" lang="en-US" sz="1400" spc="-1" strike="noStrike">
                <a:solidFill>
                  <a:srgbClr val="c586c0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#define</a:t>
            </a: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 VERMELHO    </a:t>
            </a:r>
            <a:r>
              <a:rPr b="0" lang="en-US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"</a:t>
            </a:r>
            <a:r>
              <a:rPr b="0" lang="en-US" sz="1400" spc="-1" strike="noStrike">
                <a:solidFill>
                  <a:srgbClr val="d7ba7d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\x1b</a:t>
            </a:r>
            <a:r>
              <a:rPr b="0" lang="en-US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[31m"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 algn="just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#define  *nome do ataque* “string do nome”.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317160" algn="just">
              <a:lnSpc>
                <a:spcPct val="100000"/>
              </a:lnSpc>
              <a:buClr>
                <a:srgbClr val="ffffff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Ex: </a:t>
            </a:r>
            <a:r>
              <a:rPr b="0" lang="en-US" sz="1400" spc="-1" strike="noStrike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</a:rPr>
              <a:t>#define</a:t>
            </a: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PABA </a:t>
            </a:r>
            <a:r>
              <a:rPr b="0" lang="en-US" sz="14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"paba"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914400" algn="just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41720" y="30528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Codigo: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48920" y="1245960"/>
            <a:ext cx="8245800" cy="3897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17160" algn="just">
              <a:lnSpc>
                <a:spcPct val="100000"/>
              </a:lnSpc>
              <a:buClr>
                <a:srgbClr val="b7cce4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7cce4"/>
                </a:solidFill>
                <a:latin typeface="Times New Roman"/>
                <a:ea typeface="Times New Roman"/>
              </a:rPr>
              <a:t>Funções e Estruturas: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algn="just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253800">
              <a:lnSpc>
                <a:spcPct val="135000"/>
              </a:lnSpc>
              <a:buClr>
                <a:srgbClr val="ffffff"/>
              </a:buClr>
              <a:buFont typeface="Courier New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struct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</a:rPr>
              <a:t>personagem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{}</a:t>
            </a:r>
            <a:r>
              <a:rPr b="0" lang="en-US" sz="14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personagem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 </a:t>
            </a:r>
            <a:r>
              <a:rPr b="0" lang="en-US" sz="14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boss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35000"/>
              </a:lnSpc>
              <a:buClr>
                <a:srgbClr val="ffffff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Contém todos os atributos do personagem e do Boss (EX: vida, saúde, tipo, etc.).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35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253800">
              <a:lnSpc>
                <a:spcPct val="135000"/>
              </a:lnSpc>
              <a:buClr>
                <a:srgbClr val="d4d4d4"/>
              </a:buClr>
              <a:buFont typeface="Courier New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typedef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struct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</a:rPr>
              <a:t>bagagem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{}</a:t>
            </a:r>
            <a:r>
              <a:rPr b="0" lang="en-US" sz="1400" spc="-1" strike="noStrike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</a:rPr>
              <a:t>Bagagem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35000"/>
              </a:lnSpc>
              <a:buClr>
                <a:srgbClr val="ffffff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Contém todos os atributos da bagagem (nome do item, quantidade do item).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253800">
              <a:lnSpc>
                <a:spcPct val="135000"/>
              </a:lnSpc>
              <a:buClr>
                <a:srgbClr val="d4d4d4"/>
              </a:buClr>
              <a:buFont typeface="Courier New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adcionar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char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*</a:t>
            </a:r>
            <a:r>
              <a:rPr b="0" lang="en-US" sz="14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nome_item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 </a:t>
            </a: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qtd_item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 </a:t>
            </a: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pos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){}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35000"/>
              </a:lnSpc>
              <a:buClr>
                <a:srgbClr val="ffffff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Essa função é responsável por adicionar um item na bagagem, junto com sua quantidade e sua posição, caso ele não se encontre na bagagem, ou seja, um item novo.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35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253800">
              <a:lnSpc>
                <a:spcPct val="135000"/>
              </a:lnSpc>
              <a:buClr>
                <a:srgbClr val="d4d4d4"/>
              </a:buClr>
              <a:buFont typeface="Courier New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adc_qtd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char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*</a:t>
            </a:r>
            <a:r>
              <a:rPr b="0" lang="en-US" sz="14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nome_item1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){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35000"/>
              </a:lnSpc>
              <a:buClr>
                <a:srgbClr val="ffffff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Função que adiciona somente a quantidade, caso seja possível encontrar o item dentro da lista da bagagem.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41720" y="30528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Codigo: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48920" y="1245960"/>
            <a:ext cx="8245800" cy="3897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 marL="343080" indent="-319680" algn="just">
              <a:lnSpc>
                <a:spcPct val="100000"/>
              </a:lnSpc>
              <a:buClr>
                <a:srgbClr val="b7cce4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b7cce4"/>
                </a:solidFill>
                <a:latin typeface="Times New Roman"/>
                <a:ea typeface="Times New Roman"/>
              </a:rPr>
              <a:t>Funções e Estruturas: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240480">
              <a:lnSpc>
                <a:spcPct val="135000"/>
              </a:lnSpc>
              <a:buClr>
                <a:srgbClr val="ffffff"/>
              </a:buClr>
              <a:buFont typeface="Courier New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rmv_qtd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char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*</a:t>
            </a:r>
            <a:r>
              <a:rPr b="0" lang="en-US" sz="14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nome_item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){}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03840">
              <a:lnSpc>
                <a:spcPct val="135000"/>
              </a:lnSpc>
              <a:buClr>
                <a:srgbClr val="ffffff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Responsavel por remover a quantidade do item, essa função trabalha em conjunto com a próxima, que ao consumir o item, sua quantidade decairá em  -1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35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240480">
              <a:lnSpc>
                <a:spcPct val="135000"/>
              </a:lnSpc>
              <a:buClr>
                <a:srgbClr val="d4d4d4"/>
              </a:buClr>
              <a:buFont typeface="Courier New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encontar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opct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){}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03840">
              <a:lnSpc>
                <a:spcPct val="135000"/>
              </a:lnSpc>
              <a:buClr>
                <a:srgbClr val="ffffff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Responsavel pelo consumo, ela busca o item selecionado para o consumo,  assim ela primeiro chama a função “</a:t>
            </a: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rmv_qtd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()</a:t>
            </a:r>
            <a:r>
              <a:rPr b="0" lang="en-US" sz="14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”</a:t>
            </a:r>
            <a:r>
              <a:rPr b="0" lang="en-US" sz="1400" spc="-1" strike="noStrike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que será responsável por remover a quantidade,  e  quando a quando o item chegar a 0 será ocultado da função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35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240480">
              <a:lnSpc>
                <a:spcPct val="135000"/>
              </a:lnSpc>
              <a:buClr>
                <a:srgbClr val="d4d4d4"/>
              </a:buClr>
              <a:buFont typeface="Courier New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imprimir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(){}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03840">
              <a:lnSpc>
                <a:spcPct val="135000"/>
              </a:lnSpc>
              <a:buClr>
                <a:srgbClr val="ffffff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Mostrará a Quantidade, o nome e a posição do item na bagagem.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35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240480">
              <a:lnSpc>
                <a:spcPct val="135000"/>
              </a:lnSpc>
              <a:buClr>
                <a:srgbClr val="d4d4d4"/>
              </a:buClr>
              <a:buFont typeface="Courier New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escolher_nome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char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*</a:t>
            </a:r>
            <a:r>
              <a:rPr b="0" lang="en-US" sz="14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nome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){}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03840">
              <a:lnSpc>
                <a:spcPct val="135000"/>
              </a:lnSpc>
              <a:buClr>
                <a:srgbClr val="ffffff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É a função responsável por adicionar o nome para o personagem, no tamanho entre 0 a 10 caracteres(para não deformar o menu), além da opção “confirmar” que faz com que o jogador possa ter a opção de mudar o nome caso tenha errado algo.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41720" y="30528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Codigo: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48920" y="1245960"/>
            <a:ext cx="8245800" cy="3897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6000"/>
          </a:bodyPr>
          <a:p>
            <a:pPr marL="343080" indent="-316440" algn="just">
              <a:lnSpc>
                <a:spcPct val="100000"/>
              </a:lnSpc>
              <a:buClr>
                <a:srgbClr val="b7cce4"/>
              </a:buClr>
              <a:buFont typeface="Arial"/>
              <a:buChar char="•"/>
            </a:pPr>
            <a:r>
              <a:rPr b="0" lang="en-US" sz="2150" spc="-1" strike="noStrike">
                <a:solidFill>
                  <a:srgbClr val="b7cce4"/>
                </a:solidFill>
                <a:latin typeface="Times New Roman"/>
                <a:ea typeface="Times New Roman"/>
              </a:rPr>
              <a:t>Funções e Estruturas:</a:t>
            </a:r>
            <a:endParaRPr b="0" lang="pt-BR" sz="215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pt-BR" sz="2150" spc="-1" strike="noStrike">
              <a:solidFill>
                <a:srgbClr val="000000"/>
              </a:solidFill>
              <a:latin typeface="Arial"/>
            </a:endParaRPr>
          </a:p>
          <a:p>
            <a:pPr marL="457200" indent="-310320">
              <a:lnSpc>
                <a:spcPct val="135000"/>
              </a:lnSpc>
              <a:buClr>
                <a:srgbClr val="ffffff"/>
              </a:buClr>
              <a:buFont typeface="Courier New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menu_fase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fase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){}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0320">
              <a:lnSpc>
                <a:spcPct val="135000"/>
              </a:lnSpc>
              <a:buClr>
                <a:srgbClr val="ffffff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É uma função responsável por mostrar o menu com seus conteúdos como vida, tipo, nome , etc.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35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0320">
              <a:lnSpc>
                <a:spcPct val="135000"/>
              </a:lnSpc>
              <a:buClr>
                <a:srgbClr val="ffffff"/>
              </a:buClr>
              <a:buFont typeface="Courier New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invalido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(){}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0320">
              <a:lnSpc>
                <a:spcPct val="135000"/>
              </a:lnSpc>
              <a:buClr>
                <a:srgbClr val="ffffff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Função que é chamada em caso da seleção de uma opção não disponível no sistema.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35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0320">
              <a:lnSpc>
                <a:spcPct val="135000"/>
              </a:lnSpc>
              <a:buClr>
                <a:srgbClr val="ffffff"/>
              </a:buClr>
              <a:buFont typeface="Courier New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ler_arq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char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nomearq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[</a:t>
            </a:r>
            <a:r>
              <a:rPr b="0" lang="en-US" sz="14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100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]){}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0320">
              <a:lnSpc>
                <a:spcPct val="135000"/>
              </a:lnSpc>
              <a:buClr>
                <a:srgbClr val="ffffff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Função usada para ler arquivos durante a ação, ou seja, recebe o nome do arquivo, com até 100 colunas, o arquivo será carregado em modo de leitura e enquanto tiver conteúdo no arquivo o programa irá imprimir o conteudo.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35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0320">
              <a:lnSpc>
                <a:spcPct val="135000"/>
              </a:lnSpc>
              <a:buClr>
                <a:srgbClr val="ffffff"/>
              </a:buClr>
              <a:buFont typeface="Courier New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sair_jogo</a:t>
            </a:r>
            <a:r>
              <a:rPr b="0" lang="en-US" sz="14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(){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0320">
              <a:lnSpc>
                <a:spcPct val="135000"/>
              </a:lnSpc>
              <a:buClr>
                <a:srgbClr val="ffffff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Função encarregada de “sair do jogo” ( O usuário não saí do jogo em si, a função apenas usa ‘system(“clear”)’ 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35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41720" y="30528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Codigo: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48920" y="1245960"/>
            <a:ext cx="8245800" cy="3897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2000"/>
          </a:bodyPr>
          <a:p>
            <a:pPr marL="343080" indent="-317160" algn="just">
              <a:lnSpc>
                <a:spcPct val="100000"/>
              </a:lnSpc>
              <a:buClr>
                <a:srgbClr val="b7cce4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b7cce4"/>
                </a:solidFill>
                <a:latin typeface="Times New Roman"/>
                <a:ea typeface="Times New Roman"/>
              </a:rPr>
              <a:t>Funções e Estruturas: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99520">
              <a:lnSpc>
                <a:spcPct val="135000"/>
              </a:lnSpc>
              <a:buClr>
                <a:srgbClr val="ffffff"/>
              </a:buClr>
              <a:buFont typeface="Courier New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void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ler_arq_cor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8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char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nomearq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[</a:t>
            </a:r>
            <a:r>
              <a:rPr b="0" lang="en-US" sz="18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100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], </a:t>
            </a:r>
            <a:r>
              <a:rPr b="0" lang="en-US" sz="18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char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cor</a:t>
            </a:r>
            <a:r>
              <a:rPr b="0" lang="en-US" sz="18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[]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){}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99520">
              <a:lnSpc>
                <a:spcPct val="135000"/>
              </a:lnSpc>
              <a:buClr>
                <a:srgbClr val="ffffff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Esta função irá ler um arquivo, igualmente a função: </a:t>
            </a:r>
            <a:r>
              <a:rPr b="0" lang="en-US" sz="18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void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ler_arq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8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char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nomearq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[</a:t>
            </a:r>
            <a:r>
              <a:rPr b="0" lang="en-US" sz="18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100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]){}</a:t>
            </a:r>
            <a:r>
              <a:rPr b="0" lang="en-US" sz="1800" spc="-1" strike="noStrike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</a:t>
            </a:r>
            <a:r>
              <a:rPr b="0" lang="en-US" sz="18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com uma diferença que o arquivo lido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3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</a:rPr>
              <a:t>sera transformado na cor que foi selecionado pelo sistema.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35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99520">
              <a:lnSpc>
                <a:spcPct val="135000"/>
              </a:lnSpc>
              <a:buClr>
                <a:srgbClr val="ffffff"/>
              </a:buClr>
              <a:buFont typeface="Courier New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void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substitui_nome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8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char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nomearq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[</a:t>
            </a:r>
            <a:r>
              <a:rPr b="0" lang="en-US" sz="1800" spc="-1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100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]){}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99520">
              <a:lnSpc>
                <a:spcPct val="135000"/>
              </a:lnSpc>
              <a:buClr>
                <a:srgbClr val="ffffff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Essa função receberá o arquivo da história, procurará uma string específica que foi usada para identificar quando é citado o personagem nome do personagem (EX: “</a:t>
            </a:r>
            <a:r>
              <a:rPr b="0" lang="en-US" sz="18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@#$=&amp;*~!</a:t>
            </a:r>
            <a:r>
              <a:rPr b="0" lang="en-US" sz="18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”), ao encontrar substituirá essa substring encontrada no arquivo pelo nome definido pelo usuário através da função </a:t>
            </a:r>
            <a:r>
              <a:rPr b="0" lang="en-US" sz="18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void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escolher_nome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8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char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*</a:t>
            </a:r>
            <a:r>
              <a:rPr b="0" lang="en-US" sz="18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nome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){}</a:t>
            </a:r>
            <a:r>
              <a:rPr b="0" lang="en-US" sz="18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,  diferente das outras funções de leitura, que liam o arquivo em  poucos segundo, nessa foi adicionada  timing entre cada substrig dando o ar de leitura de uma história.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35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99520">
              <a:lnSpc>
                <a:spcPct val="135000"/>
              </a:lnSpc>
              <a:buClr>
                <a:srgbClr val="ffffff"/>
              </a:buClr>
              <a:buFont typeface="Courier New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void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espera_padrao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(){}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99520">
              <a:lnSpc>
                <a:spcPct val="135000"/>
              </a:lnSpc>
              <a:buClr>
                <a:srgbClr val="ffffff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Função criada para padronizar o tempo de ação de cada quadro da animação.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35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99520">
              <a:lnSpc>
                <a:spcPct val="135000"/>
              </a:lnSpc>
              <a:buClr>
                <a:srgbClr val="ffffff"/>
              </a:buClr>
              <a:buFont typeface="Courier New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void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atk_def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18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char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*</a:t>
            </a:r>
            <a:r>
              <a:rPr b="0" lang="en-US" sz="18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tipo</a:t>
            </a:r>
            <a:r>
              <a:rPr b="0" lang="en-US" sz="18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){}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99520">
              <a:lnSpc>
                <a:spcPct val="135000"/>
              </a:lnSpc>
              <a:buClr>
                <a:srgbClr val="ffffff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1e1e1e"/>
                </a:highlight>
                <a:latin typeface="Times New Roman"/>
                <a:ea typeface="Times New Roman"/>
              </a:rPr>
              <a:t>função que faz os cálculos matemáticos de ataque e defesa do Personagem vs o Boss.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41720" y="30528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Melhorias: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48920" y="1245960"/>
            <a:ext cx="8245800" cy="3897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17160" algn="just">
              <a:lnSpc>
                <a:spcPct val="100000"/>
              </a:lnSpc>
              <a:spcBef>
                <a:spcPts val="479"/>
              </a:spcBef>
              <a:buClr>
                <a:srgbClr val="b7cce4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b7cce4"/>
                </a:solidFill>
                <a:latin typeface="Times New Roman"/>
                <a:ea typeface="Times New Roman"/>
              </a:rPr>
              <a:t>Implementações 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- Nome definido pelo Usuário (Sucesso).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- Historias no intervalo das fases (Sucesso).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- Itens e Especial para o player (Sucesso).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- Seis novas fases (Sucesso).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- Modo leitura nos intervalos das fases (Implementação não citada).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- Botão “Sair” (Implementação não citada).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- Botão “Como Jogar” (Implementação não citada).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- Botão “Sobre o Jogo” (Implementação não citada).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b7cce4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b7cce4"/>
                </a:solidFill>
                <a:latin typeface="Times New Roman"/>
                <a:ea typeface="Times New Roman"/>
              </a:rPr>
              <a:t>Descartadas: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- Loja (e seus complementos: score, itens, etc.).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6;p6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pic>
        <p:nvPicPr>
          <p:cNvPr id="145" name="Google Shape;147;p6" descr=""/>
          <p:cNvPicPr/>
          <p:nvPr/>
        </p:nvPicPr>
        <p:blipFill>
          <a:blip r:embed="rId2"/>
          <a:stretch/>
        </p:blipFill>
        <p:spPr>
          <a:xfrm>
            <a:off x="0" y="2863080"/>
            <a:ext cx="1111320" cy="2280240"/>
          </a:xfrm>
          <a:prstGeom prst="rect">
            <a:avLst/>
          </a:prstGeom>
          <a:ln>
            <a:noFill/>
          </a:ln>
        </p:spPr>
      </p:pic>
      <p:pic>
        <p:nvPicPr>
          <p:cNvPr id="146" name="Google Shape;148;p6" descr=""/>
          <p:cNvPicPr/>
          <p:nvPr/>
        </p:nvPicPr>
        <p:blipFill>
          <a:blip r:embed="rId3"/>
          <a:stretch/>
        </p:blipFill>
        <p:spPr>
          <a:xfrm>
            <a:off x="7189200" y="2863080"/>
            <a:ext cx="1954440" cy="228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/>
  <dc:description/>
  <dc:language>pt-BR</dc:language>
  <cp:lastModifiedBy/>
  <cp:revision>0</cp:revision>
  <dc:subject/>
  <dc:title/>
</cp:coreProperties>
</file>