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509"/>
    <a:srgbClr val="203115"/>
    <a:srgbClr val="213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>
        <p:scale>
          <a:sx n="33" d="100"/>
          <a:sy n="33" d="100"/>
        </p:scale>
        <p:origin x="126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EF84-CECC-4991-BAB9-F9247C44C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7B7D6-7366-400E-8A08-B325F7E6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4F5DF-6154-40B7-BAE2-73ED718E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EA90-D282-4386-97B7-21E4766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B1828-AE4A-4C88-8577-CA802E6B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C0D0-C9E8-4EE2-BD08-112829A0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B65A51-BC19-4064-BC37-3D4E62CE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DA29D-0A4D-4BA4-82AC-CBD59C0D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859BB-2F3F-4D51-B769-EC48D128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C6344-35EA-42B6-B6B0-89B3B9D2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2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A41FE-C80F-4A5F-A924-BDA84397C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1373E7-9E28-4A3A-9720-79DA9361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63618-0AC9-412F-9A8E-A88578ED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8AAB9-CA1D-4526-BEE5-E6E8293C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2B48C-0E26-4218-9479-F518F80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6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63900-9C00-4EAF-AA13-FA178EF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3DA38-C90A-4E1E-B0CF-65F29D37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8E094-A7D9-4051-99AA-0B4C5B64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BAD25-8152-4864-B8A8-85863805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962CA-8449-4793-806B-857EE50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7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7816-F071-4FB3-877C-51AC3FD5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DFB0D-E289-4DAA-9317-DC699A6B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67525-9672-4BD1-B86B-85215D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C1F14-1795-44D3-BDDE-95760518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6D3E8-8A07-4CF2-8F0C-BF5C6AB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3494A-CADA-4AC9-AD01-CE8C4C8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811C0-5CAC-4309-9139-1DEF1429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F04C8-511D-49F0-A8D2-9097B7B01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E573A-12B0-418B-8C20-F54A054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9CB287-CF40-4EDC-AD96-90C98B4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E3FF2-232A-4E4D-AE49-10A737EE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2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C85F-263C-4A47-9BF8-67D17428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1D4AB-169E-4D71-B043-607A0447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8534A-C38B-4CD6-A97A-38B91706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CCFBC-51F9-4FF9-97A5-47895BD2A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0F8CCE-288F-4E72-B7AA-DFEC7C92C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8B6601-587D-4F21-A915-E13BFBAC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5A3A7C-2C65-444A-9CAB-01B5CDB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32C7C-8EB4-4CE8-9E46-A930581B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9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D26A-44E7-439D-8329-EE8BB7F2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68973A-56DC-41F1-8A3C-D8828AB4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B1F995-D193-44A0-A5A8-0140042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DE7EAF-0E2C-44BC-B586-FEF152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7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BBB943-74D0-4D57-9DA9-5732CFD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5F6ABA-06C4-46D2-865C-EFB12EA1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F3B7E6-7F44-47FB-9353-B794ACB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3BA8-0897-45F3-814C-582A308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C6C5F-BA94-4717-8CB4-65881021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B6B530-B129-441C-B851-886F3C27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910C0C-9E84-41BA-8FE7-C9A99D7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0AE08-3D59-4999-BE0C-EA592B66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B3F11-1FE4-4B6B-BEB8-C19601A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9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158FD-B82B-4E98-B119-31C5624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7C0743-21AE-4630-9D32-213ED308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D794C-3D8E-495C-AF1C-46F19762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22D8-F016-49B4-8915-EEFA7214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5D922-F44B-4D6C-924E-88DED7B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BE4755-A691-44C4-BEA1-7A36FA6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974790-AE5E-4C27-A371-79546A3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C4460-E0E5-4F88-98C5-242E79A2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CCD9B-4F9F-4F5F-BB15-022864247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BE56-830C-4B6F-BC64-2BBE2C49ED9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7F4A-DC50-4840-8506-89E67C898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BB6C-5F38-47DF-9B97-16A5C161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1.png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CF93B20-704E-4C05-A43A-722849F54579}"/>
              </a:ext>
            </a:extLst>
          </p:cNvPr>
          <p:cNvSpPr/>
          <p:nvPr/>
        </p:nvSpPr>
        <p:spPr>
          <a:xfrm>
            <a:off x="-204591" y="-463610"/>
            <a:ext cx="12601182" cy="8001000"/>
          </a:xfrm>
          <a:prstGeom prst="ellipse">
            <a:avLst/>
          </a:prstGeom>
          <a:pattFill prst="weave">
            <a:fgClr>
              <a:srgbClr val="213216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2517425-6C7C-460D-A4E0-08EAB3591F36}"/>
              </a:ext>
            </a:extLst>
          </p:cNvPr>
          <p:cNvSpPr/>
          <p:nvPr/>
        </p:nvSpPr>
        <p:spPr>
          <a:xfrm>
            <a:off x="1737360" y="1523244"/>
            <a:ext cx="8458200" cy="342975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51821-373B-4738-AA9D-F198793AC2D8}"/>
              </a:ext>
            </a:extLst>
          </p:cNvPr>
          <p:cNvSpPr txBox="1"/>
          <p:nvPr/>
        </p:nvSpPr>
        <p:spPr>
          <a:xfrm>
            <a:off x="4976747" y="2786451"/>
            <a:ext cx="3849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Gill Sans MT" panose="020B0502020104020203" pitchFamily="34" charset="0"/>
              </a:rPr>
              <a:t>S</a:t>
            </a:r>
            <a:r>
              <a:rPr lang="pt-BR" sz="5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oftBunker</a:t>
            </a:r>
          </a:p>
          <a:p>
            <a:endParaRPr lang="pt-BR" sz="5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D757C6-2F8D-4A8C-A78E-0EB48DCEB22D}"/>
              </a:ext>
            </a:extLst>
          </p:cNvPr>
          <p:cNvSpPr txBox="1"/>
          <p:nvPr/>
        </p:nvSpPr>
        <p:spPr>
          <a:xfrm>
            <a:off x="3020860" y="3779520"/>
            <a:ext cx="615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“Faça parte de nossa História”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43A8964-C175-4837-BCA5-23A93BB2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57" y="1913830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8AC164F1-E8F0-43F5-B6B6-201DB5EE9073}"/>
              </a:ext>
            </a:extLst>
          </p:cNvPr>
          <p:cNvSpPr/>
          <p:nvPr/>
        </p:nvSpPr>
        <p:spPr>
          <a:xfrm>
            <a:off x="-106680" y="-167640"/>
            <a:ext cx="12481560" cy="7178040"/>
          </a:xfrm>
          <a:prstGeom prst="snip2DiagRect">
            <a:avLst>
              <a:gd name="adj1" fmla="val 0"/>
              <a:gd name="adj2" fmla="val 50000"/>
            </a:avLst>
          </a:prstGeom>
          <a:pattFill prst="weave">
            <a:fgClr>
              <a:srgbClr val="203115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017791DA-AE19-4A9A-A0FD-D95A7C787FAE}"/>
              </a:ext>
            </a:extLst>
          </p:cNvPr>
          <p:cNvSpPr/>
          <p:nvPr/>
        </p:nvSpPr>
        <p:spPr>
          <a:xfrm>
            <a:off x="1929008" y="1119539"/>
            <a:ext cx="9440102" cy="374056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E5BC9D0-9A62-4161-AAF1-30B6BA045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8" r="6484"/>
          <a:stretch/>
        </p:blipFill>
        <p:spPr>
          <a:xfrm>
            <a:off x="2178956" y="2207504"/>
            <a:ext cx="1987202" cy="240186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A91CD2-4BFA-4E24-A282-5DB1B13A01A2}"/>
              </a:ext>
            </a:extLst>
          </p:cNvPr>
          <p:cNvSpPr txBox="1"/>
          <p:nvPr/>
        </p:nvSpPr>
        <p:spPr>
          <a:xfrm>
            <a:off x="3916172" y="1202416"/>
            <a:ext cx="354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QUEM SOU EU?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354FD8-EF4C-441E-8734-0CFE11FD0EDF}"/>
              </a:ext>
            </a:extLst>
          </p:cNvPr>
          <p:cNvSpPr txBox="1"/>
          <p:nvPr/>
        </p:nvSpPr>
        <p:spPr>
          <a:xfrm>
            <a:off x="4223308" y="2336633"/>
            <a:ext cx="421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Nome: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Luiz Gustavo da Silva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09E891-6769-4584-B39D-B64E70B0768C}"/>
              </a:ext>
            </a:extLst>
          </p:cNvPr>
          <p:cNvSpPr txBox="1"/>
          <p:nvPr/>
        </p:nvSpPr>
        <p:spPr>
          <a:xfrm>
            <a:off x="4223308" y="2798298"/>
            <a:ext cx="237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Idade: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17 anos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89B657-093F-43DC-BA66-58B68D57001F}"/>
              </a:ext>
            </a:extLst>
          </p:cNvPr>
          <p:cNvSpPr txBox="1"/>
          <p:nvPr/>
        </p:nvSpPr>
        <p:spPr>
          <a:xfrm>
            <a:off x="4223308" y="3224629"/>
            <a:ext cx="29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Cidade: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Mauá - SP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B12147-F0F2-4677-BF75-B74DE8F63185}"/>
              </a:ext>
            </a:extLst>
          </p:cNvPr>
          <p:cNvSpPr txBox="1"/>
          <p:nvPr/>
        </p:nvSpPr>
        <p:spPr>
          <a:xfrm>
            <a:off x="4223307" y="3648031"/>
            <a:ext cx="5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Conhecimento Tecnológico: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Básico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4ED3F2-5256-44EF-AFDF-7409F84BCAD9}"/>
              </a:ext>
            </a:extLst>
          </p:cNvPr>
          <p:cNvSpPr txBox="1"/>
          <p:nvPr/>
        </p:nvSpPr>
        <p:spPr>
          <a:xfrm>
            <a:off x="4223308" y="4074362"/>
            <a:ext cx="714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Linguagens Favoritas: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C, VB.NET, COBOL, BATCH</a:t>
            </a:r>
          </a:p>
        </p:txBody>
      </p:sp>
    </p:spTree>
    <p:extLst>
      <p:ext uri="{BB962C8B-B14F-4D97-AF65-F5344CB8AC3E}">
        <p14:creationId xmlns:p14="http://schemas.microsoft.com/office/powerpoint/2010/main" val="80891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Superiores Recortados 6">
            <a:extLst>
              <a:ext uri="{FF2B5EF4-FFF2-40B4-BE49-F238E27FC236}">
                <a16:creationId xmlns:a16="http://schemas.microsoft.com/office/drawing/2014/main" id="{E64BB2CB-3919-4B7B-AE04-75AD1F461693}"/>
              </a:ext>
            </a:extLst>
          </p:cNvPr>
          <p:cNvSpPr/>
          <p:nvPr/>
        </p:nvSpPr>
        <p:spPr>
          <a:xfrm flipV="1">
            <a:off x="-144783" y="116113"/>
            <a:ext cx="12481560" cy="7269091"/>
          </a:xfrm>
          <a:prstGeom prst="snip2SameRect">
            <a:avLst>
              <a:gd name="adj1" fmla="val 50000"/>
              <a:gd name="adj2" fmla="val 0"/>
            </a:avLst>
          </a:prstGeom>
          <a:pattFill prst="weave">
            <a:fgClr>
              <a:srgbClr val="213216"/>
            </a:fgClr>
            <a:bgClr>
              <a:srgbClr val="0E1509"/>
            </a:bgClr>
          </a:patt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FA61921-F514-443D-8FA1-07D132884A87}"/>
              </a:ext>
            </a:extLst>
          </p:cNvPr>
          <p:cNvSpPr/>
          <p:nvPr/>
        </p:nvSpPr>
        <p:spPr>
          <a:xfrm>
            <a:off x="118085" y="1841802"/>
            <a:ext cx="2059684" cy="19013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942FF88-7DE2-4F4E-A792-D0B1666CE838}"/>
              </a:ext>
            </a:extLst>
          </p:cNvPr>
          <p:cNvGrpSpPr/>
          <p:nvPr/>
        </p:nvGrpSpPr>
        <p:grpSpPr>
          <a:xfrm>
            <a:off x="244785" y="1841802"/>
            <a:ext cx="1781175" cy="1781175"/>
            <a:chOff x="478876" y="1921340"/>
            <a:chExt cx="1781175" cy="1781175"/>
          </a:xfrm>
        </p:grpSpPr>
        <p:pic>
          <p:nvPicPr>
            <p:cNvPr id="2054" name="Picture 6" descr="Livro de história Ícone - Download Grátis, PNG e Vetores">
              <a:extLst>
                <a:ext uri="{FF2B5EF4-FFF2-40B4-BE49-F238E27FC236}">
                  <a16:creationId xmlns:a16="http://schemas.microsoft.com/office/drawing/2014/main" id="{D38B6725-6542-45CB-8828-806F8CF71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8000" r="92889">
                          <a14:foregroundMark x1="8444" y1="27556" x2="12444" y2="80444"/>
                          <a14:foregroundMark x1="19111" y1="80000" x2="89333" y2="81333"/>
                          <a14:foregroundMark x1="88889" y1="80444" x2="89778" y2="25778"/>
                          <a14:foregroundMark x1="92889" y1="37333" x2="92889" y2="3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6" y="1921340"/>
              <a:ext cx="1781175" cy="178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istória - ícones de monumentos grátis">
              <a:extLst>
                <a:ext uri="{FF2B5EF4-FFF2-40B4-BE49-F238E27FC236}">
                  <a16:creationId xmlns:a16="http://schemas.microsoft.com/office/drawing/2014/main" id="{16F2C573-1EB7-4651-ADB2-F24C27768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56" b="97778" l="4444" r="96889">
                          <a14:foregroundMark x1="17333" y1="51556" x2="17333" y2="51556"/>
                          <a14:foregroundMark x1="11556" y1="45333" x2="26222" y2="52889"/>
                          <a14:foregroundMark x1="20000" y1="52889" x2="23556" y2="72889"/>
                          <a14:foregroundMark x1="18667" y1="50667" x2="19111" y2="70667"/>
                          <a14:foregroundMark x1="12444" y1="57778" x2="17778" y2="70667"/>
                          <a14:foregroundMark x1="10667" y1="47556" x2="16444" y2="51556"/>
                          <a14:foregroundMark x1="16444" y1="41778" x2="20000" y2="41778"/>
                          <a14:foregroundMark x1="29778" y1="41778" x2="34222" y2="41778"/>
                          <a14:foregroundMark x1="44444" y1="42222" x2="49333" y2="42222"/>
                          <a14:foregroundMark x1="68000" y1="44000" x2="70667" y2="44000"/>
                          <a14:foregroundMark x1="78222" y1="45778" x2="78222" y2="45778"/>
                          <a14:foregroundMark x1="83111" y1="50222" x2="83111" y2="57778"/>
                          <a14:foregroundMark x1="84889" y1="64889" x2="82667" y2="68444"/>
                          <a14:foregroundMark x1="79111" y1="71111" x2="74222" y2="72889"/>
                          <a14:foregroundMark x1="70667" y1="75556" x2="67111" y2="77778"/>
                          <a14:foregroundMark x1="62222" y1="81333" x2="52444" y2="86667"/>
                          <a14:foregroundMark x1="48000" y1="88889" x2="40889" y2="90222"/>
                          <a14:foregroundMark x1="38222" y1="90222" x2="33333" y2="88000"/>
                          <a14:foregroundMark x1="30667" y1="87556" x2="25778" y2="85333"/>
                          <a14:foregroundMark x1="23556" y1="83111" x2="18667" y2="76889"/>
                          <a14:foregroundMark x1="17778" y1="75556" x2="12889" y2="63556"/>
                          <a14:foregroundMark x1="11556" y1="60889" x2="12444" y2="57778"/>
                          <a14:foregroundMark x1="12444" y1="54222" x2="12444" y2="49333"/>
                          <a14:foregroundMark x1="12444" y1="45333" x2="12444" y2="45333"/>
                          <a14:foregroundMark x1="14222" y1="40889" x2="18667" y2="37333"/>
                          <a14:foregroundMark x1="22222" y1="32444" x2="22667" y2="29778"/>
                          <a14:foregroundMark x1="23556" y1="27111" x2="27111" y2="20000"/>
                          <a14:foregroundMark x1="39111" y1="15111" x2="43111" y2="15111"/>
                          <a14:foregroundMark x1="46222" y1="11556" x2="46222" y2="11556"/>
                          <a14:foregroundMark x1="48000" y1="9333" x2="48000" y2="9333"/>
                          <a14:foregroundMark x1="48000" y1="8000" x2="44000" y2="8000"/>
                          <a14:foregroundMark x1="30667" y1="8000" x2="15111" y2="32444"/>
                          <a14:foregroundMark x1="15111" y1="32444" x2="8000" y2="59556"/>
                          <a14:foregroundMark x1="8000" y1="59556" x2="21778" y2="83111"/>
                          <a14:foregroundMark x1="21778" y1="83111" x2="48000" y2="96000"/>
                          <a14:foregroundMark x1="48000" y1="96000" x2="55111" y2="96000"/>
                          <a14:foregroundMark x1="6667" y1="41778" x2="6667" y2="41778"/>
                          <a14:foregroundMark x1="12889" y1="31556" x2="12889" y2="31556"/>
                          <a14:foregroundMark x1="13778" y1="28444" x2="13778" y2="28444"/>
                          <a14:foregroundMark x1="16444" y1="24000" x2="16000" y2="21778"/>
                          <a14:foregroundMark x1="16000" y1="20889" x2="16000" y2="20889"/>
                          <a14:foregroundMark x1="16000" y1="20889" x2="16000" y2="20889"/>
                          <a14:foregroundMark x1="14667" y1="21778" x2="14222" y2="22222"/>
                          <a14:foregroundMark x1="12000" y1="26667" x2="8444" y2="28444"/>
                          <a14:foregroundMark x1="8444" y1="30222" x2="8444" y2="32889"/>
                          <a14:foregroundMark x1="8444" y1="33778" x2="8444" y2="36444"/>
                          <a14:foregroundMark x1="8444" y1="38222" x2="8444" y2="40889"/>
                          <a14:foregroundMark x1="8000" y1="44000" x2="6667" y2="47111"/>
                          <a14:foregroundMark x1="6667" y1="51111" x2="6667" y2="57778"/>
                          <a14:foregroundMark x1="7111" y1="59111" x2="8889" y2="65778"/>
                          <a14:foregroundMark x1="9333" y1="69778" x2="12889" y2="76444"/>
                          <a14:foregroundMark x1="14667" y1="79111" x2="17778" y2="81333"/>
                          <a14:foregroundMark x1="20000" y1="83111" x2="24444" y2="86222"/>
                          <a14:foregroundMark x1="25778" y1="87111" x2="29778" y2="89778"/>
                          <a14:foregroundMark x1="32000" y1="90667" x2="33778" y2="91556"/>
                          <a14:foregroundMark x1="35556" y1="91556" x2="40000" y2="92444"/>
                          <a14:foregroundMark x1="43111" y1="92889" x2="44889" y2="92889"/>
                          <a14:foregroundMark x1="47556" y1="93333" x2="48000" y2="93333"/>
                          <a14:foregroundMark x1="53333" y1="93333" x2="57778" y2="93778"/>
                          <a14:foregroundMark x1="63111" y1="93333" x2="44000" y2="94222"/>
                          <a14:foregroundMark x1="46222" y1="96444" x2="52889" y2="97778"/>
                          <a14:foregroundMark x1="53778" y1="97333" x2="63111" y2="92889"/>
                          <a14:foregroundMark x1="67111" y1="91556" x2="71111" y2="87111"/>
                          <a14:foregroundMark x1="72000" y1="92000" x2="88444" y2="69333"/>
                          <a14:foregroundMark x1="88444" y1="69333" x2="95556" y2="42222"/>
                          <a14:foregroundMark x1="95556" y1="42222" x2="84444" y2="16444"/>
                          <a14:foregroundMark x1="84444" y1="16444" x2="56444" y2="6667"/>
                          <a14:foregroundMark x1="56444" y1="6667" x2="28444" y2="8000"/>
                          <a14:foregroundMark x1="28444" y1="8000" x2="12889" y2="22222"/>
                          <a14:foregroundMark x1="37333" y1="5778" x2="50667" y2="4889"/>
                          <a14:foregroundMark x1="46667" y1="4000" x2="55556" y2="3556"/>
                          <a14:foregroundMark x1="84000" y1="27111" x2="93333" y2="59556"/>
                          <a14:foregroundMark x1="93333" y1="59556" x2="90222" y2="67111"/>
                          <a14:foregroundMark x1="80000" y1="40889" x2="85778" y2="69333"/>
                          <a14:foregroundMark x1="85778" y1="69333" x2="84000" y2="73333"/>
                          <a14:foregroundMark x1="73778" y1="41333" x2="74667" y2="75111"/>
                          <a14:foregroundMark x1="78667" y1="34222" x2="80889" y2="64000"/>
                          <a14:foregroundMark x1="80889" y1="64000" x2="81333" y2="65778"/>
                          <a14:foregroundMark x1="95556" y1="43556" x2="96000" y2="56444"/>
                          <a14:foregroundMark x1="96889" y1="50667" x2="96889" y2="50667"/>
                          <a14:foregroundMark x1="5333" y1="63556" x2="6667" y2="36444"/>
                          <a14:foregroundMark x1="6667" y1="36444" x2="6667" y2="36444"/>
                          <a14:foregroundMark x1="4444" y1="48000" x2="4444" y2="48000"/>
                          <a14:foregroundMark x1="72000" y1="56444" x2="72000" y2="56444"/>
                          <a14:foregroundMark x1="70222" y1="44000" x2="70222" y2="56000"/>
                          <a14:foregroundMark x1="68889" y1="51111" x2="70667" y2="71556"/>
                          <a14:foregroundMark x1="73333" y1="70222" x2="74222" y2="86667"/>
                          <a14:foregroundMark x1="70667" y1="72889" x2="69333" y2="87556"/>
                          <a14:foregroundMark x1="68000" y1="70222" x2="48000" y2="89333"/>
                          <a14:foregroundMark x1="48000" y1="89333" x2="26667" y2="72889"/>
                          <a14:foregroundMark x1="26667" y1="72889" x2="31556" y2="45333"/>
                          <a14:foregroundMark x1="31556" y1="45333" x2="21778" y2="19111"/>
                          <a14:foregroundMark x1="21778" y1="19111" x2="50222" y2="14222"/>
                          <a14:foregroundMark x1="50222" y1="14222" x2="76444" y2="22222"/>
                          <a14:foregroundMark x1="76444" y1="22222" x2="67111" y2="48444"/>
                          <a14:foregroundMark x1="67111" y1="48444" x2="74222" y2="75111"/>
                          <a14:foregroundMark x1="74222" y1="75111" x2="70667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12" y="2354894"/>
              <a:ext cx="480937" cy="48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emple icon vector">
              <a:extLst>
                <a:ext uri="{FF2B5EF4-FFF2-40B4-BE49-F238E27FC236}">
                  <a16:creationId xmlns:a16="http://schemas.microsoft.com/office/drawing/2014/main" id="{62F2B520-08D2-4321-8DD7-62085279A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222" y1="31556" x2="57778" y2="31556"/>
                          <a14:foregroundMark x1="34222" y1="37333" x2="52000" y2="34667"/>
                          <a14:foregroundMark x1="47111" y1="34667" x2="60444" y2="34667"/>
                          <a14:foregroundMark x1="38222" y1="77778" x2="55111" y2="7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20523">
              <a:off x="1316380" y="2627493"/>
              <a:ext cx="617453" cy="61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apacete Espartano Silhueta Capacete ícone Preto Capacete Logo Vector,  Símbolo, Silhueta, Preto Imagem PNG e Vetor Para Download Gratuito">
              <a:extLst>
                <a:ext uri="{FF2B5EF4-FFF2-40B4-BE49-F238E27FC236}">
                  <a16:creationId xmlns:a16="http://schemas.microsoft.com/office/drawing/2014/main" id="{269011BA-D3F1-4F55-85E7-A0BA991BD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2444" y1="56000" x2="52444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5578">
              <a:off x="1298846" y="2134270"/>
              <a:ext cx="681716" cy="681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3786C7B-2CF3-456F-8D3A-0E322C3A0238}"/>
              </a:ext>
            </a:extLst>
          </p:cNvPr>
          <p:cNvSpPr/>
          <p:nvPr/>
        </p:nvSpPr>
        <p:spPr>
          <a:xfrm>
            <a:off x="2431931" y="827315"/>
            <a:ext cx="7318607" cy="3159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DCA6677-CA2E-4805-B0FB-E175F719F675}"/>
              </a:ext>
            </a:extLst>
          </p:cNvPr>
          <p:cNvGrpSpPr/>
          <p:nvPr/>
        </p:nvGrpSpPr>
        <p:grpSpPr>
          <a:xfrm>
            <a:off x="2441462" y="717837"/>
            <a:ext cx="7318607" cy="3119248"/>
            <a:chOff x="2441463" y="621342"/>
            <a:chExt cx="7318607" cy="3119248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1F7FDEB-A35A-4730-99CC-C1854E66358D}"/>
                </a:ext>
              </a:extLst>
            </p:cNvPr>
            <p:cNvSpPr txBox="1"/>
            <p:nvPr/>
          </p:nvSpPr>
          <p:spPr>
            <a:xfrm>
              <a:off x="2441463" y="621342"/>
              <a:ext cx="73186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Q</a:t>
              </a:r>
              <a:r>
                <a:rPr lang="pt-BR" sz="35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UANDO ME INTERESSEI PELO TEMA?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B253A24-B10D-4ABB-906B-BF47D05F3AC3}"/>
                </a:ext>
              </a:extLst>
            </p:cNvPr>
            <p:cNvSpPr txBox="1"/>
            <p:nvPr/>
          </p:nvSpPr>
          <p:spPr>
            <a:xfrm>
              <a:off x="3464511" y="1409985"/>
              <a:ext cx="5262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Em 2018 no 2º Ano do Ensino Médio;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4F847CF-4FE8-4513-B6D2-3C0660EB1205}"/>
                </a:ext>
              </a:extLst>
            </p:cNvPr>
            <p:cNvSpPr txBox="1"/>
            <p:nvPr/>
          </p:nvSpPr>
          <p:spPr>
            <a:xfrm>
              <a:off x="3464511" y="1871650"/>
              <a:ext cx="2180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Prof. Sandro;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5D10F17-4B4E-4819-9793-A651634954C4}"/>
                </a:ext>
              </a:extLst>
            </p:cNvPr>
            <p:cNvSpPr txBox="1"/>
            <p:nvPr/>
          </p:nvSpPr>
          <p:spPr>
            <a:xfrm>
              <a:off x="3464511" y="2333315"/>
              <a:ext cx="293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Sem longos textos;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0407AC0-9858-4654-AA8E-292860C5C3D8}"/>
                </a:ext>
              </a:extLst>
            </p:cNvPr>
            <p:cNvSpPr txBox="1"/>
            <p:nvPr/>
          </p:nvSpPr>
          <p:spPr>
            <a:xfrm>
              <a:off x="3464511" y="2786144"/>
              <a:ext cx="347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Discursava e pontuava;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742F42B-F766-401D-A123-55ABA20AD095}"/>
                </a:ext>
              </a:extLst>
            </p:cNvPr>
            <p:cNvSpPr txBox="1"/>
            <p:nvPr/>
          </p:nvSpPr>
          <p:spPr>
            <a:xfrm>
              <a:off x="3464511" y="3278925"/>
              <a:ext cx="4934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Informações relevantes e curiosas.</a:t>
              </a:r>
            </a:p>
          </p:txBody>
        </p: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A0C04338-3F3E-433B-A984-E3B1073138A1}"/>
              </a:ext>
            </a:extLst>
          </p:cNvPr>
          <p:cNvSpPr/>
          <p:nvPr/>
        </p:nvSpPr>
        <p:spPr>
          <a:xfrm>
            <a:off x="9921728" y="1935725"/>
            <a:ext cx="2059684" cy="19013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2" name="Picture 14" descr="Professor Icon Images | Free Vectors, Stock Photos &amp; PSD">
            <a:extLst>
              <a:ext uri="{FF2B5EF4-FFF2-40B4-BE49-F238E27FC236}">
                <a16:creationId xmlns:a16="http://schemas.microsoft.com/office/drawing/2014/main" id="{4F69B0F5-4DD4-4974-8462-30C9B011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8" b="91111" l="9778" r="89778">
                        <a14:foregroundMark x1="49778" y1="21333" x2="49778" y2="21333"/>
                        <a14:foregroundMark x1="49778" y1="18667" x2="49778" y2="18667"/>
                        <a14:foregroundMark x1="49778" y1="18667" x2="49778" y2="18667"/>
                        <a14:foregroundMark x1="42222" y1="90222" x2="42222" y2="90222"/>
                        <a14:foregroundMark x1="48000" y1="91111" x2="48000" y2="91111"/>
                        <a14:foregroundMark x1="48000" y1="91111" x2="48000" y2="91111"/>
                        <a14:foregroundMark x1="49333" y1="91111" x2="49333" y2="91111"/>
                        <a14:foregroundMark x1="51111" y1="91111" x2="51111" y2="91111"/>
                        <a14:foregroundMark x1="52444" y1="91111" x2="52444" y2="91111"/>
                        <a14:foregroundMark x1="53333" y1="91111" x2="53333" y2="91111"/>
                        <a14:foregroundMark x1="41778" y1="90667" x2="41778" y2="90667"/>
                        <a14:foregroundMark x1="41333" y1="90222" x2="41333" y2="90222"/>
                        <a14:foregroundMark x1="39556" y1="89778" x2="39556" y2="89778"/>
                        <a14:foregroundMark x1="41333" y1="89778" x2="41333" y2="89778"/>
                        <a14:foregroundMark x1="38222" y1="88889" x2="38222" y2="88889"/>
                        <a14:foregroundMark x1="43111" y1="88889" x2="44889" y2="88889"/>
                        <a14:foregroundMark x1="47556" y1="88889" x2="49333" y2="88889"/>
                        <a14:foregroundMark x1="51111" y1="88889" x2="52444" y2="88889"/>
                        <a14:foregroundMark x1="53778" y1="88889" x2="55111" y2="88889"/>
                        <a14:foregroundMark x1="56444" y1="88889" x2="57333" y2="88889"/>
                        <a14:foregroundMark x1="58667" y1="88889" x2="58667" y2="88889"/>
                        <a14:foregroundMark x1="59111" y1="88889" x2="59111" y2="88889"/>
                        <a14:foregroundMark x1="60000" y1="89333" x2="60000" y2="89333"/>
                        <a14:foregroundMark x1="50667" y1="31111" x2="50667" y2="31111"/>
                        <a14:foregroundMark x1="49778" y1="35556" x2="49778" y2="35556"/>
                        <a14:foregroundMark x1="49778" y1="32889" x2="49778" y2="32889"/>
                        <a14:foregroundMark x1="49778" y1="32889" x2="49778" y2="32889"/>
                        <a14:foregroundMark x1="49778" y1="32889" x2="49778" y2="32889"/>
                        <a14:foregroundMark x1="62667" y1="89778" x2="62667" y2="8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777" y="1868748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07DF453-C7FE-4874-81D5-AEA11F0CE39F}"/>
              </a:ext>
            </a:extLst>
          </p:cNvPr>
          <p:cNvSpPr/>
          <p:nvPr/>
        </p:nvSpPr>
        <p:spPr>
          <a:xfrm>
            <a:off x="5127927" y="4448825"/>
            <a:ext cx="1914525" cy="187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 descr="Professor ensinando sobre o mundo para alunos - ícones de pessoas grátis">
            <a:extLst>
              <a:ext uri="{FF2B5EF4-FFF2-40B4-BE49-F238E27FC236}">
                <a16:creationId xmlns:a16="http://schemas.microsoft.com/office/drawing/2014/main" id="{0E152DD9-6182-4355-8C72-B79FBF9C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4541947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5DA8F9CA-18BE-4A07-80AB-EDC120C703A6}"/>
              </a:ext>
            </a:extLst>
          </p:cNvPr>
          <p:cNvSpPr/>
          <p:nvPr/>
        </p:nvSpPr>
        <p:spPr>
          <a:xfrm flipH="1">
            <a:off x="-2" y="189250"/>
            <a:ext cx="12591139" cy="6930009"/>
          </a:xfrm>
          <a:prstGeom prst="rtTriangle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E2CE90AB-8E2B-4F5A-A12D-66DF0D02098F}"/>
              </a:ext>
            </a:extLst>
          </p:cNvPr>
          <p:cNvSpPr/>
          <p:nvPr/>
        </p:nvSpPr>
        <p:spPr>
          <a:xfrm flipV="1">
            <a:off x="-399142" y="-261260"/>
            <a:ext cx="12591141" cy="6930009"/>
          </a:xfrm>
          <a:prstGeom prst="rtTriangle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FE1ED18-89CA-4322-A3E3-C798A7555D43}"/>
              </a:ext>
            </a:extLst>
          </p:cNvPr>
          <p:cNvSpPr/>
          <p:nvPr/>
        </p:nvSpPr>
        <p:spPr>
          <a:xfrm>
            <a:off x="3938460" y="4779761"/>
            <a:ext cx="2019300" cy="19260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Guerra mundial - ícones de diversos grátis">
            <a:extLst>
              <a:ext uri="{FF2B5EF4-FFF2-40B4-BE49-F238E27FC236}">
                <a16:creationId xmlns:a16="http://schemas.microsoft.com/office/drawing/2014/main" id="{781B8B21-AEF9-43BA-B1B4-C0429D1E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3778" l="4000" r="96889">
                        <a14:foregroundMark x1="5333" y1="81333" x2="5333" y2="81333"/>
                        <a14:foregroundMark x1="5333" y1="76444" x2="5333" y2="76444"/>
                        <a14:foregroundMark x1="4000" y1="80444" x2="4000" y2="80444"/>
                        <a14:foregroundMark x1="4000" y1="83111" x2="4444" y2="84889"/>
                        <a14:foregroundMark x1="4889" y1="86667" x2="6222" y2="88000"/>
                        <a14:foregroundMark x1="7556" y1="88889" x2="8444" y2="89778"/>
                        <a14:foregroundMark x1="9778" y1="91111" x2="12000" y2="91556"/>
                        <a14:foregroundMark x1="13778" y1="92000" x2="14667" y2="92000"/>
                        <a14:foregroundMark x1="14667" y1="92000" x2="12444" y2="91111"/>
                        <a14:foregroundMark x1="11111" y1="90222" x2="9333" y2="86667"/>
                        <a14:foregroundMark x1="8444" y1="84889" x2="8444" y2="82667"/>
                        <a14:foregroundMark x1="9333" y1="80000" x2="10222" y2="78222"/>
                        <a14:foregroundMark x1="10667" y1="76889" x2="11556" y2="76000"/>
                        <a14:foregroundMark x1="9333" y1="75556" x2="9333" y2="80444"/>
                        <a14:foregroundMark x1="12889" y1="83111" x2="14222" y2="83111"/>
                        <a14:foregroundMark x1="15111" y1="82222" x2="22667" y2="89333"/>
                        <a14:foregroundMark x1="16889" y1="92889" x2="21778" y2="92889"/>
                        <a14:foregroundMark x1="20444" y1="92889" x2="27556" y2="92889"/>
                        <a14:foregroundMark x1="28444" y1="92889" x2="36889" y2="94222"/>
                        <a14:foregroundMark x1="39111" y1="94222" x2="44000" y2="94222"/>
                        <a14:foregroundMark x1="48889" y1="93778" x2="48889" y2="93778"/>
                        <a14:foregroundMark x1="55111" y1="90222" x2="54667" y2="90222"/>
                        <a14:foregroundMark x1="46222" y1="76889" x2="39556" y2="75556"/>
                        <a14:foregroundMark x1="11556" y1="59556" x2="12444" y2="59556"/>
                        <a14:foregroundMark x1="16889" y1="60889" x2="20000" y2="65333"/>
                        <a14:foregroundMark x1="33333" y1="52444" x2="33778" y2="61333"/>
                        <a14:foregroundMark x1="36444" y1="50222" x2="37333" y2="58222"/>
                        <a14:foregroundMark x1="45333" y1="40000" x2="42667" y2="53778"/>
                        <a14:foregroundMark x1="41778" y1="33778" x2="33333" y2="53778"/>
                        <a14:foregroundMark x1="38222" y1="33333" x2="21333" y2="58667"/>
                        <a14:foregroundMark x1="22667" y1="38222" x2="19111" y2="56889"/>
                        <a14:foregroundMark x1="16444" y1="39556" x2="15111" y2="56444"/>
                        <a14:foregroundMark x1="19111" y1="39111" x2="23111" y2="37333"/>
                        <a14:foregroundMark x1="36000" y1="21778" x2="35111" y2="40889"/>
                        <a14:foregroundMark x1="18667" y1="32889" x2="40444" y2="16444"/>
                        <a14:foregroundMark x1="40444" y1="16444" x2="66222" y2="12000"/>
                        <a14:foregroundMark x1="66222" y1="12000" x2="84444" y2="31556"/>
                        <a14:foregroundMark x1="84444" y1="31556" x2="92889" y2="58222"/>
                        <a14:foregroundMark x1="92889" y1="58222" x2="77778" y2="80444"/>
                        <a14:foregroundMark x1="77778" y1="80444" x2="52889" y2="89333"/>
                        <a14:foregroundMark x1="52889" y1="89333" x2="27111" y2="75111"/>
                        <a14:foregroundMark x1="27111" y1="75111" x2="16444" y2="50667"/>
                        <a14:foregroundMark x1="16444" y1="50667" x2="19111" y2="30667"/>
                        <a14:foregroundMark x1="53778" y1="61778" x2="64889" y2="36444"/>
                        <a14:foregroundMark x1="64889" y1="36444" x2="65778" y2="64444"/>
                        <a14:foregroundMark x1="65778" y1="64444" x2="71556" y2="41778"/>
                        <a14:foregroundMark x1="80889" y1="43556" x2="48889" y2="48000"/>
                        <a14:foregroundMark x1="48889" y1="48000" x2="48000" y2="55111"/>
                        <a14:foregroundMark x1="51556" y1="52889" x2="58667" y2="40444"/>
                        <a14:foregroundMark x1="55556" y1="41333" x2="55556" y2="56000"/>
                        <a14:foregroundMark x1="55556" y1="41778" x2="72889" y2="64889"/>
                        <a14:foregroundMark x1="72889" y1="64889" x2="74667" y2="65778"/>
                        <a14:foregroundMark x1="80889" y1="41778" x2="78222" y2="62222"/>
                        <a14:foregroundMark x1="76000" y1="37333" x2="64889" y2="67556"/>
                        <a14:foregroundMark x1="64889" y1="67556" x2="64889" y2="65778"/>
                        <a14:foregroundMark x1="65778" y1="36444" x2="66667" y2="67111"/>
                        <a14:foregroundMark x1="66667" y1="67111" x2="67111" y2="66667"/>
                        <a14:foregroundMark x1="68889" y1="39556" x2="59556" y2="76000"/>
                        <a14:foregroundMark x1="59556" y1="76000" x2="61333" y2="84889"/>
                        <a14:foregroundMark x1="36444" y1="74222" x2="38222" y2="76000"/>
                        <a14:foregroundMark x1="43111" y1="78667" x2="44000" y2="79556"/>
                        <a14:foregroundMark x1="44889" y1="80000" x2="44889" y2="80000"/>
                        <a14:foregroundMark x1="44889" y1="80444" x2="41778" y2="80889"/>
                        <a14:foregroundMark x1="41333" y1="80889" x2="37333" y2="80889"/>
                        <a14:foregroundMark x1="34222" y1="80889" x2="31111" y2="80889"/>
                        <a14:foregroundMark x1="30667" y1="80889" x2="27111" y2="80889"/>
                        <a14:foregroundMark x1="26222" y1="80889" x2="21333" y2="80889"/>
                        <a14:foregroundMark x1="19111" y1="80444" x2="16000" y2="80889"/>
                        <a14:foregroundMark x1="13778" y1="80000" x2="10222" y2="78667"/>
                        <a14:foregroundMark x1="7111" y1="77778" x2="5333" y2="77778"/>
                        <a14:foregroundMark x1="5333" y1="77778" x2="9778" y2="78222"/>
                        <a14:foregroundMark x1="12889" y1="78222" x2="12889" y2="76889"/>
                        <a14:foregroundMark x1="12889" y1="75111" x2="12444" y2="73778"/>
                        <a14:foregroundMark x1="11556" y1="73778" x2="10222" y2="73778"/>
                        <a14:foregroundMark x1="8889" y1="73333" x2="10667" y2="73778"/>
                        <a14:foregroundMark x1="21333" y1="75111" x2="26222" y2="75556"/>
                        <a14:foregroundMark x1="32444" y1="76000" x2="39556" y2="77333"/>
                        <a14:foregroundMark x1="44444" y1="80000" x2="49333" y2="80000"/>
                        <a14:foregroundMark x1="66667" y1="80000" x2="64889" y2="76000"/>
                        <a14:foregroundMark x1="63556" y1="74667" x2="62667" y2="72444"/>
                        <a14:foregroundMark x1="62667" y1="71556" x2="62667" y2="71556"/>
                        <a14:foregroundMark x1="64000" y1="71111" x2="65333" y2="71111"/>
                        <a14:foregroundMark x1="65778" y1="71111" x2="66667" y2="73778"/>
                        <a14:foregroundMark x1="67111" y1="74222" x2="67111" y2="74222"/>
                        <a14:foregroundMark x1="65778" y1="72889" x2="64000" y2="66222"/>
                        <a14:foregroundMark x1="64000" y1="65778" x2="64000" y2="66222"/>
                        <a14:foregroundMark x1="63556" y1="72889" x2="63556" y2="73333"/>
                        <a14:foregroundMark x1="62667" y1="59111" x2="65778" y2="36889"/>
                        <a14:foregroundMark x1="69333" y1="30667" x2="69333" y2="30667"/>
                        <a14:foregroundMark x1="69778" y1="30667" x2="69778" y2="29778"/>
                        <a14:foregroundMark x1="67556" y1="27556" x2="65333" y2="32000"/>
                        <a14:foregroundMark x1="66222" y1="31111" x2="68889" y2="26222"/>
                        <a14:foregroundMark x1="71111" y1="24000" x2="72000" y2="24000"/>
                        <a14:foregroundMark x1="72889" y1="23556" x2="74667" y2="23111"/>
                        <a14:foregroundMark x1="76444" y1="21778" x2="76444" y2="21778"/>
                        <a14:foregroundMark x1="77333" y1="20889" x2="77333" y2="20889"/>
                        <a14:foregroundMark x1="77333" y1="20444" x2="77333" y2="20444"/>
                        <a14:foregroundMark x1="76889" y1="20000" x2="75556" y2="20000"/>
                        <a14:foregroundMark x1="75556" y1="19556" x2="75556" y2="19556"/>
                        <a14:foregroundMark x1="75556" y1="19556" x2="75556" y2="19556"/>
                        <a14:foregroundMark x1="75556" y1="19556" x2="75556" y2="19556"/>
                        <a14:foregroundMark x1="76000" y1="19556" x2="76000" y2="19556"/>
                        <a14:foregroundMark x1="76444" y1="19111" x2="76889" y2="17333"/>
                        <a14:foregroundMark x1="76889" y1="16444" x2="76889" y2="16444"/>
                        <a14:foregroundMark x1="76889" y1="15556" x2="76000" y2="14222"/>
                        <a14:foregroundMark x1="75556" y1="13778" x2="73778" y2="12889"/>
                        <a14:foregroundMark x1="72000" y1="12000" x2="68889" y2="11556"/>
                        <a14:foregroundMark x1="67111" y1="10667" x2="64444" y2="9778"/>
                        <a14:foregroundMark x1="63111" y1="9333" x2="60444" y2="9333"/>
                        <a14:foregroundMark x1="58667" y1="9333" x2="55111" y2="9778"/>
                        <a14:foregroundMark x1="50222" y1="9333" x2="46222" y2="9333"/>
                        <a14:foregroundMark x1="44444" y1="9333" x2="40889" y2="10667"/>
                        <a14:foregroundMark x1="39111" y1="10667" x2="36889" y2="11111"/>
                        <a14:foregroundMark x1="36889" y1="11556" x2="37333" y2="12000"/>
                        <a14:foregroundMark x1="43111" y1="10667" x2="47556" y2="8444"/>
                        <a14:foregroundMark x1="51556" y1="6222" x2="52444" y2="6222"/>
                        <a14:foregroundMark x1="52889" y1="6222" x2="54667" y2="6667"/>
                        <a14:foregroundMark x1="55111" y1="6667" x2="56444" y2="7111"/>
                        <a14:foregroundMark x1="56889" y1="7111" x2="54667" y2="12000"/>
                        <a14:foregroundMark x1="49778" y1="15111" x2="48000" y2="19111"/>
                        <a14:foregroundMark x1="47556" y1="21778" x2="48000" y2="23556"/>
                        <a14:foregroundMark x1="51111" y1="26667" x2="51556" y2="28000"/>
                        <a14:foregroundMark x1="52444" y1="28444" x2="58667" y2="29778"/>
                        <a14:foregroundMark x1="65778" y1="12000" x2="44000" y2="36000"/>
                        <a14:foregroundMark x1="44444" y1="19556" x2="43556" y2="36889"/>
                        <a14:foregroundMark x1="24000" y1="23556" x2="18667" y2="29778"/>
                        <a14:foregroundMark x1="24000" y1="21778" x2="26222" y2="19111"/>
                        <a14:foregroundMark x1="94667" y1="34667" x2="94667" y2="61778"/>
                        <a14:foregroundMark x1="94667" y1="61778" x2="84000" y2="80444"/>
                        <a14:foregroundMark x1="93778" y1="55556" x2="93778" y2="55556"/>
                        <a14:foregroundMark x1="96889" y1="55556" x2="96889" y2="55556"/>
                        <a14:foregroundMark x1="96889" y1="52444" x2="96889" y2="52444"/>
                        <a14:foregroundMark x1="92889" y1="62667" x2="92444" y2="64444"/>
                        <a14:foregroundMark x1="88000" y1="73778" x2="87111" y2="75556"/>
                        <a14:foregroundMark x1="50667" y1="76444" x2="48889" y2="76444"/>
                        <a14:foregroundMark x1="32444" y1="68444" x2="31111" y2="67556"/>
                        <a14:foregroundMark x1="26667" y1="66222" x2="26667" y2="66222"/>
                        <a14:foregroundMark x1="14222" y1="72889" x2="14222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1" y="4965882"/>
            <a:ext cx="1553778" cy="15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26CC004D-97FA-4953-91E7-3980E02D9F4D}"/>
              </a:ext>
            </a:extLst>
          </p:cNvPr>
          <p:cNvGrpSpPr/>
          <p:nvPr/>
        </p:nvGrpSpPr>
        <p:grpSpPr>
          <a:xfrm>
            <a:off x="6199164" y="875492"/>
            <a:ext cx="2081236" cy="1347008"/>
            <a:chOff x="6610566" y="-152400"/>
            <a:chExt cx="2571750" cy="1795463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6852FEF-D091-4D5E-9239-EA15F28F3154}"/>
                </a:ext>
              </a:extLst>
            </p:cNvPr>
            <p:cNvSpPr/>
            <p:nvPr/>
          </p:nvSpPr>
          <p:spPr>
            <a:xfrm>
              <a:off x="6971396" y="-152400"/>
              <a:ext cx="1815417" cy="1795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78" name="Picture 6" descr="Graphics Calendar Illustration Computer Icons, calendar icon, calendar,  logo png | PNGEgg">
              <a:extLst>
                <a:ext uri="{FF2B5EF4-FFF2-40B4-BE49-F238E27FC236}">
                  <a16:creationId xmlns:a16="http://schemas.microsoft.com/office/drawing/2014/main" id="{2203082D-FF87-4188-BDD5-651846BC2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32" b="96175" l="9455" r="89455">
                          <a14:foregroundMark x1="32727" y1="83060" x2="50545" y2="91257"/>
                          <a14:foregroundMark x1="50545" y1="91257" x2="65091" y2="85246"/>
                          <a14:foregroundMark x1="60364" y1="92896" x2="41091" y2="96721"/>
                          <a14:foregroundMark x1="41091" y1="96721" x2="38545" y2="96175"/>
                          <a14:foregroundMark x1="35636" y1="9290" x2="59273" y2="7104"/>
                          <a14:foregroundMark x1="51636" y1="2732" x2="50909" y2="2732"/>
                          <a14:foregroundMark x1="46909" y1="2732" x2="46909" y2="27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566" y="-116869"/>
              <a:ext cx="257175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36DE49E0-02E4-4F7C-9C60-83342D92688C}"/>
              </a:ext>
            </a:extLst>
          </p:cNvPr>
          <p:cNvSpPr/>
          <p:nvPr/>
        </p:nvSpPr>
        <p:spPr>
          <a:xfrm flipV="1">
            <a:off x="-399142" y="-124782"/>
            <a:ext cx="7415335" cy="144655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82E28C-E9DC-4555-B557-6662621717DA}"/>
              </a:ext>
            </a:extLst>
          </p:cNvPr>
          <p:cNvSpPr txBox="1"/>
          <p:nvPr/>
        </p:nvSpPr>
        <p:spPr>
          <a:xfrm>
            <a:off x="378375" y="152217"/>
            <a:ext cx="7634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COMO A GUERRA ESTÁ INSERIDA</a:t>
            </a:r>
          </a:p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 NO MEU DIA A DIA</a:t>
            </a: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10B6C124-E18B-4F10-8937-796731615BC3}"/>
              </a:ext>
            </a:extLst>
          </p:cNvPr>
          <p:cNvSpPr/>
          <p:nvPr/>
        </p:nvSpPr>
        <p:spPr>
          <a:xfrm flipV="1">
            <a:off x="-399142" y="1484429"/>
            <a:ext cx="6244672" cy="1938993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E5EC96-DFE1-4574-B4D0-CDB37AE51C30}"/>
              </a:ext>
            </a:extLst>
          </p:cNvPr>
          <p:cNvSpPr txBox="1"/>
          <p:nvPr/>
        </p:nvSpPr>
        <p:spPr>
          <a:xfrm>
            <a:off x="378375" y="1490008"/>
            <a:ext cx="5516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Está inserida no dia a dia de todos;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Lutamos contra os problemas notórios;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Longa, exaustiva, tediosa;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Não se render ao problema;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Ser um verdadeiro soldado.</a:t>
            </a:r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774180EA-CFCA-421D-AA02-BFDC4259A8E0}"/>
              </a:ext>
            </a:extLst>
          </p:cNvPr>
          <p:cNvSpPr/>
          <p:nvPr/>
        </p:nvSpPr>
        <p:spPr>
          <a:xfrm flipH="1">
            <a:off x="8185699" y="2846297"/>
            <a:ext cx="5103580" cy="108585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0F2459-1FED-4D61-9ED7-3FF1B58CCED5}"/>
              </a:ext>
            </a:extLst>
          </p:cNvPr>
          <p:cNvSpPr txBox="1"/>
          <p:nvPr/>
        </p:nvSpPr>
        <p:spPr>
          <a:xfrm>
            <a:off x="8185699" y="2838646"/>
            <a:ext cx="42095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	PORQUE EU </a:t>
            </a:r>
          </a:p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ESCOLHI GUERRA?</a:t>
            </a:r>
          </a:p>
        </p:txBody>
      </p:sp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CB91F9DF-784C-4748-B441-117419E06054}"/>
              </a:ext>
            </a:extLst>
          </p:cNvPr>
          <p:cNvSpPr/>
          <p:nvPr/>
        </p:nvSpPr>
        <p:spPr>
          <a:xfrm flipH="1">
            <a:off x="6234241" y="4453775"/>
            <a:ext cx="6589656" cy="1129211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0A70B3-9838-4A0D-BD31-C0EC4CA59B40}"/>
              </a:ext>
            </a:extLst>
          </p:cNvPr>
          <p:cNvSpPr txBox="1"/>
          <p:nvPr/>
        </p:nvSpPr>
        <p:spPr>
          <a:xfrm>
            <a:off x="6599862" y="4419690"/>
            <a:ext cx="5693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Gosto muito de pesquisar sobre guerras;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Me aprofundaria com facilidade;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Rever, é sempre bom.</a:t>
            </a:r>
          </a:p>
        </p:txBody>
      </p:sp>
    </p:spTree>
    <p:extLst>
      <p:ext uri="{BB962C8B-B14F-4D97-AF65-F5344CB8AC3E}">
        <p14:creationId xmlns:p14="http://schemas.microsoft.com/office/powerpoint/2010/main" val="42489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Dados 2">
            <a:extLst>
              <a:ext uri="{FF2B5EF4-FFF2-40B4-BE49-F238E27FC236}">
                <a16:creationId xmlns:a16="http://schemas.microsoft.com/office/drawing/2014/main" id="{8AF97482-3147-44C3-9B29-4B6065C73DB9}"/>
              </a:ext>
            </a:extLst>
          </p:cNvPr>
          <p:cNvSpPr/>
          <p:nvPr/>
        </p:nvSpPr>
        <p:spPr>
          <a:xfrm>
            <a:off x="0" y="-166054"/>
            <a:ext cx="12192000" cy="7188200"/>
          </a:xfrm>
          <a:prstGeom prst="flowChartInputOutput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EB6D5B-3020-4A02-8F4E-B3CEDD4F518B}"/>
              </a:ext>
            </a:extLst>
          </p:cNvPr>
          <p:cNvSpPr/>
          <p:nvPr/>
        </p:nvSpPr>
        <p:spPr>
          <a:xfrm>
            <a:off x="2303482" y="711200"/>
            <a:ext cx="7704118" cy="4508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56D761-FF38-4F41-9550-93E3E120A83E}"/>
              </a:ext>
            </a:extLst>
          </p:cNvPr>
          <p:cNvSpPr txBox="1"/>
          <p:nvPr/>
        </p:nvSpPr>
        <p:spPr>
          <a:xfrm>
            <a:off x="5164142" y="711200"/>
            <a:ext cx="1863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VALORES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58CF57-50AD-4E8A-B097-F8FAE0EC554A}"/>
              </a:ext>
            </a:extLst>
          </p:cNvPr>
          <p:cNvSpPr txBox="1"/>
          <p:nvPr/>
        </p:nvSpPr>
        <p:spPr>
          <a:xfrm>
            <a:off x="2550555" y="1375774"/>
            <a:ext cx="1936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Exo 2"/>
              </a:rPr>
              <a:t>Compromisso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BC3C47-6FC7-495B-A4C3-BDC37D8DC1B3}"/>
              </a:ext>
            </a:extLst>
          </p:cNvPr>
          <p:cNvSpPr txBox="1"/>
          <p:nvPr/>
        </p:nvSpPr>
        <p:spPr>
          <a:xfrm>
            <a:off x="5102053" y="1375774"/>
            <a:ext cx="198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Exo 2"/>
              </a:rPr>
              <a:t>Determinação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4404F7-9C60-4573-BEAD-5DDBB88E1ABD}"/>
              </a:ext>
            </a:extLst>
          </p:cNvPr>
          <p:cNvSpPr txBox="1"/>
          <p:nvPr/>
        </p:nvSpPr>
        <p:spPr>
          <a:xfrm>
            <a:off x="7738912" y="1346316"/>
            <a:ext cx="187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Exo 2"/>
              </a:rPr>
              <a:t>Perseverança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D8A758-546D-44C4-A5D9-BD5D800BA415}"/>
              </a:ext>
            </a:extLst>
          </p:cNvPr>
          <p:cNvSpPr/>
          <p:nvPr/>
        </p:nvSpPr>
        <p:spPr>
          <a:xfrm>
            <a:off x="2758440" y="1865882"/>
            <a:ext cx="1508760" cy="14807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00" name="Picture 4" descr="ICONE COMPROMISSO 2 » GRUPO SYM">
            <a:extLst>
              <a:ext uri="{FF2B5EF4-FFF2-40B4-BE49-F238E27FC236}">
                <a16:creationId xmlns:a16="http://schemas.microsoft.com/office/drawing/2014/main" id="{347F0A51-9F95-4A52-BBF2-FC96A748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79" y="1947306"/>
            <a:ext cx="1317891" cy="13178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3737719-B231-4DFF-B02C-30A64F775099}"/>
              </a:ext>
            </a:extLst>
          </p:cNvPr>
          <p:cNvSpPr/>
          <p:nvPr/>
        </p:nvSpPr>
        <p:spPr>
          <a:xfrm>
            <a:off x="5341054" y="1837439"/>
            <a:ext cx="1508760" cy="14807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02" name="Picture 6" descr="Determinação - ícones de mãos e gestos grátis">
            <a:extLst>
              <a:ext uri="{FF2B5EF4-FFF2-40B4-BE49-F238E27FC236}">
                <a16:creationId xmlns:a16="http://schemas.microsoft.com/office/drawing/2014/main" id="{3570F3D6-93E9-4944-81FF-FAA38D7D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295" y="1917784"/>
            <a:ext cx="1320277" cy="13202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14E2E88-ADCA-4078-BB9A-5F873F0E6822}"/>
              </a:ext>
            </a:extLst>
          </p:cNvPr>
          <p:cNvSpPr/>
          <p:nvPr/>
        </p:nvSpPr>
        <p:spPr>
          <a:xfrm>
            <a:off x="7923668" y="1837438"/>
            <a:ext cx="1508760" cy="14807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04" name="Picture 8" descr="Vetores de Ícone De Persistência Com Imagem De Extrema Motivação Unidade  Definida Na Perseverante e mais imagens de Adversidade - iStock">
            <a:extLst>
              <a:ext uri="{FF2B5EF4-FFF2-40B4-BE49-F238E27FC236}">
                <a16:creationId xmlns:a16="http://schemas.microsoft.com/office/drawing/2014/main" id="{442EEC32-55D6-46B3-BD37-117AD34D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44" y="1917669"/>
            <a:ext cx="1320277" cy="13202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F2DF5A-9617-460E-9FFA-C88F24350D46}"/>
              </a:ext>
            </a:extLst>
          </p:cNvPr>
          <p:cNvSpPr txBox="1"/>
          <p:nvPr/>
        </p:nvSpPr>
        <p:spPr>
          <a:xfrm>
            <a:off x="2303482" y="3543233"/>
            <a:ext cx="241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Exo 2"/>
              </a:rPr>
              <a:t>Não tenho facilidade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Exo 2"/>
              </a:rPr>
              <a:t>com HTML e CSS;</a:t>
            </a:r>
          </a:p>
          <a:p>
            <a:pPr algn="ctr"/>
            <a:endParaRPr lang="pt-BR" dirty="0">
              <a:solidFill>
                <a:schemeClr val="bg1"/>
              </a:solidFill>
              <a:latin typeface="Exo 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Exo 2"/>
              </a:rPr>
              <a:t>Não gosto de lidar </a:t>
            </a:r>
          </a:p>
          <a:p>
            <a:r>
              <a:rPr lang="pt-BR" dirty="0">
                <a:solidFill>
                  <a:schemeClr val="bg1"/>
                </a:solidFill>
                <a:latin typeface="Exo 2"/>
              </a:rPr>
              <a:t>      com sites.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6D2A53-BE29-47EB-91DC-1C24219FFECD}"/>
              </a:ext>
            </a:extLst>
          </p:cNvPr>
          <p:cNvSpPr txBox="1"/>
          <p:nvPr/>
        </p:nvSpPr>
        <p:spPr>
          <a:xfrm>
            <a:off x="4960762" y="3539822"/>
            <a:ext cx="226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Exo 2"/>
              </a:rPr>
              <a:t>Embora não fosse uma tarefa de meu gosto eu tinha que entregar.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99AC39-8073-40BC-BEE1-F8852F55530D}"/>
              </a:ext>
            </a:extLst>
          </p:cNvPr>
          <p:cNvSpPr txBox="1"/>
          <p:nvPr/>
        </p:nvSpPr>
        <p:spPr>
          <a:xfrm>
            <a:off x="7540111" y="3466290"/>
            <a:ext cx="2269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Exo 2"/>
              </a:rPr>
              <a:t>Tive que lidar com o detalhismo que tenho;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Exo 2"/>
              </a:rPr>
              <a:t>Madrugar diversas vezes.</a:t>
            </a:r>
          </a:p>
        </p:txBody>
      </p:sp>
    </p:spTree>
    <p:extLst>
      <p:ext uri="{BB962C8B-B14F-4D97-AF65-F5344CB8AC3E}">
        <p14:creationId xmlns:p14="http://schemas.microsoft.com/office/powerpoint/2010/main" val="7162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3E4C6F9-0A88-4315-9D6C-A0DE3617C972}"/>
              </a:ext>
            </a:extLst>
          </p:cNvPr>
          <p:cNvSpPr/>
          <p:nvPr/>
        </p:nvSpPr>
        <p:spPr>
          <a:xfrm>
            <a:off x="-241300" y="455930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3DD7CF32-C84E-4C4A-BF15-F5E21F90B3D9}"/>
              </a:ext>
            </a:extLst>
          </p:cNvPr>
          <p:cNvSpPr/>
          <p:nvPr/>
        </p:nvSpPr>
        <p:spPr>
          <a:xfrm rot="5400000">
            <a:off x="-247650" y="-12065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32A6D9D-86E7-440D-8038-CC15348EEA92}"/>
              </a:ext>
            </a:extLst>
          </p:cNvPr>
          <p:cNvSpPr/>
          <p:nvPr/>
        </p:nvSpPr>
        <p:spPr>
          <a:xfrm rot="16200000">
            <a:off x="9886950" y="455295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A25B2007-EF8D-4155-96E7-8F00A999867B}"/>
              </a:ext>
            </a:extLst>
          </p:cNvPr>
          <p:cNvSpPr/>
          <p:nvPr/>
        </p:nvSpPr>
        <p:spPr>
          <a:xfrm rot="10800000">
            <a:off x="9880600" y="-127001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AF32721-5DBF-4465-BCB3-C80401564B54}"/>
              </a:ext>
            </a:extLst>
          </p:cNvPr>
          <p:cNvSpPr/>
          <p:nvPr/>
        </p:nvSpPr>
        <p:spPr>
          <a:xfrm>
            <a:off x="-2074607" y="-390832"/>
            <a:ext cx="16341213" cy="7639664"/>
          </a:xfrm>
          <a:prstGeom prst="diamond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97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Exo 2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30</cp:revision>
  <dcterms:created xsi:type="dcterms:W3CDTF">2020-12-01T16:40:52Z</dcterms:created>
  <dcterms:modified xsi:type="dcterms:W3CDTF">2020-12-01T22:06:03Z</dcterms:modified>
</cp:coreProperties>
</file>