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B308-26F5-3B87-53A5-1178CA7FB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57946-64F0-BAA3-1C9D-2204D94CA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C69F1-CE7D-80DE-3823-634A5883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CEFC5-F486-7AE4-969B-9E50D657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C49CB-15C6-2821-2F57-97EFC290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0A0C2-7DB9-635B-FD21-EC44CEC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5077C7-0311-7769-D0F0-D61A7497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117E4-1388-8D44-5434-73F79909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1A7D9-7480-8161-0FE8-D327EE91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0A221-B2D5-13BB-49E5-56B54478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02701C-6E50-1B39-B517-2D0EFFDDC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285BF6-B956-AB60-C700-31D20945D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84CE2-DEFB-13FE-C4AC-82C1D87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85639-8AFD-1196-538A-F4AC5471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0BA52-0A20-F7D6-47DE-652E6B6D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FBB7-4504-5CCB-D819-691E1C4B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C3A4F-547A-1DAB-9C99-6FFBEBE9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97D0-1324-C37A-587C-E032ADB5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B3708-F01B-EFAD-2F7D-28012046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F5E29-D2C8-DD44-980D-4251DC55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18B61-F102-FA47-F68A-5B7FA6BC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82858-8E7F-4FF6-1D0B-0CF53F39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67D3D7-70A2-09C4-AD0A-79E7F582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338A0-3BC6-EE84-D222-F584194E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5D068-A14D-24EF-5D75-0AE2388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63F5D-8F01-8FB2-D407-6FBF30D8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91852-E693-3366-750E-3726A034B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9C8A2-AD9E-64AB-996F-5E16FA91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29840-0B56-D7BD-21F8-DB94567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DBDECF-55EA-DA1B-2E7E-36156CF9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13311-5784-2212-564C-50AD087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9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5568-4878-204B-ACDD-B927991F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996CD-ED78-7320-7820-5CCF279B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FE379-5030-91C4-A7E4-54B5CE7D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5FBE2D-31BC-9EBA-F4A6-50ECBF07E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6FA47C-661A-A783-990F-55C589748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4A046-99A9-88FA-687B-621ADDF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3C1B9B-C51A-50CD-8FF5-E8F71085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983B79-C08D-8A65-CEEA-51B8D5E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9181-7974-DDA5-DAC7-8AAF39D0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1B84FF-4731-062D-2A6A-C00BFD4F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245D0-AAD2-2080-48AE-AC97FEB3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32D70D-DEA9-D101-55A8-29969ADE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06A371-F6E4-433D-7221-53798E8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F2A128-E794-D838-F72E-8B1ECC0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029C4-425F-3626-04E2-C1732DA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B51DA-8229-E859-B42E-FA82964D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A0327-81AB-AA17-5A1F-0E02BCAC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6FC17F-EBC7-29E1-BE32-318D8B50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5C377-4A33-5AA0-2BF6-C651AC9B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94417-4F73-20EA-2EEF-C218D260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EA15-25BB-C291-DBB2-1EDF7FF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6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CFB4-69F6-D7DD-571B-10BA36E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3F642C-CC92-1E2C-7105-EC387C9DF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B2B947-D0E4-73B4-D327-DF3CFC7E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E785E7-5B57-CDB9-A8F1-E55DC2AD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DFB793-8067-5E92-686F-834605A1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62C9A2-3C0F-5167-DF36-EC0CA13E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12D2EB-9047-E919-D786-84725A53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18717B-6177-D6D1-9FAC-DADD8E63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2AC66-562D-267E-1528-BD2CAE618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CD084-4AAD-4373-95A0-C23A2C77509C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4B90C-405C-2577-0A80-34142A38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409DB-C417-AF91-C225-29B5D202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B8C31-CC4D-42E4-A2A1-80538145C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612CF-91F1-EDAD-E2A0-F39361E8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72" y="314631"/>
            <a:ext cx="3023655" cy="64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6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459694-6377-FE6A-94BB-D5CF6612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48" y="299884"/>
            <a:ext cx="2977175" cy="62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C66FA7-DBFC-6D7E-8274-8257D25A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76" y="511277"/>
            <a:ext cx="2857762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DCACF1-62C0-E5F5-5655-18C7CD7C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93" y="245806"/>
            <a:ext cx="2941814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923F0F-B22D-DB83-E831-5AAE5369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2" y="378775"/>
            <a:ext cx="2649416" cy="61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41B9F7-8B7A-BF9E-4C27-6591CBEC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31" y="330394"/>
            <a:ext cx="2863640" cy="6197211"/>
          </a:xfrm>
        </p:spPr>
      </p:pic>
    </p:spTree>
    <p:extLst>
      <p:ext uri="{BB962C8B-B14F-4D97-AF65-F5344CB8AC3E}">
        <p14:creationId xmlns:p14="http://schemas.microsoft.com/office/powerpoint/2010/main" val="1321326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Teixeira de Paula, Julia (LatAm)</dc:creator>
  <cp:lastModifiedBy>luiz.hilara@outlook.com</cp:lastModifiedBy>
  <cp:revision>2</cp:revision>
  <dcterms:created xsi:type="dcterms:W3CDTF">2024-06-07T22:26:03Z</dcterms:created>
  <dcterms:modified xsi:type="dcterms:W3CDTF">2024-06-12T22:50:10Z</dcterms:modified>
</cp:coreProperties>
</file>