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80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0A6741-7931-4F4D-AC5C-13DB3B6B7D0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A7EDDB3-8AF9-4CC4-8723-BA55D3843AB8}">
      <dgm:prSet/>
      <dgm:spPr/>
      <dgm:t>
        <a:bodyPr/>
        <a:lstStyle/>
        <a:p>
          <a:r>
            <a:rPr lang="pt-BR"/>
            <a:t>O artigo </a:t>
          </a:r>
          <a:r>
            <a:rPr lang="pt-BR" b="1"/>
            <a:t>"Do Code Smells Reflect Important Maintainability Aspects?"</a:t>
          </a:r>
          <a:r>
            <a:rPr lang="pt-BR"/>
            <a:t> é um estudo relevante na área de </a:t>
          </a:r>
          <a:r>
            <a:rPr lang="pt-BR" b="1"/>
            <a:t>Engenharia de Software</a:t>
          </a:r>
          <a:r>
            <a:rPr lang="pt-BR"/>
            <a:t>, mais especificamente no campo da </a:t>
          </a:r>
          <a:r>
            <a:rPr lang="pt-BR" b="1"/>
            <a:t>manutenibilidade de software</a:t>
          </a:r>
          <a:r>
            <a:rPr lang="pt-BR"/>
            <a:t> e </a:t>
          </a:r>
          <a:r>
            <a:rPr lang="pt-BR" b="1"/>
            <a:t>análise de código</a:t>
          </a:r>
          <a:r>
            <a:rPr lang="pt-BR"/>
            <a:t>. Ele investiga se os chamados </a:t>
          </a:r>
          <a:r>
            <a:rPr lang="pt-BR" b="1"/>
            <a:t>"code smells"</a:t>
          </a:r>
          <a:r>
            <a:rPr lang="pt-BR"/>
            <a:t> (maus cheiros no código) são indicadores confiáveis de problemas reais de manutenibilidade em projetos de software.</a:t>
          </a:r>
          <a:endParaRPr lang="en-US"/>
        </a:p>
      </dgm:t>
    </dgm:pt>
    <dgm:pt modelId="{5AAC3782-B385-4A1A-9B46-BC4B8883AB78}" type="parTrans" cxnId="{6AD47F97-0C3A-432F-973A-4682168AB2E2}">
      <dgm:prSet/>
      <dgm:spPr/>
      <dgm:t>
        <a:bodyPr/>
        <a:lstStyle/>
        <a:p>
          <a:endParaRPr lang="en-US"/>
        </a:p>
      </dgm:t>
    </dgm:pt>
    <dgm:pt modelId="{ACEC35B4-704B-4C9E-9E2D-9A08FAE8C588}" type="sibTrans" cxnId="{6AD47F97-0C3A-432F-973A-4682168AB2E2}">
      <dgm:prSet/>
      <dgm:spPr/>
      <dgm:t>
        <a:bodyPr/>
        <a:lstStyle/>
        <a:p>
          <a:endParaRPr lang="en-US"/>
        </a:p>
      </dgm:t>
    </dgm:pt>
    <dgm:pt modelId="{038F8507-34F5-4EA2-B044-CC54FA33502A}">
      <dgm:prSet/>
      <dgm:spPr/>
      <dgm:t>
        <a:bodyPr/>
        <a:lstStyle/>
        <a:p>
          <a:r>
            <a:rPr lang="pt-BR"/>
            <a:t>Os autores geralmente utilizam </a:t>
          </a:r>
          <a:r>
            <a:rPr lang="pt-BR" b="1"/>
            <a:t>análise empírica</a:t>
          </a:r>
          <a:r>
            <a:rPr lang="pt-BR"/>
            <a:t> em bases de código reais, correlacionando a presença de </a:t>
          </a:r>
          <a:r>
            <a:rPr lang="pt-BR" i="1"/>
            <a:t>code smells</a:t>
          </a:r>
          <a:r>
            <a:rPr lang="pt-BR"/>
            <a:t> com métricas de manutenibilidade (como tempo de correção de bugs, complexidade, esforço de desenvolvimento, etc.).</a:t>
          </a:r>
          <a:endParaRPr lang="en-US"/>
        </a:p>
      </dgm:t>
    </dgm:pt>
    <dgm:pt modelId="{DC038E88-1F54-40E2-977B-932EC40BAF28}" type="parTrans" cxnId="{845D1F0D-AA5D-4670-BB67-E26FEF58553F}">
      <dgm:prSet/>
      <dgm:spPr/>
      <dgm:t>
        <a:bodyPr/>
        <a:lstStyle/>
        <a:p>
          <a:endParaRPr lang="en-US"/>
        </a:p>
      </dgm:t>
    </dgm:pt>
    <dgm:pt modelId="{59714C67-B8B3-45C6-95C1-32E539451DB1}" type="sibTrans" cxnId="{845D1F0D-AA5D-4670-BB67-E26FEF58553F}">
      <dgm:prSet/>
      <dgm:spPr/>
      <dgm:t>
        <a:bodyPr/>
        <a:lstStyle/>
        <a:p>
          <a:endParaRPr lang="en-US"/>
        </a:p>
      </dgm:t>
    </dgm:pt>
    <dgm:pt modelId="{0B84ABBB-AAA4-4FEB-93EB-73410717087F}" type="pres">
      <dgm:prSet presAssocID="{AA0A6741-7931-4F4D-AC5C-13DB3B6B7D0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234024-9958-4AA7-A9D4-588ACE6803B9}" type="pres">
      <dgm:prSet presAssocID="{BA7EDDB3-8AF9-4CC4-8723-BA55D3843AB8}" presName="hierRoot1" presStyleCnt="0"/>
      <dgm:spPr/>
    </dgm:pt>
    <dgm:pt modelId="{45DB6516-1283-4275-A7CC-659C1A5DC779}" type="pres">
      <dgm:prSet presAssocID="{BA7EDDB3-8AF9-4CC4-8723-BA55D3843AB8}" presName="composite" presStyleCnt="0"/>
      <dgm:spPr/>
    </dgm:pt>
    <dgm:pt modelId="{01B9E298-F2EF-4947-AA00-DF9B06491D52}" type="pres">
      <dgm:prSet presAssocID="{BA7EDDB3-8AF9-4CC4-8723-BA55D3843AB8}" presName="background" presStyleLbl="node0" presStyleIdx="0" presStyleCnt="2"/>
      <dgm:spPr/>
    </dgm:pt>
    <dgm:pt modelId="{F9EC7948-26C8-489C-8208-6C24E069CE4B}" type="pres">
      <dgm:prSet presAssocID="{BA7EDDB3-8AF9-4CC4-8723-BA55D3843AB8}" presName="text" presStyleLbl="fgAcc0" presStyleIdx="0" presStyleCnt="2">
        <dgm:presLayoutVars>
          <dgm:chPref val="3"/>
        </dgm:presLayoutVars>
      </dgm:prSet>
      <dgm:spPr/>
    </dgm:pt>
    <dgm:pt modelId="{56C4FD91-2FD6-402C-871B-D6910C5D45BE}" type="pres">
      <dgm:prSet presAssocID="{BA7EDDB3-8AF9-4CC4-8723-BA55D3843AB8}" presName="hierChild2" presStyleCnt="0"/>
      <dgm:spPr/>
    </dgm:pt>
    <dgm:pt modelId="{34D934BF-D00E-4BAB-8F25-6B43396BF464}" type="pres">
      <dgm:prSet presAssocID="{038F8507-34F5-4EA2-B044-CC54FA33502A}" presName="hierRoot1" presStyleCnt="0"/>
      <dgm:spPr/>
    </dgm:pt>
    <dgm:pt modelId="{B3748695-0C09-44B9-8F58-C41549C369E8}" type="pres">
      <dgm:prSet presAssocID="{038F8507-34F5-4EA2-B044-CC54FA33502A}" presName="composite" presStyleCnt="0"/>
      <dgm:spPr/>
    </dgm:pt>
    <dgm:pt modelId="{1E8B06A8-C17B-4B24-B365-6D1337829EDA}" type="pres">
      <dgm:prSet presAssocID="{038F8507-34F5-4EA2-B044-CC54FA33502A}" presName="background" presStyleLbl="node0" presStyleIdx="1" presStyleCnt="2"/>
      <dgm:spPr/>
    </dgm:pt>
    <dgm:pt modelId="{8F685AD5-0B4A-4E44-8106-EF66AE41DFFA}" type="pres">
      <dgm:prSet presAssocID="{038F8507-34F5-4EA2-B044-CC54FA33502A}" presName="text" presStyleLbl="fgAcc0" presStyleIdx="1" presStyleCnt="2">
        <dgm:presLayoutVars>
          <dgm:chPref val="3"/>
        </dgm:presLayoutVars>
      </dgm:prSet>
      <dgm:spPr/>
    </dgm:pt>
    <dgm:pt modelId="{CDA26A0F-E2FB-4834-8DAF-C46FA7D8EC9C}" type="pres">
      <dgm:prSet presAssocID="{038F8507-34F5-4EA2-B044-CC54FA33502A}" presName="hierChild2" presStyleCnt="0"/>
      <dgm:spPr/>
    </dgm:pt>
  </dgm:ptLst>
  <dgm:cxnLst>
    <dgm:cxn modelId="{845D1F0D-AA5D-4670-BB67-E26FEF58553F}" srcId="{AA0A6741-7931-4F4D-AC5C-13DB3B6B7D00}" destId="{038F8507-34F5-4EA2-B044-CC54FA33502A}" srcOrd="1" destOrd="0" parTransId="{DC038E88-1F54-40E2-977B-932EC40BAF28}" sibTransId="{59714C67-B8B3-45C6-95C1-32E539451DB1}"/>
    <dgm:cxn modelId="{F8092B63-6A04-409E-953D-53B84F73B98E}" type="presOf" srcId="{BA7EDDB3-8AF9-4CC4-8723-BA55D3843AB8}" destId="{F9EC7948-26C8-489C-8208-6C24E069CE4B}" srcOrd="0" destOrd="0" presId="urn:microsoft.com/office/officeart/2005/8/layout/hierarchy1"/>
    <dgm:cxn modelId="{5108A348-B0C3-403F-856D-FBF27057B6CE}" type="presOf" srcId="{038F8507-34F5-4EA2-B044-CC54FA33502A}" destId="{8F685AD5-0B4A-4E44-8106-EF66AE41DFFA}" srcOrd="0" destOrd="0" presId="urn:microsoft.com/office/officeart/2005/8/layout/hierarchy1"/>
    <dgm:cxn modelId="{B22D3896-7B49-42D6-8AE1-9863501AE525}" type="presOf" srcId="{AA0A6741-7931-4F4D-AC5C-13DB3B6B7D00}" destId="{0B84ABBB-AAA4-4FEB-93EB-73410717087F}" srcOrd="0" destOrd="0" presId="urn:microsoft.com/office/officeart/2005/8/layout/hierarchy1"/>
    <dgm:cxn modelId="{6AD47F97-0C3A-432F-973A-4682168AB2E2}" srcId="{AA0A6741-7931-4F4D-AC5C-13DB3B6B7D00}" destId="{BA7EDDB3-8AF9-4CC4-8723-BA55D3843AB8}" srcOrd="0" destOrd="0" parTransId="{5AAC3782-B385-4A1A-9B46-BC4B8883AB78}" sibTransId="{ACEC35B4-704B-4C9E-9E2D-9A08FAE8C588}"/>
    <dgm:cxn modelId="{AF3EA7AD-84B1-42F9-9272-E2C66CF3D73F}" type="presParOf" srcId="{0B84ABBB-AAA4-4FEB-93EB-73410717087F}" destId="{B5234024-9958-4AA7-A9D4-588ACE6803B9}" srcOrd="0" destOrd="0" presId="urn:microsoft.com/office/officeart/2005/8/layout/hierarchy1"/>
    <dgm:cxn modelId="{1EF0C814-D292-4A3E-9494-08771F39AB73}" type="presParOf" srcId="{B5234024-9958-4AA7-A9D4-588ACE6803B9}" destId="{45DB6516-1283-4275-A7CC-659C1A5DC779}" srcOrd="0" destOrd="0" presId="urn:microsoft.com/office/officeart/2005/8/layout/hierarchy1"/>
    <dgm:cxn modelId="{1713634A-8459-48AA-B96A-C9E07B1B75D1}" type="presParOf" srcId="{45DB6516-1283-4275-A7CC-659C1A5DC779}" destId="{01B9E298-F2EF-4947-AA00-DF9B06491D52}" srcOrd="0" destOrd="0" presId="urn:microsoft.com/office/officeart/2005/8/layout/hierarchy1"/>
    <dgm:cxn modelId="{77524E4E-05BB-4E06-B9A5-4077207B6537}" type="presParOf" srcId="{45DB6516-1283-4275-A7CC-659C1A5DC779}" destId="{F9EC7948-26C8-489C-8208-6C24E069CE4B}" srcOrd="1" destOrd="0" presId="urn:microsoft.com/office/officeart/2005/8/layout/hierarchy1"/>
    <dgm:cxn modelId="{BA6F1567-4ECE-4C3B-99E9-4A7AE9F9CDD0}" type="presParOf" srcId="{B5234024-9958-4AA7-A9D4-588ACE6803B9}" destId="{56C4FD91-2FD6-402C-871B-D6910C5D45BE}" srcOrd="1" destOrd="0" presId="urn:microsoft.com/office/officeart/2005/8/layout/hierarchy1"/>
    <dgm:cxn modelId="{3DBF7E2B-E81C-43B4-8B95-E1C291D32947}" type="presParOf" srcId="{0B84ABBB-AAA4-4FEB-93EB-73410717087F}" destId="{34D934BF-D00E-4BAB-8F25-6B43396BF464}" srcOrd="1" destOrd="0" presId="urn:microsoft.com/office/officeart/2005/8/layout/hierarchy1"/>
    <dgm:cxn modelId="{1ECD6A8B-3807-4A32-BE46-DFCCDEE269A3}" type="presParOf" srcId="{34D934BF-D00E-4BAB-8F25-6B43396BF464}" destId="{B3748695-0C09-44B9-8F58-C41549C369E8}" srcOrd="0" destOrd="0" presId="urn:microsoft.com/office/officeart/2005/8/layout/hierarchy1"/>
    <dgm:cxn modelId="{0A9751C9-F9DC-4D4B-B5E8-91F2A9D92CBF}" type="presParOf" srcId="{B3748695-0C09-44B9-8F58-C41549C369E8}" destId="{1E8B06A8-C17B-4B24-B365-6D1337829EDA}" srcOrd="0" destOrd="0" presId="urn:microsoft.com/office/officeart/2005/8/layout/hierarchy1"/>
    <dgm:cxn modelId="{72D285B3-08D8-4DC7-A716-BDAD8A6D4DC9}" type="presParOf" srcId="{B3748695-0C09-44B9-8F58-C41549C369E8}" destId="{8F685AD5-0B4A-4E44-8106-EF66AE41DFFA}" srcOrd="1" destOrd="0" presId="urn:microsoft.com/office/officeart/2005/8/layout/hierarchy1"/>
    <dgm:cxn modelId="{DDF3925B-EADF-42EC-9500-AC06E6B23871}" type="presParOf" srcId="{34D934BF-D00E-4BAB-8F25-6B43396BF464}" destId="{CDA26A0F-E2FB-4834-8DAF-C46FA7D8EC9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940AADA-9F83-41D7-B0A3-33B68897931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4666B04-4227-425F-8607-B792DFF47C2B}">
      <dgm:prSet/>
      <dgm:spPr/>
      <dgm:t>
        <a:bodyPr/>
        <a:lstStyle/>
        <a:p>
          <a:r>
            <a:rPr lang="pt-BR" b="1"/>
            <a:t>Impacto</a:t>
          </a:r>
          <a:r>
            <a:rPr lang="pt-BR"/>
            <a:t>: Crucial para atividades como compreensão do código e depuração.</a:t>
          </a:r>
          <a:endParaRPr lang="en-US"/>
        </a:p>
      </dgm:t>
    </dgm:pt>
    <dgm:pt modelId="{C27D9616-BB84-450C-9D44-834A2C8B5AD1}" type="parTrans" cxnId="{63849722-37A8-4A52-A666-9EAFE3794BA7}">
      <dgm:prSet/>
      <dgm:spPr/>
      <dgm:t>
        <a:bodyPr/>
        <a:lstStyle/>
        <a:p>
          <a:endParaRPr lang="en-US"/>
        </a:p>
      </dgm:t>
    </dgm:pt>
    <dgm:pt modelId="{5D7EEF51-445B-40CB-913D-F69215A9A814}" type="sibTrans" cxnId="{63849722-37A8-4A52-A666-9EAFE3794BA7}">
      <dgm:prSet/>
      <dgm:spPr/>
      <dgm:t>
        <a:bodyPr/>
        <a:lstStyle/>
        <a:p>
          <a:endParaRPr lang="en-US"/>
        </a:p>
      </dgm:t>
    </dgm:pt>
    <dgm:pt modelId="{6721DE6D-C941-48CA-B2D0-52E9206837B9}">
      <dgm:prSet/>
      <dgm:spPr/>
      <dgm:t>
        <a:bodyPr/>
        <a:lstStyle/>
        <a:p>
          <a:r>
            <a:rPr lang="pt-BR" b="1"/>
            <a:t>Abrangência</a:t>
          </a:r>
          <a:r>
            <a:rPr lang="pt-BR"/>
            <a:t>: Inconsistências em variáveis, métodos, classes (não apenas nomes).</a:t>
          </a:r>
          <a:endParaRPr lang="en-US"/>
        </a:p>
      </dgm:t>
    </dgm:pt>
    <dgm:pt modelId="{76EA8856-A166-49CE-AECE-DE1B67EC5884}" type="parTrans" cxnId="{C8E7BEF6-8C66-4B01-B736-8D7EE55183E0}">
      <dgm:prSet/>
      <dgm:spPr/>
      <dgm:t>
        <a:bodyPr/>
        <a:lstStyle/>
        <a:p>
          <a:endParaRPr lang="en-US"/>
        </a:p>
      </dgm:t>
    </dgm:pt>
    <dgm:pt modelId="{1F1F4031-5A06-44CF-8DAD-423E7814D8FD}" type="sibTrans" cxnId="{C8E7BEF6-8C66-4B01-B736-8D7EE55183E0}">
      <dgm:prSet/>
      <dgm:spPr/>
      <dgm:t>
        <a:bodyPr/>
        <a:lstStyle/>
        <a:p>
          <a:endParaRPr lang="en-US"/>
        </a:p>
      </dgm:t>
    </dgm:pt>
    <dgm:pt modelId="{EC6A14D6-666A-45C4-B25C-4E997DE06907}">
      <dgm:prSet/>
      <dgm:spPr/>
      <dgm:t>
        <a:bodyPr/>
        <a:lstStyle/>
        <a:p>
          <a:r>
            <a:rPr lang="pt-BR" b="1"/>
            <a:t>Potencial dos </a:t>
          </a:r>
          <a:r>
            <a:rPr lang="pt-BR" b="1" i="1"/>
            <a:t>Smells</a:t>
          </a:r>
          <a:r>
            <a:rPr lang="pt-BR"/>
            <a:t>: Alguns </a:t>
          </a:r>
          <a:r>
            <a:rPr lang="pt-BR" i="1"/>
            <a:t>smells</a:t>
          </a:r>
          <a:r>
            <a:rPr lang="pt-BR"/>
            <a:t> podem identificar subconjuntos de inconsistências (ex.: </a:t>
          </a:r>
          <a:r>
            <a:rPr lang="pt-BR" i="1"/>
            <a:t>Divergent Change</a:t>
          </a:r>
          <a:r>
            <a:rPr lang="pt-BR"/>
            <a:t> para falta de coesão).</a:t>
          </a:r>
          <a:endParaRPr lang="en-US"/>
        </a:p>
      </dgm:t>
    </dgm:pt>
    <dgm:pt modelId="{18721CFE-5468-4825-8253-09A173F119F5}" type="parTrans" cxnId="{19B53726-7C64-4FF7-A490-C5B4CDA98242}">
      <dgm:prSet/>
      <dgm:spPr/>
      <dgm:t>
        <a:bodyPr/>
        <a:lstStyle/>
        <a:p>
          <a:endParaRPr lang="en-US"/>
        </a:p>
      </dgm:t>
    </dgm:pt>
    <dgm:pt modelId="{41BDA46A-8907-407B-A550-49156AED031A}" type="sibTrans" cxnId="{19B53726-7C64-4FF7-A490-C5B4CDA98242}">
      <dgm:prSet/>
      <dgm:spPr/>
      <dgm:t>
        <a:bodyPr/>
        <a:lstStyle/>
        <a:p>
          <a:endParaRPr lang="en-US"/>
        </a:p>
      </dgm:t>
    </dgm:pt>
    <dgm:pt modelId="{0FA2B512-0A24-4CE7-BD7A-A8A5A0EC35D7}" type="pres">
      <dgm:prSet presAssocID="{9940AADA-9F83-41D7-B0A3-33B688979313}" presName="root" presStyleCnt="0">
        <dgm:presLayoutVars>
          <dgm:dir/>
          <dgm:resizeHandles val="exact"/>
        </dgm:presLayoutVars>
      </dgm:prSet>
      <dgm:spPr/>
    </dgm:pt>
    <dgm:pt modelId="{D11E56BC-F6C1-4BC4-9079-5EBC5FFA46D7}" type="pres">
      <dgm:prSet presAssocID="{94666B04-4227-425F-8607-B792DFF47C2B}" presName="compNode" presStyleCnt="0"/>
      <dgm:spPr/>
    </dgm:pt>
    <dgm:pt modelId="{3B45B613-0C1F-48F1-8348-C0BCFF37CAFD}" type="pres">
      <dgm:prSet presAssocID="{94666B04-4227-425F-8607-B792DFF47C2B}" presName="bgRect" presStyleLbl="bgShp" presStyleIdx="0" presStyleCnt="3"/>
      <dgm:spPr/>
    </dgm:pt>
    <dgm:pt modelId="{9F2EDEDE-1409-4F02-A328-9A708913F5DE}" type="pres">
      <dgm:prSet presAssocID="{94666B04-4227-425F-8607-B792DFF47C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ção"/>
        </a:ext>
      </dgm:extLst>
    </dgm:pt>
    <dgm:pt modelId="{6A1FCC78-EA1B-4CC5-8DE0-737B208C7B43}" type="pres">
      <dgm:prSet presAssocID="{94666B04-4227-425F-8607-B792DFF47C2B}" presName="spaceRect" presStyleCnt="0"/>
      <dgm:spPr/>
    </dgm:pt>
    <dgm:pt modelId="{705B599E-0121-4DA6-9EFD-CB8FA3A3EDF6}" type="pres">
      <dgm:prSet presAssocID="{94666B04-4227-425F-8607-B792DFF47C2B}" presName="parTx" presStyleLbl="revTx" presStyleIdx="0" presStyleCnt="3">
        <dgm:presLayoutVars>
          <dgm:chMax val="0"/>
          <dgm:chPref val="0"/>
        </dgm:presLayoutVars>
      </dgm:prSet>
      <dgm:spPr/>
    </dgm:pt>
    <dgm:pt modelId="{6F5F0DD3-E94C-4C49-A211-B6657FC44FAB}" type="pres">
      <dgm:prSet presAssocID="{5D7EEF51-445B-40CB-913D-F69215A9A814}" presName="sibTrans" presStyleCnt="0"/>
      <dgm:spPr/>
    </dgm:pt>
    <dgm:pt modelId="{522A2451-1C49-4498-9625-B71841902CEC}" type="pres">
      <dgm:prSet presAssocID="{6721DE6D-C941-48CA-B2D0-52E9206837B9}" presName="compNode" presStyleCnt="0"/>
      <dgm:spPr/>
    </dgm:pt>
    <dgm:pt modelId="{8235BC6D-BF6D-4275-B073-D80F267F9FB9}" type="pres">
      <dgm:prSet presAssocID="{6721DE6D-C941-48CA-B2D0-52E9206837B9}" presName="bgRect" presStyleLbl="bgShp" presStyleIdx="1" presStyleCnt="3"/>
      <dgm:spPr/>
    </dgm:pt>
    <dgm:pt modelId="{394FB459-C3CA-412C-B860-F701590D66BD}" type="pres">
      <dgm:prSet presAssocID="{6721DE6D-C941-48CA-B2D0-52E9206837B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ariável"/>
        </a:ext>
      </dgm:extLst>
    </dgm:pt>
    <dgm:pt modelId="{240216E2-30F0-477A-83CE-19B9D8544B8F}" type="pres">
      <dgm:prSet presAssocID="{6721DE6D-C941-48CA-B2D0-52E9206837B9}" presName="spaceRect" presStyleCnt="0"/>
      <dgm:spPr/>
    </dgm:pt>
    <dgm:pt modelId="{C5B829CF-A6EC-4382-8277-3C0949FB78C1}" type="pres">
      <dgm:prSet presAssocID="{6721DE6D-C941-48CA-B2D0-52E9206837B9}" presName="parTx" presStyleLbl="revTx" presStyleIdx="1" presStyleCnt="3">
        <dgm:presLayoutVars>
          <dgm:chMax val="0"/>
          <dgm:chPref val="0"/>
        </dgm:presLayoutVars>
      </dgm:prSet>
      <dgm:spPr/>
    </dgm:pt>
    <dgm:pt modelId="{478FE560-7C03-4730-A2AA-BCC43D3C4140}" type="pres">
      <dgm:prSet presAssocID="{1F1F4031-5A06-44CF-8DAD-423E7814D8FD}" presName="sibTrans" presStyleCnt="0"/>
      <dgm:spPr/>
    </dgm:pt>
    <dgm:pt modelId="{DC7305D3-9AAE-4266-9F03-159BD0C1459E}" type="pres">
      <dgm:prSet presAssocID="{EC6A14D6-666A-45C4-B25C-4E997DE06907}" presName="compNode" presStyleCnt="0"/>
      <dgm:spPr/>
    </dgm:pt>
    <dgm:pt modelId="{11BA5476-66A0-4E9D-9FC8-D3365A285CBC}" type="pres">
      <dgm:prSet presAssocID="{EC6A14D6-666A-45C4-B25C-4E997DE06907}" presName="bgRect" presStyleLbl="bgShp" presStyleIdx="2" presStyleCnt="3"/>
      <dgm:spPr/>
    </dgm:pt>
    <dgm:pt modelId="{70ACF5C9-365F-42F7-847C-1BD3FF4E423C}" type="pres">
      <dgm:prSet presAssocID="{EC6A14D6-666A-45C4-B25C-4E997DE069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pressão digital"/>
        </a:ext>
      </dgm:extLst>
    </dgm:pt>
    <dgm:pt modelId="{47D92E79-1ABB-4AE5-8AF5-721D2A6FFBAC}" type="pres">
      <dgm:prSet presAssocID="{EC6A14D6-666A-45C4-B25C-4E997DE06907}" presName="spaceRect" presStyleCnt="0"/>
      <dgm:spPr/>
    </dgm:pt>
    <dgm:pt modelId="{61801188-BA0C-4EE1-89FB-4B52BE229F16}" type="pres">
      <dgm:prSet presAssocID="{EC6A14D6-666A-45C4-B25C-4E997DE0690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AFF7B0E-5BF7-449F-B616-C46776914802}" type="presOf" srcId="{EC6A14D6-666A-45C4-B25C-4E997DE06907}" destId="{61801188-BA0C-4EE1-89FB-4B52BE229F16}" srcOrd="0" destOrd="0" presId="urn:microsoft.com/office/officeart/2018/2/layout/IconVerticalSolidList"/>
    <dgm:cxn modelId="{63849722-37A8-4A52-A666-9EAFE3794BA7}" srcId="{9940AADA-9F83-41D7-B0A3-33B688979313}" destId="{94666B04-4227-425F-8607-B792DFF47C2B}" srcOrd="0" destOrd="0" parTransId="{C27D9616-BB84-450C-9D44-834A2C8B5AD1}" sibTransId="{5D7EEF51-445B-40CB-913D-F69215A9A814}"/>
    <dgm:cxn modelId="{19B53726-7C64-4FF7-A490-C5B4CDA98242}" srcId="{9940AADA-9F83-41D7-B0A3-33B688979313}" destId="{EC6A14D6-666A-45C4-B25C-4E997DE06907}" srcOrd="2" destOrd="0" parTransId="{18721CFE-5468-4825-8253-09A173F119F5}" sibTransId="{41BDA46A-8907-407B-A550-49156AED031A}"/>
    <dgm:cxn modelId="{22053C9E-8361-4A8B-A3D7-F5DDDC74D835}" type="presOf" srcId="{94666B04-4227-425F-8607-B792DFF47C2B}" destId="{705B599E-0121-4DA6-9EFD-CB8FA3A3EDF6}" srcOrd="0" destOrd="0" presId="urn:microsoft.com/office/officeart/2018/2/layout/IconVerticalSolidList"/>
    <dgm:cxn modelId="{D0783EAF-7FC2-48A8-913C-92481E8CFB18}" type="presOf" srcId="{9940AADA-9F83-41D7-B0A3-33B688979313}" destId="{0FA2B512-0A24-4CE7-BD7A-A8A5A0EC35D7}" srcOrd="0" destOrd="0" presId="urn:microsoft.com/office/officeart/2018/2/layout/IconVerticalSolidList"/>
    <dgm:cxn modelId="{C8E7BEF6-8C66-4B01-B736-8D7EE55183E0}" srcId="{9940AADA-9F83-41D7-B0A3-33B688979313}" destId="{6721DE6D-C941-48CA-B2D0-52E9206837B9}" srcOrd="1" destOrd="0" parTransId="{76EA8856-A166-49CE-AECE-DE1B67EC5884}" sibTransId="{1F1F4031-5A06-44CF-8DAD-423E7814D8FD}"/>
    <dgm:cxn modelId="{DDB141F8-4B15-4783-85A4-F9219E41A795}" type="presOf" srcId="{6721DE6D-C941-48CA-B2D0-52E9206837B9}" destId="{C5B829CF-A6EC-4382-8277-3C0949FB78C1}" srcOrd="0" destOrd="0" presId="urn:microsoft.com/office/officeart/2018/2/layout/IconVerticalSolidList"/>
    <dgm:cxn modelId="{BA34024E-9EC6-4410-BE2A-4CAFFB159720}" type="presParOf" srcId="{0FA2B512-0A24-4CE7-BD7A-A8A5A0EC35D7}" destId="{D11E56BC-F6C1-4BC4-9079-5EBC5FFA46D7}" srcOrd="0" destOrd="0" presId="urn:microsoft.com/office/officeart/2018/2/layout/IconVerticalSolidList"/>
    <dgm:cxn modelId="{83C6641E-02A2-468F-A975-55AEA427C5C1}" type="presParOf" srcId="{D11E56BC-F6C1-4BC4-9079-5EBC5FFA46D7}" destId="{3B45B613-0C1F-48F1-8348-C0BCFF37CAFD}" srcOrd="0" destOrd="0" presId="urn:microsoft.com/office/officeart/2018/2/layout/IconVerticalSolidList"/>
    <dgm:cxn modelId="{CCD6B333-C6C3-45E6-99B8-34BC8BD8209D}" type="presParOf" srcId="{D11E56BC-F6C1-4BC4-9079-5EBC5FFA46D7}" destId="{9F2EDEDE-1409-4F02-A328-9A708913F5DE}" srcOrd="1" destOrd="0" presId="urn:microsoft.com/office/officeart/2018/2/layout/IconVerticalSolidList"/>
    <dgm:cxn modelId="{D7E12093-402A-49DE-A2DC-E1BA388EA062}" type="presParOf" srcId="{D11E56BC-F6C1-4BC4-9079-5EBC5FFA46D7}" destId="{6A1FCC78-EA1B-4CC5-8DE0-737B208C7B43}" srcOrd="2" destOrd="0" presId="urn:microsoft.com/office/officeart/2018/2/layout/IconVerticalSolidList"/>
    <dgm:cxn modelId="{D3A355E6-8962-4D25-AEEE-F054D9260799}" type="presParOf" srcId="{D11E56BC-F6C1-4BC4-9079-5EBC5FFA46D7}" destId="{705B599E-0121-4DA6-9EFD-CB8FA3A3EDF6}" srcOrd="3" destOrd="0" presId="urn:microsoft.com/office/officeart/2018/2/layout/IconVerticalSolidList"/>
    <dgm:cxn modelId="{924AB21E-B8E9-414C-A497-E18DC4F32E15}" type="presParOf" srcId="{0FA2B512-0A24-4CE7-BD7A-A8A5A0EC35D7}" destId="{6F5F0DD3-E94C-4C49-A211-B6657FC44FAB}" srcOrd="1" destOrd="0" presId="urn:microsoft.com/office/officeart/2018/2/layout/IconVerticalSolidList"/>
    <dgm:cxn modelId="{10BFD533-668C-44C8-8699-AB0386F1FA84}" type="presParOf" srcId="{0FA2B512-0A24-4CE7-BD7A-A8A5A0EC35D7}" destId="{522A2451-1C49-4498-9625-B71841902CEC}" srcOrd="2" destOrd="0" presId="urn:microsoft.com/office/officeart/2018/2/layout/IconVerticalSolidList"/>
    <dgm:cxn modelId="{613571A4-4D25-4DB3-B458-F36EB29971D0}" type="presParOf" srcId="{522A2451-1C49-4498-9625-B71841902CEC}" destId="{8235BC6D-BF6D-4275-B073-D80F267F9FB9}" srcOrd="0" destOrd="0" presId="urn:microsoft.com/office/officeart/2018/2/layout/IconVerticalSolidList"/>
    <dgm:cxn modelId="{8B22261D-ADD1-4F4C-9DC1-94362FD042BF}" type="presParOf" srcId="{522A2451-1C49-4498-9625-B71841902CEC}" destId="{394FB459-C3CA-412C-B860-F701590D66BD}" srcOrd="1" destOrd="0" presId="urn:microsoft.com/office/officeart/2018/2/layout/IconVerticalSolidList"/>
    <dgm:cxn modelId="{823AE506-9BB1-495E-BF67-A06738C86E76}" type="presParOf" srcId="{522A2451-1C49-4498-9625-B71841902CEC}" destId="{240216E2-30F0-477A-83CE-19B9D8544B8F}" srcOrd="2" destOrd="0" presId="urn:microsoft.com/office/officeart/2018/2/layout/IconVerticalSolidList"/>
    <dgm:cxn modelId="{505595FD-A3ED-4110-84C4-80A6A9BDA418}" type="presParOf" srcId="{522A2451-1C49-4498-9625-B71841902CEC}" destId="{C5B829CF-A6EC-4382-8277-3C0949FB78C1}" srcOrd="3" destOrd="0" presId="urn:microsoft.com/office/officeart/2018/2/layout/IconVerticalSolidList"/>
    <dgm:cxn modelId="{F8524215-81B6-4CC5-BCB9-5080D9F3874C}" type="presParOf" srcId="{0FA2B512-0A24-4CE7-BD7A-A8A5A0EC35D7}" destId="{478FE560-7C03-4730-A2AA-BCC43D3C4140}" srcOrd="3" destOrd="0" presId="urn:microsoft.com/office/officeart/2018/2/layout/IconVerticalSolidList"/>
    <dgm:cxn modelId="{4F0773DB-51C9-4BFE-AFF0-FD0CF42D77F4}" type="presParOf" srcId="{0FA2B512-0A24-4CE7-BD7A-A8A5A0EC35D7}" destId="{DC7305D3-9AAE-4266-9F03-159BD0C1459E}" srcOrd="4" destOrd="0" presId="urn:microsoft.com/office/officeart/2018/2/layout/IconVerticalSolidList"/>
    <dgm:cxn modelId="{0D2C4241-6A9D-45BF-A225-773C771A4F39}" type="presParOf" srcId="{DC7305D3-9AAE-4266-9F03-159BD0C1459E}" destId="{11BA5476-66A0-4E9D-9FC8-D3365A285CBC}" srcOrd="0" destOrd="0" presId="urn:microsoft.com/office/officeart/2018/2/layout/IconVerticalSolidList"/>
    <dgm:cxn modelId="{05A811AF-8EE4-4CA5-B0D1-A2B2FE9E72C0}" type="presParOf" srcId="{DC7305D3-9AAE-4266-9F03-159BD0C1459E}" destId="{70ACF5C9-365F-42F7-847C-1BD3FF4E423C}" srcOrd="1" destOrd="0" presId="urn:microsoft.com/office/officeart/2018/2/layout/IconVerticalSolidList"/>
    <dgm:cxn modelId="{6A9ECC3F-B01E-4A5B-8825-E8AB6B3E2059}" type="presParOf" srcId="{DC7305D3-9AAE-4266-9F03-159BD0C1459E}" destId="{47D92E79-1ABB-4AE5-8AF5-721D2A6FFBAC}" srcOrd="2" destOrd="0" presId="urn:microsoft.com/office/officeart/2018/2/layout/IconVerticalSolidList"/>
    <dgm:cxn modelId="{800C34AB-4D84-462A-83D8-7C3890FFEBB8}" type="presParOf" srcId="{DC7305D3-9AAE-4266-9F03-159BD0C1459E}" destId="{61801188-BA0C-4EE1-89FB-4B52BE229F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DA24385-3182-4B7B-AD8A-B4781B5202A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2971D17-6302-4795-A841-F6949BDCF70F}">
      <dgm:prSet/>
      <dgm:spPr/>
      <dgm:t>
        <a:bodyPr/>
        <a:lstStyle/>
        <a:p>
          <a:r>
            <a:rPr lang="pt-BR" b="1"/>
            <a:t>8 dos 13 fatores</a:t>
          </a:r>
          <a:r>
            <a:rPr lang="pt-BR"/>
            <a:t> identificados podem ser avaliados por </a:t>
          </a:r>
          <a:r>
            <a:rPr lang="pt-BR" i="1"/>
            <a:t>smells</a:t>
          </a:r>
          <a:r>
            <a:rPr lang="pt-BR"/>
            <a:t>, mas com ressalvas:</a:t>
          </a:r>
          <a:endParaRPr lang="en-US"/>
        </a:p>
      </dgm:t>
    </dgm:pt>
    <dgm:pt modelId="{54789FA7-2838-4C82-864F-C8D29E959CD5}" type="parTrans" cxnId="{19DFF530-8368-4258-8622-188F524FFCB6}">
      <dgm:prSet/>
      <dgm:spPr/>
      <dgm:t>
        <a:bodyPr/>
        <a:lstStyle/>
        <a:p>
          <a:endParaRPr lang="en-US"/>
        </a:p>
      </dgm:t>
    </dgm:pt>
    <dgm:pt modelId="{9D1DFBC9-1C68-4DC3-A6DB-34369A028AA0}" type="sibTrans" cxnId="{19DFF530-8368-4258-8622-188F524FFCB6}">
      <dgm:prSet/>
      <dgm:spPr/>
      <dgm:t>
        <a:bodyPr/>
        <a:lstStyle/>
        <a:p>
          <a:endParaRPr lang="en-US"/>
        </a:p>
      </dgm:t>
    </dgm:pt>
    <dgm:pt modelId="{014A0F79-2AEF-4A21-8547-707F8A6EBE52}">
      <dgm:prSet/>
      <dgm:spPr/>
      <dgm:t>
        <a:bodyPr/>
        <a:lstStyle/>
        <a:p>
          <a:r>
            <a:rPr lang="pt-BR"/>
            <a:t>Requerem </a:t>
          </a:r>
          <a:r>
            <a:rPr lang="pt-BR" b="1"/>
            <a:t>análise semântica</a:t>
          </a:r>
          <a:r>
            <a:rPr lang="pt-BR"/>
            <a:t> ou </a:t>
          </a:r>
          <a:r>
            <a:rPr lang="pt-BR" b="1"/>
            <a:t>inspeção manual</a:t>
          </a:r>
          <a:r>
            <a:rPr lang="pt-BR"/>
            <a:t> como complemento.</a:t>
          </a:r>
          <a:endParaRPr lang="en-US"/>
        </a:p>
      </dgm:t>
    </dgm:pt>
    <dgm:pt modelId="{C7F1DE72-D7B2-436E-B897-33F05A38E1D3}" type="parTrans" cxnId="{877F45CC-3416-4BDD-A489-216B2C2BDE72}">
      <dgm:prSet/>
      <dgm:spPr/>
      <dgm:t>
        <a:bodyPr/>
        <a:lstStyle/>
        <a:p>
          <a:endParaRPr lang="en-US"/>
        </a:p>
      </dgm:t>
    </dgm:pt>
    <dgm:pt modelId="{E507E540-07F0-4588-B429-9BF8255250E4}" type="sibTrans" cxnId="{877F45CC-3416-4BDD-A489-216B2C2BDE72}">
      <dgm:prSet/>
      <dgm:spPr/>
      <dgm:t>
        <a:bodyPr/>
        <a:lstStyle/>
        <a:p>
          <a:endParaRPr lang="en-US"/>
        </a:p>
      </dgm:t>
    </dgm:pt>
    <dgm:pt modelId="{7EE4CA25-32EE-4CA0-B34E-BAA0B7AD6D1B}">
      <dgm:prSet/>
      <dgm:spPr/>
      <dgm:t>
        <a:bodyPr/>
        <a:lstStyle/>
        <a:p>
          <a:r>
            <a:rPr lang="pt-BR"/>
            <a:t>Alguns </a:t>
          </a:r>
          <a:r>
            <a:rPr lang="pt-BR" i="1"/>
            <a:t>smells</a:t>
          </a:r>
          <a:r>
            <a:rPr lang="pt-BR"/>
            <a:t> não são automatizáveis (ex.: checagens de design conceitual).</a:t>
          </a:r>
          <a:endParaRPr lang="en-US"/>
        </a:p>
      </dgm:t>
    </dgm:pt>
    <dgm:pt modelId="{E6B36E93-2C66-4362-8710-18ABEFA6848C}" type="parTrans" cxnId="{D6DB94D1-44BA-4429-9407-F8D41C3E471F}">
      <dgm:prSet/>
      <dgm:spPr/>
      <dgm:t>
        <a:bodyPr/>
        <a:lstStyle/>
        <a:p>
          <a:endParaRPr lang="en-US"/>
        </a:p>
      </dgm:t>
    </dgm:pt>
    <dgm:pt modelId="{A78EDDEE-045D-4A8F-AEE6-4BA174EA8432}" type="sibTrans" cxnId="{D6DB94D1-44BA-4429-9407-F8D41C3E471F}">
      <dgm:prSet/>
      <dgm:spPr/>
      <dgm:t>
        <a:bodyPr/>
        <a:lstStyle/>
        <a:p>
          <a:endParaRPr lang="en-US"/>
        </a:p>
      </dgm:t>
    </dgm:pt>
    <dgm:pt modelId="{02103CB2-98D8-4C63-B26C-E4A00E818F77}">
      <dgm:prSet/>
      <dgm:spPr/>
      <dgm:t>
        <a:bodyPr/>
        <a:lstStyle/>
        <a:p>
          <a:r>
            <a:rPr lang="pt-BR" b="1"/>
            <a:t>Heterogeneidade</a:t>
          </a:r>
          <a:r>
            <a:rPr lang="pt-BR"/>
            <a:t>: </a:t>
          </a:r>
          <a:r>
            <a:rPr lang="pt-BR" i="1"/>
            <a:t>Smells</a:t>
          </a:r>
          <a:r>
            <a:rPr lang="pt-BR"/>
            <a:t> cobrem um espectro mais amplo que métricas ou julgamento especializado isoladamente.</a:t>
          </a:r>
          <a:endParaRPr lang="en-US"/>
        </a:p>
      </dgm:t>
    </dgm:pt>
    <dgm:pt modelId="{24B37CC7-5B5C-41DA-895F-7D30159941A2}" type="parTrans" cxnId="{385B4A68-BBA9-40A8-86C7-5DDC71C06F5F}">
      <dgm:prSet/>
      <dgm:spPr/>
      <dgm:t>
        <a:bodyPr/>
        <a:lstStyle/>
        <a:p>
          <a:endParaRPr lang="en-US"/>
        </a:p>
      </dgm:t>
    </dgm:pt>
    <dgm:pt modelId="{F3E59CAA-2963-43F2-ACD2-09F9B6EF8D34}" type="sibTrans" cxnId="{385B4A68-BBA9-40A8-86C7-5DDC71C06F5F}">
      <dgm:prSet/>
      <dgm:spPr/>
      <dgm:t>
        <a:bodyPr/>
        <a:lstStyle/>
        <a:p>
          <a:endParaRPr lang="en-US"/>
        </a:p>
      </dgm:t>
    </dgm:pt>
    <dgm:pt modelId="{116B50DC-A3CF-4A00-AEA2-47A8C9049256}" type="pres">
      <dgm:prSet presAssocID="{9DA24385-3182-4B7B-AD8A-B4781B5202A5}" presName="linear" presStyleCnt="0">
        <dgm:presLayoutVars>
          <dgm:animLvl val="lvl"/>
          <dgm:resizeHandles val="exact"/>
        </dgm:presLayoutVars>
      </dgm:prSet>
      <dgm:spPr/>
    </dgm:pt>
    <dgm:pt modelId="{E41AA805-3E2B-4E7D-B6D4-0A0EEE9094E9}" type="pres">
      <dgm:prSet presAssocID="{E2971D17-6302-4795-A841-F6949BDCF70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2FE4D60-5428-4E6C-BE8A-3A44BE261EFD}" type="pres">
      <dgm:prSet presAssocID="{E2971D17-6302-4795-A841-F6949BDCF70F}" presName="childText" presStyleLbl="revTx" presStyleIdx="0" presStyleCnt="1">
        <dgm:presLayoutVars>
          <dgm:bulletEnabled val="1"/>
        </dgm:presLayoutVars>
      </dgm:prSet>
      <dgm:spPr/>
    </dgm:pt>
    <dgm:pt modelId="{4B607C21-9375-4FA3-B63C-B0643E85AE89}" type="pres">
      <dgm:prSet presAssocID="{02103CB2-98D8-4C63-B26C-E4A00E818F7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7CD4120-787A-4563-8C08-B68DF352E04F}" type="presOf" srcId="{9DA24385-3182-4B7B-AD8A-B4781B5202A5}" destId="{116B50DC-A3CF-4A00-AEA2-47A8C9049256}" srcOrd="0" destOrd="0" presId="urn:microsoft.com/office/officeart/2005/8/layout/vList2"/>
    <dgm:cxn modelId="{19DFF530-8368-4258-8622-188F524FFCB6}" srcId="{9DA24385-3182-4B7B-AD8A-B4781B5202A5}" destId="{E2971D17-6302-4795-A841-F6949BDCF70F}" srcOrd="0" destOrd="0" parTransId="{54789FA7-2838-4C82-864F-C8D29E959CD5}" sibTransId="{9D1DFBC9-1C68-4DC3-A6DB-34369A028AA0}"/>
    <dgm:cxn modelId="{67447F41-0C2F-4B48-8825-3F3D121D0143}" type="presOf" srcId="{014A0F79-2AEF-4A21-8547-707F8A6EBE52}" destId="{F2FE4D60-5428-4E6C-BE8A-3A44BE261EFD}" srcOrd="0" destOrd="0" presId="urn:microsoft.com/office/officeart/2005/8/layout/vList2"/>
    <dgm:cxn modelId="{385B4A68-BBA9-40A8-86C7-5DDC71C06F5F}" srcId="{9DA24385-3182-4B7B-AD8A-B4781B5202A5}" destId="{02103CB2-98D8-4C63-B26C-E4A00E818F77}" srcOrd="1" destOrd="0" parTransId="{24B37CC7-5B5C-41DA-895F-7D30159941A2}" sibTransId="{F3E59CAA-2963-43F2-ACD2-09F9B6EF8D34}"/>
    <dgm:cxn modelId="{31AEE64F-DD4F-4DF2-BC65-F0A49D7B1C21}" type="presOf" srcId="{E2971D17-6302-4795-A841-F6949BDCF70F}" destId="{E41AA805-3E2B-4E7D-B6D4-0A0EEE9094E9}" srcOrd="0" destOrd="0" presId="urn:microsoft.com/office/officeart/2005/8/layout/vList2"/>
    <dgm:cxn modelId="{BD9372A0-75D4-4473-805B-72BC2ECDEA64}" type="presOf" srcId="{02103CB2-98D8-4C63-B26C-E4A00E818F77}" destId="{4B607C21-9375-4FA3-B63C-B0643E85AE89}" srcOrd="0" destOrd="0" presId="urn:microsoft.com/office/officeart/2005/8/layout/vList2"/>
    <dgm:cxn modelId="{877F45CC-3416-4BDD-A489-216B2C2BDE72}" srcId="{E2971D17-6302-4795-A841-F6949BDCF70F}" destId="{014A0F79-2AEF-4A21-8547-707F8A6EBE52}" srcOrd="0" destOrd="0" parTransId="{C7F1DE72-D7B2-436E-B897-33F05A38E1D3}" sibTransId="{E507E540-07F0-4588-B429-9BF8255250E4}"/>
    <dgm:cxn modelId="{D6DB94D1-44BA-4429-9407-F8D41C3E471F}" srcId="{E2971D17-6302-4795-A841-F6949BDCF70F}" destId="{7EE4CA25-32EE-4CA0-B34E-BAA0B7AD6D1B}" srcOrd="1" destOrd="0" parTransId="{E6B36E93-2C66-4362-8710-18ABEFA6848C}" sibTransId="{A78EDDEE-045D-4A8F-AEE6-4BA174EA8432}"/>
    <dgm:cxn modelId="{ED6903ED-D27C-4B80-B499-9F0594FB32A2}" type="presOf" srcId="{7EE4CA25-32EE-4CA0-B34E-BAA0B7AD6D1B}" destId="{F2FE4D60-5428-4E6C-BE8A-3A44BE261EFD}" srcOrd="0" destOrd="1" presId="urn:microsoft.com/office/officeart/2005/8/layout/vList2"/>
    <dgm:cxn modelId="{DCFA2866-53B2-46D1-A84F-DB67FD6D6505}" type="presParOf" srcId="{116B50DC-A3CF-4A00-AEA2-47A8C9049256}" destId="{E41AA805-3E2B-4E7D-B6D4-0A0EEE9094E9}" srcOrd="0" destOrd="0" presId="urn:microsoft.com/office/officeart/2005/8/layout/vList2"/>
    <dgm:cxn modelId="{9D75FBB2-34DF-4CCA-B7CB-4BC4B82EC4C8}" type="presParOf" srcId="{116B50DC-A3CF-4A00-AEA2-47A8C9049256}" destId="{F2FE4D60-5428-4E6C-BE8A-3A44BE261EFD}" srcOrd="1" destOrd="0" presId="urn:microsoft.com/office/officeart/2005/8/layout/vList2"/>
    <dgm:cxn modelId="{FC679CF6-8B7A-4320-A393-D90F90F67E17}" type="presParOf" srcId="{116B50DC-A3CF-4A00-AEA2-47A8C9049256}" destId="{4B607C21-9375-4FA3-B63C-B0643E85AE8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94E326-97A3-4A78-8BCA-AB822F5B190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ED0432C-9F89-42FA-8848-F0D8F26C85FD}">
      <dgm:prSet/>
      <dgm:spPr/>
      <dgm:t>
        <a:bodyPr/>
        <a:lstStyle/>
        <a:p>
          <a:r>
            <a:rPr lang="pt-BR" b="1" dirty="0"/>
            <a:t>Baseadas em produto</a:t>
          </a:r>
          <a:r>
            <a:rPr lang="pt-BR" dirty="0"/>
            <a:t>: Usam métricas de código (ex.: complexidade, tamanho) para estimar esforço de manutenção.</a:t>
          </a:r>
          <a:endParaRPr lang="en-US" dirty="0"/>
        </a:p>
      </dgm:t>
    </dgm:pt>
    <dgm:pt modelId="{70980D27-6478-4C8C-9830-3FB2ADE681B7}" type="parTrans" cxnId="{740FBB35-06E5-4B42-A679-B8385BD6B2AD}">
      <dgm:prSet/>
      <dgm:spPr/>
      <dgm:t>
        <a:bodyPr/>
        <a:lstStyle/>
        <a:p>
          <a:endParaRPr lang="en-US"/>
        </a:p>
      </dgm:t>
    </dgm:pt>
    <dgm:pt modelId="{C2A1F827-49EC-4854-90DC-A69CC41ED697}" type="sibTrans" cxnId="{740FBB35-06E5-4B42-A679-B8385BD6B2AD}">
      <dgm:prSet/>
      <dgm:spPr/>
      <dgm:t>
        <a:bodyPr/>
        <a:lstStyle/>
        <a:p>
          <a:endParaRPr lang="en-US"/>
        </a:p>
      </dgm:t>
    </dgm:pt>
    <dgm:pt modelId="{FE36ECED-A4B2-4FBC-BCED-41CACB7479EE}">
      <dgm:prSet/>
      <dgm:spPr/>
      <dgm:t>
        <a:bodyPr/>
        <a:lstStyle/>
        <a:p>
          <a:r>
            <a:rPr lang="pt-BR" b="1" dirty="0"/>
            <a:t>Baseadas em processo</a:t>
          </a:r>
          <a:r>
            <a:rPr lang="pt-BR" dirty="0"/>
            <a:t>: Utilizam dados históricos ou métricas de processo (ex.: tempo de correção de bugs).</a:t>
          </a:r>
          <a:endParaRPr lang="en-US" dirty="0"/>
        </a:p>
      </dgm:t>
    </dgm:pt>
    <dgm:pt modelId="{647A6ECF-EEDD-4708-B024-013C443E01EB}" type="parTrans" cxnId="{E3F322D1-9D9C-4EDA-A962-0DAB7E6B0679}">
      <dgm:prSet/>
      <dgm:spPr/>
      <dgm:t>
        <a:bodyPr/>
        <a:lstStyle/>
        <a:p>
          <a:endParaRPr lang="en-US"/>
        </a:p>
      </dgm:t>
    </dgm:pt>
    <dgm:pt modelId="{8D8142C4-C97E-41C9-847F-7228778D5F7C}" type="sibTrans" cxnId="{E3F322D1-9D9C-4EDA-A962-0DAB7E6B0679}">
      <dgm:prSet/>
      <dgm:spPr/>
      <dgm:t>
        <a:bodyPr/>
        <a:lstStyle/>
        <a:p>
          <a:endParaRPr lang="en-US"/>
        </a:p>
      </dgm:t>
    </dgm:pt>
    <dgm:pt modelId="{1DF0E903-3029-4BF7-86A7-B044EB485632}">
      <dgm:prSet/>
      <dgm:spPr/>
      <dgm:t>
        <a:bodyPr/>
        <a:lstStyle/>
        <a:p>
          <a:r>
            <a:rPr lang="pt-BR" b="1" dirty="0"/>
            <a:t>Híbridas</a:t>
          </a:r>
          <a:r>
            <a:rPr lang="pt-BR" dirty="0"/>
            <a:t>: Combinam análise estática (código) com avaliação de especialistas ou normas (ex.: ISO/IEC-12207).</a:t>
          </a:r>
          <a:endParaRPr lang="en-US" dirty="0"/>
        </a:p>
      </dgm:t>
    </dgm:pt>
    <dgm:pt modelId="{7FB6A899-EDE7-4F58-A041-975AF9F74224}" type="parTrans" cxnId="{34E66EE3-871C-4307-98AF-A1CAED957C44}">
      <dgm:prSet/>
      <dgm:spPr/>
      <dgm:t>
        <a:bodyPr/>
        <a:lstStyle/>
        <a:p>
          <a:endParaRPr lang="en-US"/>
        </a:p>
      </dgm:t>
    </dgm:pt>
    <dgm:pt modelId="{A7C805BF-9293-4B24-862C-4CE90C9FEBA8}" type="sibTrans" cxnId="{34E66EE3-871C-4307-98AF-A1CAED957C44}">
      <dgm:prSet/>
      <dgm:spPr/>
      <dgm:t>
        <a:bodyPr/>
        <a:lstStyle/>
        <a:p>
          <a:endParaRPr lang="en-US"/>
        </a:p>
      </dgm:t>
    </dgm:pt>
    <dgm:pt modelId="{2994AC88-7ED9-45A9-85BA-388533A88375}" type="pres">
      <dgm:prSet presAssocID="{6994E326-97A3-4A78-8BCA-AB822F5B190D}" presName="root" presStyleCnt="0">
        <dgm:presLayoutVars>
          <dgm:dir/>
          <dgm:resizeHandles val="exact"/>
        </dgm:presLayoutVars>
      </dgm:prSet>
      <dgm:spPr/>
    </dgm:pt>
    <dgm:pt modelId="{3B219438-3EC0-4F24-9169-C079E883C5BD}" type="pres">
      <dgm:prSet presAssocID="{8ED0432C-9F89-42FA-8848-F0D8F26C85FD}" presName="compNode" presStyleCnt="0"/>
      <dgm:spPr/>
    </dgm:pt>
    <dgm:pt modelId="{0970623E-FE9B-4B5B-A372-3262B9C3EB4F}" type="pres">
      <dgm:prSet presAssocID="{8ED0432C-9F89-42FA-8848-F0D8F26C85FD}" presName="bgRect" presStyleLbl="bgShp" presStyleIdx="0" presStyleCnt="3"/>
      <dgm:spPr/>
    </dgm:pt>
    <dgm:pt modelId="{78E9EC72-7C58-4469-B8DD-BFA2BB26E3AB}" type="pres">
      <dgm:prSet presAssocID="{8ED0432C-9F89-42FA-8848-F0D8F26C85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irinto"/>
        </a:ext>
      </dgm:extLst>
    </dgm:pt>
    <dgm:pt modelId="{3E73BE8E-C858-4DCB-9638-08CF589A9C68}" type="pres">
      <dgm:prSet presAssocID="{8ED0432C-9F89-42FA-8848-F0D8F26C85FD}" presName="spaceRect" presStyleCnt="0"/>
      <dgm:spPr/>
    </dgm:pt>
    <dgm:pt modelId="{E8892CB3-1E33-4077-85E8-087F8A759415}" type="pres">
      <dgm:prSet presAssocID="{8ED0432C-9F89-42FA-8848-F0D8F26C85FD}" presName="parTx" presStyleLbl="revTx" presStyleIdx="0" presStyleCnt="3">
        <dgm:presLayoutVars>
          <dgm:chMax val="0"/>
          <dgm:chPref val="0"/>
        </dgm:presLayoutVars>
      </dgm:prSet>
      <dgm:spPr/>
    </dgm:pt>
    <dgm:pt modelId="{71D56F88-8614-4A4C-9B27-B1900E0CA762}" type="pres">
      <dgm:prSet presAssocID="{C2A1F827-49EC-4854-90DC-A69CC41ED697}" presName="sibTrans" presStyleCnt="0"/>
      <dgm:spPr/>
    </dgm:pt>
    <dgm:pt modelId="{1ACF4B96-E370-415B-9FA0-DDE78BA96EEC}" type="pres">
      <dgm:prSet presAssocID="{FE36ECED-A4B2-4FBC-BCED-41CACB7479EE}" presName="compNode" presStyleCnt="0"/>
      <dgm:spPr/>
    </dgm:pt>
    <dgm:pt modelId="{7BFD5050-239E-4643-9FB2-ABDAD3F3AFD5}" type="pres">
      <dgm:prSet presAssocID="{FE36ECED-A4B2-4FBC-BCED-41CACB7479EE}" presName="bgRect" presStyleLbl="bgShp" presStyleIdx="1" presStyleCnt="3"/>
      <dgm:spPr/>
    </dgm:pt>
    <dgm:pt modelId="{DB94226A-D97F-487F-BEDF-9A79E4D3153C}" type="pres">
      <dgm:prSet presAssocID="{FE36ECED-A4B2-4FBC-BCED-41CACB7479E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8A77141C-5CA5-4267-BF35-178C5A6AA56D}" type="pres">
      <dgm:prSet presAssocID="{FE36ECED-A4B2-4FBC-BCED-41CACB7479EE}" presName="spaceRect" presStyleCnt="0"/>
      <dgm:spPr/>
    </dgm:pt>
    <dgm:pt modelId="{F7D94C6F-BA21-4382-AC0F-6219A2EA708E}" type="pres">
      <dgm:prSet presAssocID="{FE36ECED-A4B2-4FBC-BCED-41CACB7479EE}" presName="parTx" presStyleLbl="revTx" presStyleIdx="1" presStyleCnt="3">
        <dgm:presLayoutVars>
          <dgm:chMax val="0"/>
          <dgm:chPref val="0"/>
        </dgm:presLayoutVars>
      </dgm:prSet>
      <dgm:spPr/>
    </dgm:pt>
    <dgm:pt modelId="{99140C0C-30D2-4040-8743-9D148E6C912A}" type="pres">
      <dgm:prSet presAssocID="{8D8142C4-C97E-41C9-847F-7228778D5F7C}" presName="sibTrans" presStyleCnt="0"/>
      <dgm:spPr/>
    </dgm:pt>
    <dgm:pt modelId="{0F33E5C0-E634-4FD2-8FA6-574218AF563C}" type="pres">
      <dgm:prSet presAssocID="{1DF0E903-3029-4BF7-86A7-B044EB485632}" presName="compNode" presStyleCnt="0"/>
      <dgm:spPr/>
    </dgm:pt>
    <dgm:pt modelId="{2B867C6B-568D-4AEC-9117-6B2D1E05AFC5}" type="pres">
      <dgm:prSet presAssocID="{1DF0E903-3029-4BF7-86A7-B044EB485632}" presName="bgRect" presStyleLbl="bgShp" presStyleIdx="2" presStyleCnt="3"/>
      <dgm:spPr/>
    </dgm:pt>
    <dgm:pt modelId="{3DC5070A-A231-4EAD-8A78-E5AF22DD93CD}" type="pres">
      <dgm:prSet presAssocID="{1DF0E903-3029-4BF7-86A7-B044EB4856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87AFB28F-66DD-4AF3-90D4-E958A4DB4B3A}" type="pres">
      <dgm:prSet presAssocID="{1DF0E903-3029-4BF7-86A7-B044EB485632}" presName="spaceRect" presStyleCnt="0"/>
      <dgm:spPr/>
    </dgm:pt>
    <dgm:pt modelId="{87C02248-DEB0-40D4-97AF-042A4FE06CAC}" type="pres">
      <dgm:prSet presAssocID="{1DF0E903-3029-4BF7-86A7-B044EB48563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40FBB35-06E5-4B42-A679-B8385BD6B2AD}" srcId="{6994E326-97A3-4A78-8BCA-AB822F5B190D}" destId="{8ED0432C-9F89-42FA-8848-F0D8F26C85FD}" srcOrd="0" destOrd="0" parTransId="{70980D27-6478-4C8C-9830-3FB2ADE681B7}" sibTransId="{C2A1F827-49EC-4854-90DC-A69CC41ED697}"/>
    <dgm:cxn modelId="{8CBD5FA8-6578-44F1-83A3-A1D13AFABA6F}" type="presOf" srcId="{8ED0432C-9F89-42FA-8848-F0D8F26C85FD}" destId="{E8892CB3-1E33-4077-85E8-087F8A759415}" srcOrd="0" destOrd="0" presId="urn:microsoft.com/office/officeart/2018/2/layout/IconVerticalSolidList"/>
    <dgm:cxn modelId="{E2C8DDBC-BE31-4D98-8436-EC15F6A49FF5}" type="presOf" srcId="{FE36ECED-A4B2-4FBC-BCED-41CACB7479EE}" destId="{F7D94C6F-BA21-4382-AC0F-6219A2EA708E}" srcOrd="0" destOrd="0" presId="urn:microsoft.com/office/officeart/2018/2/layout/IconVerticalSolidList"/>
    <dgm:cxn modelId="{987451C2-830C-4966-8652-9992130D82C1}" type="presOf" srcId="{6994E326-97A3-4A78-8BCA-AB822F5B190D}" destId="{2994AC88-7ED9-45A9-85BA-388533A88375}" srcOrd="0" destOrd="0" presId="urn:microsoft.com/office/officeart/2018/2/layout/IconVerticalSolidList"/>
    <dgm:cxn modelId="{CC0CCDC2-AC45-4236-A8C6-69E20D17F9BF}" type="presOf" srcId="{1DF0E903-3029-4BF7-86A7-B044EB485632}" destId="{87C02248-DEB0-40D4-97AF-042A4FE06CAC}" srcOrd="0" destOrd="0" presId="urn:microsoft.com/office/officeart/2018/2/layout/IconVerticalSolidList"/>
    <dgm:cxn modelId="{E3F322D1-9D9C-4EDA-A962-0DAB7E6B0679}" srcId="{6994E326-97A3-4A78-8BCA-AB822F5B190D}" destId="{FE36ECED-A4B2-4FBC-BCED-41CACB7479EE}" srcOrd="1" destOrd="0" parTransId="{647A6ECF-EEDD-4708-B024-013C443E01EB}" sibTransId="{8D8142C4-C97E-41C9-847F-7228778D5F7C}"/>
    <dgm:cxn modelId="{34E66EE3-871C-4307-98AF-A1CAED957C44}" srcId="{6994E326-97A3-4A78-8BCA-AB822F5B190D}" destId="{1DF0E903-3029-4BF7-86A7-B044EB485632}" srcOrd="2" destOrd="0" parTransId="{7FB6A899-EDE7-4F58-A041-975AF9F74224}" sibTransId="{A7C805BF-9293-4B24-862C-4CE90C9FEBA8}"/>
    <dgm:cxn modelId="{109239C0-5A66-4464-AD55-4AF8A50676F0}" type="presParOf" srcId="{2994AC88-7ED9-45A9-85BA-388533A88375}" destId="{3B219438-3EC0-4F24-9169-C079E883C5BD}" srcOrd="0" destOrd="0" presId="urn:microsoft.com/office/officeart/2018/2/layout/IconVerticalSolidList"/>
    <dgm:cxn modelId="{E30B9D49-29E3-483C-81BE-7D3278CE80FE}" type="presParOf" srcId="{3B219438-3EC0-4F24-9169-C079E883C5BD}" destId="{0970623E-FE9B-4B5B-A372-3262B9C3EB4F}" srcOrd="0" destOrd="0" presId="urn:microsoft.com/office/officeart/2018/2/layout/IconVerticalSolidList"/>
    <dgm:cxn modelId="{42C56043-1C78-4290-ADAB-BD78A60AEB7C}" type="presParOf" srcId="{3B219438-3EC0-4F24-9169-C079E883C5BD}" destId="{78E9EC72-7C58-4469-B8DD-BFA2BB26E3AB}" srcOrd="1" destOrd="0" presId="urn:microsoft.com/office/officeart/2018/2/layout/IconVerticalSolidList"/>
    <dgm:cxn modelId="{BA447BF6-2DDA-4997-B6DD-F278538E95C1}" type="presParOf" srcId="{3B219438-3EC0-4F24-9169-C079E883C5BD}" destId="{3E73BE8E-C858-4DCB-9638-08CF589A9C68}" srcOrd="2" destOrd="0" presId="urn:microsoft.com/office/officeart/2018/2/layout/IconVerticalSolidList"/>
    <dgm:cxn modelId="{998246F0-294E-42AA-BD85-870E8FCF9336}" type="presParOf" srcId="{3B219438-3EC0-4F24-9169-C079E883C5BD}" destId="{E8892CB3-1E33-4077-85E8-087F8A759415}" srcOrd="3" destOrd="0" presId="urn:microsoft.com/office/officeart/2018/2/layout/IconVerticalSolidList"/>
    <dgm:cxn modelId="{548F625E-BA52-4B27-B8A4-ADFADBC3AD55}" type="presParOf" srcId="{2994AC88-7ED9-45A9-85BA-388533A88375}" destId="{71D56F88-8614-4A4C-9B27-B1900E0CA762}" srcOrd="1" destOrd="0" presId="urn:microsoft.com/office/officeart/2018/2/layout/IconVerticalSolidList"/>
    <dgm:cxn modelId="{5482B154-FC34-44D7-8EED-C3D23460D1C8}" type="presParOf" srcId="{2994AC88-7ED9-45A9-85BA-388533A88375}" destId="{1ACF4B96-E370-415B-9FA0-DDE78BA96EEC}" srcOrd="2" destOrd="0" presId="urn:microsoft.com/office/officeart/2018/2/layout/IconVerticalSolidList"/>
    <dgm:cxn modelId="{237AF61D-17D8-43AA-A1C8-AD908D39F4D4}" type="presParOf" srcId="{1ACF4B96-E370-415B-9FA0-DDE78BA96EEC}" destId="{7BFD5050-239E-4643-9FB2-ABDAD3F3AFD5}" srcOrd="0" destOrd="0" presId="urn:microsoft.com/office/officeart/2018/2/layout/IconVerticalSolidList"/>
    <dgm:cxn modelId="{90A68BD6-19BC-4CFF-AC31-E3E7D52B3AFC}" type="presParOf" srcId="{1ACF4B96-E370-415B-9FA0-DDE78BA96EEC}" destId="{DB94226A-D97F-487F-BEDF-9A79E4D3153C}" srcOrd="1" destOrd="0" presId="urn:microsoft.com/office/officeart/2018/2/layout/IconVerticalSolidList"/>
    <dgm:cxn modelId="{87C39301-2735-449E-AE0E-6381270B6270}" type="presParOf" srcId="{1ACF4B96-E370-415B-9FA0-DDE78BA96EEC}" destId="{8A77141C-5CA5-4267-BF35-178C5A6AA56D}" srcOrd="2" destOrd="0" presId="urn:microsoft.com/office/officeart/2018/2/layout/IconVerticalSolidList"/>
    <dgm:cxn modelId="{643CDDEA-4C8C-4539-B27D-326A4658E331}" type="presParOf" srcId="{1ACF4B96-E370-415B-9FA0-DDE78BA96EEC}" destId="{F7D94C6F-BA21-4382-AC0F-6219A2EA708E}" srcOrd="3" destOrd="0" presId="urn:microsoft.com/office/officeart/2018/2/layout/IconVerticalSolidList"/>
    <dgm:cxn modelId="{D7B5803E-A3E1-4273-8EB1-CF80CE0976D2}" type="presParOf" srcId="{2994AC88-7ED9-45A9-85BA-388533A88375}" destId="{99140C0C-30D2-4040-8743-9D148E6C912A}" srcOrd="3" destOrd="0" presId="urn:microsoft.com/office/officeart/2018/2/layout/IconVerticalSolidList"/>
    <dgm:cxn modelId="{EE8B220C-A874-4ED2-A52F-A7E5FF5F4300}" type="presParOf" srcId="{2994AC88-7ED9-45A9-85BA-388533A88375}" destId="{0F33E5C0-E634-4FD2-8FA6-574218AF563C}" srcOrd="4" destOrd="0" presId="urn:microsoft.com/office/officeart/2018/2/layout/IconVerticalSolidList"/>
    <dgm:cxn modelId="{E9DFDA08-A526-48AF-877E-33530536709B}" type="presParOf" srcId="{0F33E5C0-E634-4FD2-8FA6-574218AF563C}" destId="{2B867C6B-568D-4AEC-9117-6B2D1E05AFC5}" srcOrd="0" destOrd="0" presId="urn:microsoft.com/office/officeart/2018/2/layout/IconVerticalSolidList"/>
    <dgm:cxn modelId="{FF1FA29B-AD60-4FEE-9EB9-3496B82BF37C}" type="presParOf" srcId="{0F33E5C0-E634-4FD2-8FA6-574218AF563C}" destId="{3DC5070A-A231-4EAD-8A78-E5AF22DD93CD}" srcOrd="1" destOrd="0" presId="urn:microsoft.com/office/officeart/2018/2/layout/IconVerticalSolidList"/>
    <dgm:cxn modelId="{C61DC099-696F-4C2F-8873-81004E35E2EB}" type="presParOf" srcId="{0F33E5C0-E634-4FD2-8FA6-574218AF563C}" destId="{87AFB28F-66DD-4AF3-90D4-E958A4DB4B3A}" srcOrd="2" destOrd="0" presId="urn:microsoft.com/office/officeart/2018/2/layout/IconVerticalSolidList"/>
    <dgm:cxn modelId="{A4DDF857-76D3-449D-BB86-9D9CB35038C0}" type="presParOf" srcId="{0F33E5C0-E634-4FD2-8FA6-574218AF563C}" destId="{87C02248-DEB0-40D4-97AF-042A4FE06C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474A78-76A8-42BA-96DC-F81C5D3AB88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D175A9-7922-42A9-8ED7-21076BD90DC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dirty="0"/>
            <a:t>Métricas tradicionais</a:t>
          </a:r>
          <a:r>
            <a:rPr lang="pt-BR" dirty="0"/>
            <a:t>: LOC, complexidade (</a:t>
          </a:r>
          <a:r>
            <a:rPr lang="pt-BR" dirty="0" err="1"/>
            <a:t>McCabe</a:t>
          </a:r>
          <a:r>
            <a:rPr lang="pt-BR" dirty="0"/>
            <a:t>), coesão/acoplamento em OO.</a:t>
          </a:r>
          <a:endParaRPr lang="en-US" dirty="0"/>
        </a:p>
      </dgm:t>
    </dgm:pt>
    <dgm:pt modelId="{926FA239-057D-4773-8686-87137B6E90BA}" type="parTrans" cxnId="{272464E8-F7CE-439A-8B76-DF86F7BB2953}">
      <dgm:prSet/>
      <dgm:spPr/>
      <dgm:t>
        <a:bodyPr/>
        <a:lstStyle/>
        <a:p>
          <a:endParaRPr lang="en-US"/>
        </a:p>
      </dgm:t>
    </dgm:pt>
    <dgm:pt modelId="{A7857D93-3ED6-4252-AE04-F8D34AE263AA}" type="sibTrans" cxnId="{272464E8-F7CE-439A-8B76-DF86F7BB2953}">
      <dgm:prSet/>
      <dgm:spPr/>
      <dgm:t>
        <a:bodyPr/>
        <a:lstStyle/>
        <a:p>
          <a:endParaRPr lang="en-US"/>
        </a:p>
      </dgm:t>
    </dgm:pt>
    <dgm:pt modelId="{686C4B80-0B20-45E8-8B5E-6DA98998C22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dirty="0"/>
            <a:t>Limitações</a:t>
          </a:r>
          <a:r>
            <a:rPr lang="pt-BR" dirty="0"/>
            <a:t>: Métricas automáticas não capturam aspectos semânticos (ex.: documentação, arquitetura adequada) .</a:t>
          </a:r>
          <a:endParaRPr lang="en-US" dirty="0"/>
        </a:p>
      </dgm:t>
    </dgm:pt>
    <dgm:pt modelId="{E2C506E7-1EF6-4236-AC5B-0E78F9CAAB0D}" type="parTrans" cxnId="{9B818D1E-38EE-4779-9808-9D4A5A5ADAA6}">
      <dgm:prSet/>
      <dgm:spPr/>
      <dgm:t>
        <a:bodyPr/>
        <a:lstStyle/>
        <a:p>
          <a:endParaRPr lang="en-US"/>
        </a:p>
      </dgm:t>
    </dgm:pt>
    <dgm:pt modelId="{FADF428E-C5F8-4C9F-A58A-7053DB1B4802}" type="sibTrans" cxnId="{9B818D1E-38EE-4779-9808-9D4A5A5ADAA6}">
      <dgm:prSet/>
      <dgm:spPr/>
      <dgm:t>
        <a:bodyPr/>
        <a:lstStyle/>
        <a:p>
          <a:endParaRPr lang="en-US"/>
        </a:p>
      </dgm:t>
    </dgm:pt>
    <dgm:pt modelId="{75C0F900-5418-416B-BD2C-F6C05D7F24D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dirty="0"/>
            <a:t>Complementaridade</a:t>
          </a:r>
          <a:r>
            <a:rPr lang="pt-BR" dirty="0"/>
            <a:t>: Métricas e avaliação de especialistas abordam fatores diferentes (ex.: nomes de classes, design adequado ao domínio) .</a:t>
          </a:r>
          <a:endParaRPr lang="en-US" dirty="0"/>
        </a:p>
      </dgm:t>
    </dgm:pt>
    <dgm:pt modelId="{B54171EF-E3C9-48ED-85BF-01935CCB680C}" type="parTrans" cxnId="{E7344055-3089-4EAF-AA7B-A1478915805E}">
      <dgm:prSet/>
      <dgm:spPr/>
      <dgm:t>
        <a:bodyPr/>
        <a:lstStyle/>
        <a:p>
          <a:endParaRPr lang="en-US"/>
        </a:p>
      </dgm:t>
    </dgm:pt>
    <dgm:pt modelId="{ADF3DE92-3C8B-412C-94F4-4E3269DE1927}" type="sibTrans" cxnId="{E7344055-3089-4EAF-AA7B-A1478915805E}">
      <dgm:prSet/>
      <dgm:spPr/>
      <dgm:t>
        <a:bodyPr/>
        <a:lstStyle/>
        <a:p>
          <a:endParaRPr lang="en-US"/>
        </a:p>
      </dgm:t>
    </dgm:pt>
    <dgm:pt modelId="{FD55B4A5-38F1-4C0B-B794-7769D2A179D3}" type="pres">
      <dgm:prSet presAssocID="{AD474A78-76A8-42BA-96DC-F81C5D3AB88D}" presName="root" presStyleCnt="0">
        <dgm:presLayoutVars>
          <dgm:dir/>
          <dgm:resizeHandles val="exact"/>
        </dgm:presLayoutVars>
      </dgm:prSet>
      <dgm:spPr/>
    </dgm:pt>
    <dgm:pt modelId="{23B7438F-C66E-43D0-B1EB-402B5E8B0443}" type="pres">
      <dgm:prSet presAssocID="{54D175A9-7922-42A9-8ED7-21076BD90DC1}" presName="compNode" presStyleCnt="0"/>
      <dgm:spPr/>
    </dgm:pt>
    <dgm:pt modelId="{4EFE5442-84DA-429C-A076-E3A765539989}" type="pres">
      <dgm:prSet presAssocID="{54D175A9-7922-42A9-8ED7-21076BD90DC1}" presName="bgRect" presStyleLbl="bgShp" presStyleIdx="0" presStyleCnt="3"/>
      <dgm:spPr/>
    </dgm:pt>
    <dgm:pt modelId="{23B637CE-B2B5-497F-9000-8B17D0FA9908}" type="pres">
      <dgm:prSet presAssocID="{54D175A9-7922-42A9-8ED7-21076BD90DC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Átomo"/>
        </a:ext>
      </dgm:extLst>
    </dgm:pt>
    <dgm:pt modelId="{1708DCFD-DCDF-4DF3-8A68-BF59D72151EE}" type="pres">
      <dgm:prSet presAssocID="{54D175A9-7922-42A9-8ED7-21076BD90DC1}" presName="spaceRect" presStyleCnt="0"/>
      <dgm:spPr/>
    </dgm:pt>
    <dgm:pt modelId="{9ADEA70E-2EC5-40C2-B3A7-88A73C054980}" type="pres">
      <dgm:prSet presAssocID="{54D175A9-7922-42A9-8ED7-21076BD90DC1}" presName="parTx" presStyleLbl="revTx" presStyleIdx="0" presStyleCnt="3">
        <dgm:presLayoutVars>
          <dgm:chMax val="0"/>
          <dgm:chPref val="0"/>
        </dgm:presLayoutVars>
      </dgm:prSet>
      <dgm:spPr/>
    </dgm:pt>
    <dgm:pt modelId="{6CCF9ECE-E8B6-45EF-A101-A547E6E05318}" type="pres">
      <dgm:prSet presAssocID="{A7857D93-3ED6-4252-AE04-F8D34AE263AA}" presName="sibTrans" presStyleCnt="0"/>
      <dgm:spPr/>
    </dgm:pt>
    <dgm:pt modelId="{83A6C365-8870-4D7A-959D-4EDE810C5D7D}" type="pres">
      <dgm:prSet presAssocID="{686C4B80-0B20-45E8-8B5E-6DA98998C228}" presName="compNode" presStyleCnt="0"/>
      <dgm:spPr/>
    </dgm:pt>
    <dgm:pt modelId="{33B23C8C-B93B-4D52-9F51-A7A114250995}" type="pres">
      <dgm:prSet presAssocID="{686C4B80-0B20-45E8-8B5E-6DA98998C228}" presName="bgRect" presStyleLbl="bgShp" presStyleIdx="1" presStyleCnt="3"/>
      <dgm:spPr/>
    </dgm:pt>
    <dgm:pt modelId="{94C33863-915C-49DC-8FC9-4D20B98237AB}" type="pres">
      <dgm:prSet presAssocID="{686C4B80-0B20-45E8-8B5E-6DA98998C2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iso"/>
        </a:ext>
      </dgm:extLst>
    </dgm:pt>
    <dgm:pt modelId="{D7E4E74C-4CF8-43BD-A0DB-6873DCE4A9CE}" type="pres">
      <dgm:prSet presAssocID="{686C4B80-0B20-45E8-8B5E-6DA98998C228}" presName="spaceRect" presStyleCnt="0"/>
      <dgm:spPr/>
    </dgm:pt>
    <dgm:pt modelId="{1E811682-B01A-4A32-9D0A-DE78DB804119}" type="pres">
      <dgm:prSet presAssocID="{686C4B80-0B20-45E8-8B5E-6DA98998C228}" presName="parTx" presStyleLbl="revTx" presStyleIdx="1" presStyleCnt="3">
        <dgm:presLayoutVars>
          <dgm:chMax val="0"/>
          <dgm:chPref val="0"/>
        </dgm:presLayoutVars>
      </dgm:prSet>
      <dgm:spPr/>
    </dgm:pt>
    <dgm:pt modelId="{8B4C39BC-6073-4285-A37B-70C9E1CF20D9}" type="pres">
      <dgm:prSet presAssocID="{FADF428E-C5F8-4C9F-A58A-7053DB1B4802}" presName="sibTrans" presStyleCnt="0"/>
      <dgm:spPr/>
    </dgm:pt>
    <dgm:pt modelId="{5AAFC047-8816-4C41-8604-5D3DA1A441F7}" type="pres">
      <dgm:prSet presAssocID="{75C0F900-5418-416B-BD2C-F6C05D7F24D0}" presName="compNode" presStyleCnt="0"/>
      <dgm:spPr/>
    </dgm:pt>
    <dgm:pt modelId="{084CFDB5-21E9-42FD-8F05-52386B4EBFF5}" type="pres">
      <dgm:prSet presAssocID="{75C0F900-5418-416B-BD2C-F6C05D7F24D0}" presName="bgRect" presStyleLbl="bgShp" presStyleIdx="2" presStyleCnt="3"/>
      <dgm:spPr/>
    </dgm:pt>
    <dgm:pt modelId="{4E10E50A-A430-4073-9109-1CBB2966D986}" type="pres">
      <dgm:prSet presAssocID="{75C0F900-5418-416B-BD2C-F6C05D7F24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FA77EB27-FC11-4605-B173-EA7F30D70B7D}" type="pres">
      <dgm:prSet presAssocID="{75C0F900-5418-416B-BD2C-F6C05D7F24D0}" presName="spaceRect" presStyleCnt="0"/>
      <dgm:spPr/>
    </dgm:pt>
    <dgm:pt modelId="{4ADCD923-3CCB-4622-9CC1-1700C9E1ED91}" type="pres">
      <dgm:prSet presAssocID="{75C0F900-5418-416B-BD2C-F6C05D7F24D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B818D1E-38EE-4779-9808-9D4A5A5ADAA6}" srcId="{AD474A78-76A8-42BA-96DC-F81C5D3AB88D}" destId="{686C4B80-0B20-45E8-8B5E-6DA98998C228}" srcOrd="1" destOrd="0" parTransId="{E2C506E7-1EF6-4236-AC5B-0E78F9CAAB0D}" sibTransId="{FADF428E-C5F8-4C9F-A58A-7053DB1B4802}"/>
    <dgm:cxn modelId="{AFDA153E-5C92-43F2-86DF-343A91A28FD9}" type="presOf" srcId="{AD474A78-76A8-42BA-96DC-F81C5D3AB88D}" destId="{FD55B4A5-38F1-4C0B-B794-7769D2A179D3}" srcOrd="0" destOrd="0" presId="urn:microsoft.com/office/officeart/2018/2/layout/IconVerticalSolidList"/>
    <dgm:cxn modelId="{912EA353-9A57-4D0C-81B8-0C668D6551C0}" type="presOf" srcId="{75C0F900-5418-416B-BD2C-F6C05D7F24D0}" destId="{4ADCD923-3CCB-4622-9CC1-1700C9E1ED91}" srcOrd="0" destOrd="0" presId="urn:microsoft.com/office/officeart/2018/2/layout/IconVerticalSolidList"/>
    <dgm:cxn modelId="{E7344055-3089-4EAF-AA7B-A1478915805E}" srcId="{AD474A78-76A8-42BA-96DC-F81C5D3AB88D}" destId="{75C0F900-5418-416B-BD2C-F6C05D7F24D0}" srcOrd="2" destOrd="0" parTransId="{B54171EF-E3C9-48ED-85BF-01935CCB680C}" sibTransId="{ADF3DE92-3C8B-412C-94F4-4E3269DE1927}"/>
    <dgm:cxn modelId="{D2D67997-BD43-47ED-A38C-9C7037BF66A9}" type="presOf" srcId="{54D175A9-7922-42A9-8ED7-21076BD90DC1}" destId="{9ADEA70E-2EC5-40C2-B3A7-88A73C054980}" srcOrd="0" destOrd="0" presId="urn:microsoft.com/office/officeart/2018/2/layout/IconVerticalSolidList"/>
    <dgm:cxn modelId="{5042FEDF-327D-47F4-9A50-F51CC6FB4806}" type="presOf" srcId="{686C4B80-0B20-45E8-8B5E-6DA98998C228}" destId="{1E811682-B01A-4A32-9D0A-DE78DB804119}" srcOrd="0" destOrd="0" presId="urn:microsoft.com/office/officeart/2018/2/layout/IconVerticalSolidList"/>
    <dgm:cxn modelId="{272464E8-F7CE-439A-8B76-DF86F7BB2953}" srcId="{AD474A78-76A8-42BA-96DC-F81C5D3AB88D}" destId="{54D175A9-7922-42A9-8ED7-21076BD90DC1}" srcOrd="0" destOrd="0" parTransId="{926FA239-057D-4773-8686-87137B6E90BA}" sibTransId="{A7857D93-3ED6-4252-AE04-F8D34AE263AA}"/>
    <dgm:cxn modelId="{4507D831-60AC-4A46-B140-E96344A03FC0}" type="presParOf" srcId="{FD55B4A5-38F1-4C0B-B794-7769D2A179D3}" destId="{23B7438F-C66E-43D0-B1EB-402B5E8B0443}" srcOrd="0" destOrd="0" presId="urn:microsoft.com/office/officeart/2018/2/layout/IconVerticalSolidList"/>
    <dgm:cxn modelId="{25C04058-755D-406B-9064-7C2CAEF0DC85}" type="presParOf" srcId="{23B7438F-C66E-43D0-B1EB-402B5E8B0443}" destId="{4EFE5442-84DA-429C-A076-E3A765539989}" srcOrd="0" destOrd="0" presId="urn:microsoft.com/office/officeart/2018/2/layout/IconVerticalSolidList"/>
    <dgm:cxn modelId="{3226D4A4-2C6C-4F14-A172-C42075680F8A}" type="presParOf" srcId="{23B7438F-C66E-43D0-B1EB-402B5E8B0443}" destId="{23B637CE-B2B5-497F-9000-8B17D0FA9908}" srcOrd="1" destOrd="0" presId="urn:microsoft.com/office/officeart/2018/2/layout/IconVerticalSolidList"/>
    <dgm:cxn modelId="{978FD295-23AC-46CB-823B-07B0D1AD2A3C}" type="presParOf" srcId="{23B7438F-C66E-43D0-B1EB-402B5E8B0443}" destId="{1708DCFD-DCDF-4DF3-8A68-BF59D72151EE}" srcOrd="2" destOrd="0" presId="urn:microsoft.com/office/officeart/2018/2/layout/IconVerticalSolidList"/>
    <dgm:cxn modelId="{641AC408-E6F5-4B8F-BB2D-2A6A43B90070}" type="presParOf" srcId="{23B7438F-C66E-43D0-B1EB-402B5E8B0443}" destId="{9ADEA70E-2EC5-40C2-B3A7-88A73C054980}" srcOrd="3" destOrd="0" presId="urn:microsoft.com/office/officeart/2018/2/layout/IconVerticalSolidList"/>
    <dgm:cxn modelId="{65024E26-92E5-4E1A-A684-4D148E9F8412}" type="presParOf" srcId="{FD55B4A5-38F1-4C0B-B794-7769D2A179D3}" destId="{6CCF9ECE-E8B6-45EF-A101-A547E6E05318}" srcOrd="1" destOrd="0" presId="urn:microsoft.com/office/officeart/2018/2/layout/IconVerticalSolidList"/>
    <dgm:cxn modelId="{E32117A6-EF73-4AD2-9371-AFAE1CD343C9}" type="presParOf" srcId="{FD55B4A5-38F1-4C0B-B794-7769D2A179D3}" destId="{83A6C365-8870-4D7A-959D-4EDE810C5D7D}" srcOrd="2" destOrd="0" presId="urn:microsoft.com/office/officeart/2018/2/layout/IconVerticalSolidList"/>
    <dgm:cxn modelId="{1BB14976-9D6E-43D2-AFEC-E7B6828C478B}" type="presParOf" srcId="{83A6C365-8870-4D7A-959D-4EDE810C5D7D}" destId="{33B23C8C-B93B-4D52-9F51-A7A114250995}" srcOrd="0" destOrd="0" presId="urn:microsoft.com/office/officeart/2018/2/layout/IconVerticalSolidList"/>
    <dgm:cxn modelId="{3E61CDA0-49B3-40CF-940A-CF641545C97B}" type="presParOf" srcId="{83A6C365-8870-4D7A-959D-4EDE810C5D7D}" destId="{94C33863-915C-49DC-8FC9-4D20B98237AB}" srcOrd="1" destOrd="0" presId="urn:microsoft.com/office/officeart/2018/2/layout/IconVerticalSolidList"/>
    <dgm:cxn modelId="{6C0CDCF4-1455-4BBE-914B-B91261D98DD3}" type="presParOf" srcId="{83A6C365-8870-4D7A-959D-4EDE810C5D7D}" destId="{D7E4E74C-4CF8-43BD-A0DB-6873DCE4A9CE}" srcOrd="2" destOrd="0" presId="urn:microsoft.com/office/officeart/2018/2/layout/IconVerticalSolidList"/>
    <dgm:cxn modelId="{06DBBE5A-6BF3-4093-9C60-699544936B23}" type="presParOf" srcId="{83A6C365-8870-4D7A-959D-4EDE810C5D7D}" destId="{1E811682-B01A-4A32-9D0A-DE78DB804119}" srcOrd="3" destOrd="0" presId="urn:microsoft.com/office/officeart/2018/2/layout/IconVerticalSolidList"/>
    <dgm:cxn modelId="{95F33037-055B-4C93-A1BD-77982CE9D7FE}" type="presParOf" srcId="{FD55B4A5-38F1-4C0B-B794-7769D2A179D3}" destId="{8B4C39BC-6073-4285-A37B-70C9E1CF20D9}" srcOrd="3" destOrd="0" presId="urn:microsoft.com/office/officeart/2018/2/layout/IconVerticalSolidList"/>
    <dgm:cxn modelId="{1C1E70B8-951B-413B-A942-38520FA61AD1}" type="presParOf" srcId="{FD55B4A5-38F1-4C0B-B794-7769D2A179D3}" destId="{5AAFC047-8816-4C41-8604-5D3DA1A441F7}" srcOrd="4" destOrd="0" presId="urn:microsoft.com/office/officeart/2018/2/layout/IconVerticalSolidList"/>
    <dgm:cxn modelId="{32FCF6F4-BC47-4C9D-B6F6-1265AC027895}" type="presParOf" srcId="{5AAFC047-8816-4C41-8604-5D3DA1A441F7}" destId="{084CFDB5-21E9-42FD-8F05-52386B4EBFF5}" srcOrd="0" destOrd="0" presId="urn:microsoft.com/office/officeart/2018/2/layout/IconVerticalSolidList"/>
    <dgm:cxn modelId="{6E67FBDB-61D3-42FE-9839-776E116DE4F8}" type="presParOf" srcId="{5AAFC047-8816-4C41-8604-5D3DA1A441F7}" destId="{4E10E50A-A430-4073-9109-1CBB2966D986}" srcOrd="1" destOrd="0" presId="urn:microsoft.com/office/officeart/2018/2/layout/IconVerticalSolidList"/>
    <dgm:cxn modelId="{9D4E359C-E02A-47C2-B4E8-CC2A8D9A3258}" type="presParOf" srcId="{5AAFC047-8816-4C41-8604-5D3DA1A441F7}" destId="{FA77EB27-FC11-4605-B173-EA7F30D70B7D}" srcOrd="2" destOrd="0" presId="urn:microsoft.com/office/officeart/2018/2/layout/IconVerticalSolidList"/>
    <dgm:cxn modelId="{F47A709F-A243-4C52-9896-B86241F6B212}" type="presParOf" srcId="{5AAFC047-8816-4C41-8604-5D3DA1A441F7}" destId="{4ADCD923-3CCB-4622-9CC1-1700C9E1ED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72329E-E04D-4CB9-AF51-524CFC5B902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19ED546-3F19-484E-9078-1B57612FA73D}">
      <dgm:prSet/>
      <dgm:spPr/>
      <dgm:t>
        <a:bodyPr/>
        <a:lstStyle/>
        <a:p>
          <a:r>
            <a:rPr lang="pt-BR" b="1"/>
            <a:t>Definição</a:t>
          </a:r>
          <a:r>
            <a:rPr lang="pt-BR"/>
            <a:t>: Padrões de design subótimos que prejudicam legibilidade e modificação</a:t>
          </a:r>
          <a:endParaRPr lang="en-US"/>
        </a:p>
      </dgm:t>
    </dgm:pt>
    <dgm:pt modelId="{F2CC1CFC-7E6F-4DB6-B2CF-01A1960F46B1}" type="parTrans" cxnId="{2A6FFF20-8E4C-4941-B4AC-62CED47C409D}">
      <dgm:prSet/>
      <dgm:spPr/>
      <dgm:t>
        <a:bodyPr/>
        <a:lstStyle/>
        <a:p>
          <a:endParaRPr lang="en-US"/>
        </a:p>
      </dgm:t>
    </dgm:pt>
    <dgm:pt modelId="{1DFC9260-342F-4C04-86AE-AC50B4553612}" type="sibTrans" cxnId="{2A6FFF20-8E4C-4941-B4AC-62CED47C409D}">
      <dgm:prSet/>
      <dgm:spPr/>
      <dgm:t>
        <a:bodyPr/>
        <a:lstStyle/>
        <a:p>
          <a:endParaRPr lang="en-US"/>
        </a:p>
      </dgm:t>
    </dgm:pt>
    <dgm:pt modelId="{7CAA4055-578C-408F-9D50-823B9F7F5A44}">
      <dgm:prSet/>
      <dgm:spPr/>
      <dgm:t>
        <a:bodyPr/>
        <a:lstStyle/>
        <a:p>
          <a:r>
            <a:rPr lang="pt-BR" b="1"/>
            <a:t>Vantagens</a:t>
          </a:r>
          <a:r>
            <a:rPr lang="pt-BR"/>
            <a:t>:</a:t>
          </a:r>
          <a:endParaRPr lang="en-US"/>
        </a:p>
      </dgm:t>
    </dgm:pt>
    <dgm:pt modelId="{B6B2A679-F247-475C-9570-B43039F8090A}" type="parTrans" cxnId="{1C086F2C-306E-4554-B0C6-C49F6EAA65E5}">
      <dgm:prSet/>
      <dgm:spPr/>
      <dgm:t>
        <a:bodyPr/>
        <a:lstStyle/>
        <a:p>
          <a:endParaRPr lang="en-US"/>
        </a:p>
      </dgm:t>
    </dgm:pt>
    <dgm:pt modelId="{8ACDF389-15C1-4106-A4D5-07685FA0AA1D}" type="sibTrans" cxnId="{1C086F2C-306E-4554-B0C6-C49F6EAA65E5}">
      <dgm:prSet/>
      <dgm:spPr/>
      <dgm:t>
        <a:bodyPr/>
        <a:lstStyle/>
        <a:p>
          <a:endParaRPr lang="en-US"/>
        </a:p>
      </dgm:t>
    </dgm:pt>
    <dgm:pt modelId="{EBD165EF-9E82-4CDC-8851-18BA29F47E54}">
      <dgm:prSet/>
      <dgm:spPr/>
      <dgm:t>
        <a:bodyPr/>
        <a:lstStyle/>
        <a:p>
          <a:r>
            <a:rPr lang="pt-BR"/>
            <a:t>Associados a refatorações claras (diferente de métricas tradicionais, que não sugerem ações).</a:t>
          </a:r>
          <a:endParaRPr lang="en-US"/>
        </a:p>
      </dgm:t>
    </dgm:pt>
    <dgm:pt modelId="{49C8AE1D-5A7B-49D2-81A5-DA48DA213610}" type="parTrans" cxnId="{B0321386-55C0-4A7E-AC61-EDEC74825378}">
      <dgm:prSet/>
      <dgm:spPr/>
      <dgm:t>
        <a:bodyPr/>
        <a:lstStyle/>
        <a:p>
          <a:endParaRPr lang="en-US"/>
        </a:p>
      </dgm:t>
    </dgm:pt>
    <dgm:pt modelId="{EA162CBE-981A-4D9F-8410-EEE0746792A8}" type="sibTrans" cxnId="{B0321386-55C0-4A7E-AC61-EDEC74825378}">
      <dgm:prSet/>
      <dgm:spPr/>
      <dgm:t>
        <a:bodyPr/>
        <a:lstStyle/>
        <a:p>
          <a:endParaRPr lang="en-US"/>
        </a:p>
      </dgm:t>
    </dgm:pt>
    <dgm:pt modelId="{F4F79AB2-D7AD-41CA-9AD4-DA65F66EFC32}">
      <dgm:prSet/>
      <dgm:spPr/>
      <dgm:t>
        <a:bodyPr/>
        <a:lstStyle/>
        <a:p>
          <a:r>
            <a:rPr lang="pt-BR"/>
            <a:t>Baseiam-se em problemas práticos do dia a dia dos desenvolvedores.</a:t>
          </a:r>
          <a:endParaRPr lang="en-US"/>
        </a:p>
      </dgm:t>
    </dgm:pt>
    <dgm:pt modelId="{686ACDD7-A659-4B73-9732-88C9D4432126}" type="parTrans" cxnId="{6C068BF7-59B6-48FF-91CA-D0DB09EFDFFC}">
      <dgm:prSet/>
      <dgm:spPr/>
      <dgm:t>
        <a:bodyPr/>
        <a:lstStyle/>
        <a:p>
          <a:endParaRPr lang="en-US"/>
        </a:p>
      </dgm:t>
    </dgm:pt>
    <dgm:pt modelId="{4A3A70D5-3188-4E6C-8A12-B9AFD4305AC6}" type="sibTrans" cxnId="{6C068BF7-59B6-48FF-91CA-D0DB09EFDFFC}">
      <dgm:prSet/>
      <dgm:spPr/>
      <dgm:t>
        <a:bodyPr/>
        <a:lstStyle/>
        <a:p>
          <a:endParaRPr lang="en-US"/>
        </a:p>
      </dgm:t>
    </dgm:pt>
    <dgm:pt modelId="{A5F19CF2-66D8-41EF-AFA7-E68991CC5CA8}">
      <dgm:prSet/>
      <dgm:spPr/>
      <dgm:t>
        <a:bodyPr/>
        <a:lstStyle/>
        <a:p>
          <a:r>
            <a:rPr lang="pt-BR"/>
            <a:t>Podem ser detectados automaticamente (ex.: ferramentas como </a:t>
          </a:r>
          <a:r>
            <a:rPr lang="pt-BR" i="1"/>
            <a:t>Borland Together</a:t>
          </a:r>
          <a:r>
            <a:rPr lang="pt-BR"/>
            <a:t>).</a:t>
          </a:r>
          <a:endParaRPr lang="en-US"/>
        </a:p>
      </dgm:t>
    </dgm:pt>
    <dgm:pt modelId="{3A8298F4-9B6B-4F14-99C8-FBDBC23E4F09}" type="parTrans" cxnId="{C939D356-015A-4139-AD1C-A89A3103CC20}">
      <dgm:prSet/>
      <dgm:spPr/>
      <dgm:t>
        <a:bodyPr/>
        <a:lstStyle/>
        <a:p>
          <a:endParaRPr lang="en-US"/>
        </a:p>
      </dgm:t>
    </dgm:pt>
    <dgm:pt modelId="{FCAA54C9-0F49-4900-A9A3-334D170F6752}" type="sibTrans" cxnId="{C939D356-015A-4139-AD1C-A89A3103CC20}">
      <dgm:prSet/>
      <dgm:spPr/>
      <dgm:t>
        <a:bodyPr/>
        <a:lstStyle/>
        <a:p>
          <a:endParaRPr lang="en-US"/>
        </a:p>
      </dgm:t>
    </dgm:pt>
    <dgm:pt modelId="{6400B4EE-C0F3-44F6-824D-5B39F6929941}" type="pres">
      <dgm:prSet presAssocID="{9572329E-E04D-4CB9-AF51-524CFC5B902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898C813-84F6-4C22-93F0-071B84FFB2E3}" type="pres">
      <dgm:prSet presAssocID="{E19ED546-3F19-484E-9078-1B57612FA73D}" presName="root1" presStyleCnt="0"/>
      <dgm:spPr/>
    </dgm:pt>
    <dgm:pt modelId="{C7FF4353-0B7D-413A-8F80-0C6626BB4039}" type="pres">
      <dgm:prSet presAssocID="{E19ED546-3F19-484E-9078-1B57612FA73D}" presName="LevelOneTextNode" presStyleLbl="node0" presStyleIdx="0" presStyleCnt="2">
        <dgm:presLayoutVars>
          <dgm:chPref val="3"/>
        </dgm:presLayoutVars>
      </dgm:prSet>
      <dgm:spPr/>
    </dgm:pt>
    <dgm:pt modelId="{D7BD646B-1BA1-4396-8D05-B167F5430276}" type="pres">
      <dgm:prSet presAssocID="{E19ED546-3F19-484E-9078-1B57612FA73D}" presName="level2hierChild" presStyleCnt="0"/>
      <dgm:spPr/>
    </dgm:pt>
    <dgm:pt modelId="{D3B4B288-2E32-4C3D-AAE3-A2AD015A7EAA}" type="pres">
      <dgm:prSet presAssocID="{7CAA4055-578C-408F-9D50-823B9F7F5A44}" presName="root1" presStyleCnt="0"/>
      <dgm:spPr/>
    </dgm:pt>
    <dgm:pt modelId="{34BB9DE4-5009-4B9C-8901-636416CB0731}" type="pres">
      <dgm:prSet presAssocID="{7CAA4055-578C-408F-9D50-823B9F7F5A44}" presName="LevelOneTextNode" presStyleLbl="node0" presStyleIdx="1" presStyleCnt="2">
        <dgm:presLayoutVars>
          <dgm:chPref val="3"/>
        </dgm:presLayoutVars>
      </dgm:prSet>
      <dgm:spPr/>
    </dgm:pt>
    <dgm:pt modelId="{F3AA7254-B386-4801-BAC7-6E29CC6EEEB2}" type="pres">
      <dgm:prSet presAssocID="{7CAA4055-578C-408F-9D50-823B9F7F5A44}" presName="level2hierChild" presStyleCnt="0"/>
      <dgm:spPr/>
    </dgm:pt>
    <dgm:pt modelId="{88946C3F-3E11-47B5-A955-E4A61E67319D}" type="pres">
      <dgm:prSet presAssocID="{49C8AE1D-5A7B-49D2-81A5-DA48DA213610}" presName="conn2-1" presStyleLbl="parChTrans1D2" presStyleIdx="0" presStyleCnt="3"/>
      <dgm:spPr/>
    </dgm:pt>
    <dgm:pt modelId="{BDB64225-16C4-4860-ADB3-7A9AD02C8692}" type="pres">
      <dgm:prSet presAssocID="{49C8AE1D-5A7B-49D2-81A5-DA48DA213610}" presName="connTx" presStyleLbl="parChTrans1D2" presStyleIdx="0" presStyleCnt="3"/>
      <dgm:spPr/>
    </dgm:pt>
    <dgm:pt modelId="{B1822C7C-DEC6-4A2F-AB8D-D3497B76D17C}" type="pres">
      <dgm:prSet presAssocID="{EBD165EF-9E82-4CDC-8851-18BA29F47E54}" presName="root2" presStyleCnt="0"/>
      <dgm:spPr/>
    </dgm:pt>
    <dgm:pt modelId="{1CB4C812-40CD-4BC4-BC0F-2A8D10DDB394}" type="pres">
      <dgm:prSet presAssocID="{EBD165EF-9E82-4CDC-8851-18BA29F47E54}" presName="LevelTwoTextNode" presStyleLbl="node2" presStyleIdx="0" presStyleCnt="3">
        <dgm:presLayoutVars>
          <dgm:chPref val="3"/>
        </dgm:presLayoutVars>
      </dgm:prSet>
      <dgm:spPr/>
    </dgm:pt>
    <dgm:pt modelId="{28EEE9CC-B2BD-4BC0-AC82-98479ECDA42E}" type="pres">
      <dgm:prSet presAssocID="{EBD165EF-9E82-4CDC-8851-18BA29F47E54}" presName="level3hierChild" presStyleCnt="0"/>
      <dgm:spPr/>
    </dgm:pt>
    <dgm:pt modelId="{8FA5A422-71A7-4A9C-B009-3E3C24D73BA0}" type="pres">
      <dgm:prSet presAssocID="{686ACDD7-A659-4B73-9732-88C9D4432126}" presName="conn2-1" presStyleLbl="parChTrans1D2" presStyleIdx="1" presStyleCnt="3"/>
      <dgm:spPr/>
    </dgm:pt>
    <dgm:pt modelId="{84721F90-584A-46EF-BDE5-B4EE1EDA4916}" type="pres">
      <dgm:prSet presAssocID="{686ACDD7-A659-4B73-9732-88C9D4432126}" presName="connTx" presStyleLbl="parChTrans1D2" presStyleIdx="1" presStyleCnt="3"/>
      <dgm:spPr/>
    </dgm:pt>
    <dgm:pt modelId="{040D34FB-2314-4672-9400-39A92E181DA5}" type="pres">
      <dgm:prSet presAssocID="{F4F79AB2-D7AD-41CA-9AD4-DA65F66EFC32}" presName="root2" presStyleCnt="0"/>
      <dgm:spPr/>
    </dgm:pt>
    <dgm:pt modelId="{3D75EA32-23C7-4BAE-A7A0-E7654B6F1BA0}" type="pres">
      <dgm:prSet presAssocID="{F4F79AB2-D7AD-41CA-9AD4-DA65F66EFC32}" presName="LevelTwoTextNode" presStyleLbl="node2" presStyleIdx="1" presStyleCnt="3">
        <dgm:presLayoutVars>
          <dgm:chPref val="3"/>
        </dgm:presLayoutVars>
      </dgm:prSet>
      <dgm:spPr/>
    </dgm:pt>
    <dgm:pt modelId="{F9BB12DE-2780-4A30-8C17-5803CA808DCD}" type="pres">
      <dgm:prSet presAssocID="{F4F79AB2-D7AD-41CA-9AD4-DA65F66EFC32}" presName="level3hierChild" presStyleCnt="0"/>
      <dgm:spPr/>
    </dgm:pt>
    <dgm:pt modelId="{E800F989-AFF9-431B-8AD5-2643DAFC4421}" type="pres">
      <dgm:prSet presAssocID="{3A8298F4-9B6B-4F14-99C8-FBDBC23E4F09}" presName="conn2-1" presStyleLbl="parChTrans1D2" presStyleIdx="2" presStyleCnt="3"/>
      <dgm:spPr/>
    </dgm:pt>
    <dgm:pt modelId="{CB3F6C7F-BE19-4751-A49E-F2A28EF540EA}" type="pres">
      <dgm:prSet presAssocID="{3A8298F4-9B6B-4F14-99C8-FBDBC23E4F09}" presName="connTx" presStyleLbl="parChTrans1D2" presStyleIdx="2" presStyleCnt="3"/>
      <dgm:spPr/>
    </dgm:pt>
    <dgm:pt modelId="{1F31A59A-6B01-46DB-A963-1225B9F2FA8C}" type="pres">
      <dgm:prSet presAssocID="{A5F19CF2-66D8-41EF-AFA7-E68991CC5CA8}" presName="root2" presStyleCnt="0"/>
      <dgm:spPr/>
    </dgm:pt>
    <dgm:pt modelId="{BB610984-57A3-426A-8FBA-262B089BE304}" type="pres">
      <dgm:prSet presAssocID="{A5F19CF2-66D8-41EF-AFA7-E68991CC5CA8}" presName="LevelTwoTextNode" presStyleLbl="node2" presStyleIdx="2" presStyleCnt="3">
        <dgm:presLayoutVars>
          <dgm:chPref val="3"/>
        </dgm:presLayoutVars>
      </dgm:prSet>
      <dgm:spPr/>
    </dgm:pt>
    <dgm:pt modelId="{7774B684-91EC-4033-A118-76DBF76861CD}" type="pres">
      <dgm:prSet presAssocID="{A5F19CF2-66D8-41EF-AFA7-E68991CC5CA8}" presName="level3hierChild" presStyleCnt="0"/>
      <dgm:spPr/>
    </dgm:pt>
  </dgm:ptLst>
  <dgm:cxnLst>
    <dgm:cxn modelId="{58AA9A00-03D4-4C80-ABCF-F6E290A75A94}" type="presOf" srcId="{3A8298F4-9B6B-4F14-99C8-FBDBC23E4F09}" destId="{CB3F6C7F-BE19-4751-A49E-F2A28EF540EA}" srcOrd="1" destOrd="0" presId="urn:microsoft.com/office/officeart/2005/8/layout/hierarchy2"/>
    <dgm:cxn modelId="{AAAB3B02-0AA7-4153-96F1-156BBBAC7DF1}" type="presOf" srcId="{E19ED546-3F19-484E-9078-1B57612FA73D}" destId="{C7FF4353-0B7D-413A-8F80-0C6626BB4039}" srcOrd="0" destOrd="0" presId="urn:microsoft.com/office/officeart/2005/8/layout/hierarchy2"/>
    <dgm:cxn modelId="{FB62EF0D-C95C-4D76-8F4E-9330DD84ECAB}" type="presOf" srcId="{3A8298F4-9B6B-4F14-99C8-FBDBC23E4F09}" destId="{E800F989-AFF9-431B-8AD5-2643DAFC4421}" srcOrd="0" destOrd="0" presId="urn:microsoft.com/office/officeart/2005/8/layout/hierarchy2"/>
    <dgm:cxn modelId="{2A6FFF20-8E4C-4941-B4AC-62CED47C409D}" srcId="{9572329E-E04D-4CB9-AF51-524CFC5B9021}" destId="{E19ED546-3F19-484E-9078-1B57612FA73D}" srcOrd="0" destOrd="0" parTransId="{F2CC1CFC-7E6F-4DB6-B2CF-01A1960F46B1}" sibTransId="{1DFC9260-342F-4C04-86AE-AC50B4553612}"/>
    <dgm:cxn modelId="{7C056524-8E18-487E-A221-F79CC0DB5A2E}" type="presOf" srcId="{7CAA4055-578C-408F-9D50-823B9F7F5A44}" destId="{34BB9DE4-5009-4B9C-8901-636416CB0731}" srcOrd="0" destOrd="0" presId="urn:microsoft.com/office/officeart/2005/8/layout/hierarchy2"/>
    <dgm:cxn modelId="{1C086F2C-306E-4554-B0C6-C49F6EAA65E5}" srcId="{9572329E-E04D-4CB9-AF51-524CFC5B9021}" destId="{7CAA4055-578C-408F-9D50-823B9F7F5A44}" srcOrd="1" destOrd="0" parTransId="{B6B2A679-F247-475C-9570-B43039F8090A}" sibTransId="{8ACDF389-15C1-4106-A4D5-07685FA0AA1D}"/>
    <dgm:cxn modelId="{C95CD239-F19D-46E7-9AC8-D755F4FB34E8}" type="presOf" srcId="{EBD165EF-9E82-4CDC-8851-18BA29F47E54}" destId="{1CB4C812-40CD-4BC4-BC0F-2A8D10DDB394}" srcOrd="0" destOrd="0" presId="urn:microsoft.com/office/officeart/2005/8/layout/hierarchy2"/>
    <dgm:cxn modelId="{5F0C7F45-C71D-4636-A889-0873DE95577D}" type="presOf" srcId="{F4F79AB2-D7AD-41CA-9AD4-DA65F66EFC32}" destId="{3D75EA32-23C7-4BAE-A7A0-E7654B6F1BA0}" srcOrd="0" destOrd="0" presId="urn:microsoft.com/office/officeart/2005/8/layout/hierarchy2"/>
    <dgm:cxn modelId="{A7711F74-3685-4315-974B-930F53AB79F2}" type="presOf" srcId="{9572329E-E04D-4CB9-AF51-524CFC5B9021}" destId="{6400B4EE-C0F3-44F6-824D-5B39F6929941}" srcOrd="0" destOrd="0" presId="urn:microsoft.com/office/officeart/2005/8/layout/hierarchy2"/>
    <dgm:cxn modelId="{C939D356-015A-4139-AD1C-A89A3103CC20}" srcId="{7CAA4055-578C-408F-9D50-823B9F7F5A44}" destId="{A5F19CF2-66D8-41EF-AFA7-E68991CC5CA8}" srcOrd="2" destOrd="0" parTransId="{3A8298F4-9B6B-4F14-99C8-FBDBC23E4F09}" sibTransId="{FCAA54C9-0F49-4900-A9A3-334D170F6752}"/>
    <dgm:cxn modelId="{E8CB2F59-E971-49DC-8967-B9BEC414D506}" type="presOf" srcId="{49C8AE1D-5A7B-49D2-81A5-DA48DA213610}" destId="{BDB64225-16C4-4860-ADB3-7A9AD02C8692}" srcOrd="1" destOrd="0" presId="urn:microsoft.com/office/officeart/2005/8/layout/hierarchy2"/>
    <dgm:cxn modelId="{B0321386-55C0-4A7E-AC61-EDEC74825378}" srcId="{7CAA4055-578C-408F-9D50-823B9F7F5A44}" destId="{EBD165EF-9E82-4CDC-8851-18BA29F47E54}" srcOrd="0" destOrd="0" parTransId="{49C8AE1D-5A7B-49D2-81A5-DA48DA213610}" sibTransId="{EA162CBE-981A-4D9F-8410-EEE0746792A8}"/>
    <dgm:cxn modelId="{DB3402CB-634D-4CCE-9FC5-7B6580DEE03C}" type="presOf" srcId="{A5F19CF2-66D8-41EF-AFA7-E68991CC5CA8}" destId="{BB610984-57A3-426A-8FBA-262B089BE304}" srcOrd="0" destOrd="0" presId="urn:microsoft.com/office/officeart/2005/8/layout/hierarchy2"/>
    <dgm:cxn modelId="{154F96ED-F1D2-49DC-89EE-79C5BFB3A702}" type="presOf" srcId="{686ACDD7-A659-4B73-9732-88C9D4432126}" destId="{8FA5A422-71A7-4A9C-B009-3E3C24D73BA0}" srcOrd="0" destOrd="0" presId="urn:microsoft.com/office/officeart/2005/8/layout/hierarchy2"/>
    <dgm:cxn modelId="{1A0416F4-11BE-4D63-AE10-A2B409DA8ABD}" type="presOf" srcId="{686ACDD7-A659-4B73-9732-88C9D4432126}" destId="{84721F90-584A-46EF-BDE5-B4EE1EDA4916}" srcOrd="1" destOrd="0" presId="urn:microsoft.com/office/officeart/2005/8/layout/hierarchy2"/>
    <dgm:cxn modelId="{6C068BF7-59B6-48FF-91CA-D0DB09EFDFFC}" srcId="{7CAA4055-578C-408F-9D50-823B9F7F5A44}" destId="{F4F79AB2-D7AD-41CA-9AD4-DA65F66EFC32}" srcOrd="1" destOrd="0" parTransId="{686ACDD7-A659-4B73-9732-88C9D4432126}" sibTransId="{4A3A70D5-3188-4E6C-8A12-B9AFD4305AC6}"/>
    <dgm:cxn modelId="{6BB2CCFA-4CEB-4B70-92E2-5167B79FF21C}" type="presOf" srcId="{49C8AE1D-5A7B-49D2-81A5-DA48DA213610}" destId="{88946C3F-3E11-47B5-A955-E4A61E67319D}" srcOrd="0" destOrd="0" presId="urn:microsoft.com/office/officeart/2005/8/layout/hierarchy2"/>
    <dgm:cxn modelId="{7D98969E-AA02-458F-84E3-AB81CC0EEA6E}" type="presParOf" srcId="{6400B4EE-C0F3-44F6-824D-5B39F6929941}" destId="{0898C813-84F6-4C22-93F0-071B84FFB2E3}" srcOrd="0" destOrd="0" presId="urn:microsoft.com/office/officeart/2005/8/layout/hierarchy2"/>
    <dgm:cxn modelId="{89B377DC-291E-4FB2-B43A-5344E6E4C6C8}" type="presParOf" srcId="{0898C813-84F6-4C22-93F0-071B84FFB2E3}" destId="{C7FF4353-0B7D-413A-8F80-0C6626BB4039}" srcOrd="0" destOrd="0" presId="urn:microsoft.com/office/officeart/2005/8/layout/hierarchy2"/>
    <dgm:cxn modelId="{E14F6924-BFEB-4F03-852D-8CD68B003922}" type="presParOf" srcId="{0898C813-84F6-4C22-93F0-071B84FFB2E3}" destId="{D7BD646B-1BA1-4396-8D05-B167F5430276}" srcOrd="1" destOrd="0" presId="urn:microsoft.com/office/officeart/2005/8/layout/hierarchy2"/>
    <dgm:cxn modelId="{32611775-4E83-4518-AEB1-C44E18D9FDD0}" type="presParOf" srcId="{6400B4EE-C0F3-44F6-824D-5B39F6929941}" destId="{D3B4B288-2E32-4C3D-AAE3-A2AD015A7EAA}" srcOrd="1" destOrd="0" presId="urn:microsoft.com/office/officeart/2005/8/layout/hierarchy2"/>
    <dgm:cxn modelId="{07502DAC-627A-4ADD-9329-C2F2A59AC647}" type="presParOf" srcId="{D3B4B288-2E32-4C3D-AAE3-A2AD015A7EAA}" destId="{34BB9DE4-5009-4B9C-8901-636416CB0731}" srcOrd="0" destOrd="0" presId="urn:microsoft.com/office/officeart/2005/8/layout/hierarchy2"/>
    <dgm:cxn modelId="{942971DF-8A15-4295-A626-25DE41D53EBE}" type="presParOf" srcId="{D3B4B288-2E32-4C3D-AAE3-A2AD015A7EAA}" destId="{F3AA7254-B386-4801-BAC7-6E29CC6EEEB2}" srcOrd="1" destOrd="0" presId="urn:microsoft.com/office/officeart/2005/8/layout/hierarchy2"/>
    <dgm:cxn modelId="{58435039-1127-4F0E-B9D2-3403F30000E4}" type="presParOf" srcId="{F3AA7254-B386-4801-BAC7-6E29CC6EEEB2}" destId="{88946C3F-3E11-47B5-A955-E4A61E67319D}" srcOrd="0" destOrd="0" presId="urn:microsoft.com/office/officeart/2005/8/layout/hierarchy2"/>
    <dgm:cxn modelId="{04554807-2D54-47DE-B902-04AAB844993A}" type="presParOf" srcId="{88946C3F-3E11-47B5-A955-E4A61E67319D}" destId="{BDB64225-16C4-4860-ADB3-7A9AD02C8692}" srcOrd="0" destOrd="0" presId="urn:microsoft.com/office/officeart/2005/8/layout/hierarchy2"/>
    <dgm:cxn modelId="{4B1440FB-0260-46B6-A8B0-C4DEEB2C6544}" type="presParOf" srcId="{F3AA7254-B386-4801-BAC7-6E29CC6EEEB2}" destId="{B1822C7C-DEC6-4A2F-AB8D-D3497B76D17C}" srcOrd="1" destOrd="0" presId="urn:microsoft.com/office/officeart/2005/8/layout/hierarchy2"/>
    <dgm:cxn modelId="{80B29A54-CCD9-4507-BC71-C8851C2FE631}" type="presParOf" srcId="{B1822C7C-DEC6-4A2F-AB8D-D3497B76D17C}" destId="{1CB4C812-40CD-4BC4-BC0F-2A8D10DDB394}" srcOrd="0" destOrd="0" presId="urn:microsoft.com/office/officeart/2005/8/layout/hierarchy2"/>
    <dgm:cxn modelId="{E1A328DA-E106-469D-BE8C-1CA33877603F}" type="presParOf" srcId="{B1822C7C-DEC6-4A2F-AB8D-D3497B76D17C}" destId="{28EEE9CC-B2BD-4BC0-AC82-98479ECDA42E}" srcOrd="1" destOrd="0" presId="urn:microsoft.com/office/officeart/2005/8/layout/hierarchy2"/>
    <dgm:cxn modelId="{0D0017AA-5863-4939-AC18-9DB44D67A967}" type="presParOf" srcId="{F3AA7254-B386-4801-BAC7-6E29CC6EEEB2}" destId="{8FA5A422-71A7-4A9C-B009-3E3C24D73BA0}" srcOrd="2" destOrd="0" presId="urn:microsoft.com/office/officeart/2005/8/layout/hierarchy2"/>
    <dgm:cxn modelId="{77309D21-E6CC-40F5-896F-88FCB6B9B4E5}" type="presParOf" srcId="{8FA5A422-71A7-4A9C-B009-3E3C24D73BA0}" destId="{84721F90-584A-46EF-BDE5-B4EE1EDA4916}" srcOrd="0" destOrd="0" presId="urn:microsoft.com/office/officeart/2005/8/layout/hierarchy2"/>
    <dgm:cxn modelId="{095289BB-9FA0-48AD-8DBC-22E2B49E3F6B}" type="presParOf" srcId="{F3AA7254-B386-4801-BAC7-6E29CC6EEEB2}" destId="{040D34FB-2314-4672-9400-39A92E181DA5}" srcOrd="3" destOrd="0" presId="urn:microsoft.com/office/officeart/2005/8/layout/hierarchy2"/>
    <dgm:cxn modelId="{1519D5D9-B2DC-4291-A3FB-17832E06A63C}" type="presParOf" srcId="{040D34FB-2314-4672-9400-39A92E181DA5}" destId="{3D75EA32-23C7-4BAE-A7A0-E7654B6F1BA0}" srcOrd="0" destOrd="0" presId="urn:microsoft.com/office/officeart/2005/8/layout/hierarchy2"/>
    <dgm:cxn modelId="{16173D66-FC2C-4C98-BB41-A41EB62B92D6}" type="presParOf" srcId="{040D34FB-2314-4672-9400-39A92E181DA5}" destId="{F9BB12DE-2780-4A30-8C17-5803CA808DCD}" srcOrd="1" destOrd="0" presId="urn:microsoft.com/office/officeart/2005/8/layout/hierarchy2"/>
    <dgm:cxn modelId="{F4FA865E-D67E-43A1-AB41-F4418420BCAC}" type="presParOf" srcId="{F3AA7254-B386-4801-BAC7-6E29CC6EEEB2}" destId="{E800F989-AFF9-431B-8AD5-2643DAFC4421}" srcOrd="4" destOrd="0" presId="urn:microsoft.com/office/officeart/2005/8/layout/hierarchy2"/>
    <dgm:cxn modelId="{8CE2F6B1-F187-4301-8A87-C28CCB3F075D}" type="presParOf" srcId="{E800F989-AFF9-431B-8AD5-2643DAFC4421}" destId="{CB3F6C7F-BE19-4751-A49E-F2A28EF540EA}" srcOrd="0" destOrd="0" presId="urn:microsoft.com/office/officeart/2005/8/layout/hierarchy2"/>
    <dgm:cxn modelId="{268E592A-1E26-4D71-816D-F6C1135D07BF}" type="presParOf" srcId="{F3AA7254-B386-4801-BAC7-6E29CC6EEEB2}" destId="{1F31A59A-6B01-46DB-A963-1225B9F2FA8C}" srcOrd="5" destOrd="0" presId="urn:microsoft.com/office/officeart/2005/8/layout/hierarchy2"/>
    <dgm:cxn modelId="{DAFA1AB7-3CC6-43B6-B085-69419B64B187}" type="presParOf" srcId="{1F31A59A-6B01-46DB-A963-1225B9F2FA8C}" destId="{BB610984-57A3-426A-8FBA-262B089BE304}" srcOrd="0" destOrd="0" presId="urn:microsoft.com/office/officeart/2005/8/layout/hierarchy2"/>
    <dgm:cxn modelId="{5ECE8E2A-E57F-45C8-A901-7715C6AFCFE3}" type="presParOf" srcId="{1F31A59A-6B01-46DB-A963-1225B9F2FA8C}" destId="{7774B684-91EC-4033-A118-76DBF76861C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198F67-86F1-4C97-AE31-C7A2A22382D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4EF57E-B016-4558-8ECF-91202CAD2C66}">
      <dgm:prSet/>
      <dgm:spPr/>
      <dgm:t>
        <a:bodyPr/>
        <a:lstStyle/>
        <a:p>
          <a:r>
            <a:rPr lang="pt-BR" b="1"/>
            <a:t>Sistema A</a:t>
          </a:r>
          <a:r>
            <a:rPr lang="pt-BR"/>
            <a:t>: Considerado o </a:t>
          </a:r>
          <a:r>
            <a:rPr lang="pt-BR" b="1"/>
            <a:t>mais sustentável</a:t>
          </a:r>
          <a:r>
            <a:rPr lang="pt-BR"/>
            <a:t> para pequenas modificações, mas com limitações em grandes extensões.</a:t>
          </a:r>
          <a:endParaRPr lang="en-US"/>
        </a:p>
      </dgm:t>
    </dgm:pt>
    <dgm:pt modelId="{E9BB40C3-C3AB-40A7-91E1-873D386E7838}" type="parTrans" cxnId="{A5583323-5393-40E4-A7B9-9D2ECA4472E2}">
      <dgm:prSet/>
      <dgm:spPr/>
      <dgm:t>
        <a:bodyPr/>
        <a:lstStyle/>
        <a:p>
          <a:endParaRPr lang="en-US"/>
        </a:p>
      </dgm:t>
    </dgm:pt>
    <dgm:pt modelId="{3AE3F1CB-064B-49C3-BF4F-ACE0500DCACA}" type="sibTrans" cxnId="{A5583323-5393-40E4-A7B9-9D2ECA4472E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2E03C28-692F-4313-9B55-14B9223FABD6}">
      <dgm:prSet/>
      <dgm:spPr/>
      <dgm:t>
        <a:bodyPr/>
        <a:lstStyle/>
        <a:p>
          <a:r>
            <a:rPr lang="pt-BR" b="1"/>
            <a:t>Sistema D</a:t>
          </a:r>
          <a:r>
            <a:rPr lang="pt-BR"/>
            <a:t>: Boa flexibilidade para </a:t>
          </a:r>
          <a:r>
            <a:rPr lang="pt-BR" b="1"/>
            <a:t>mudanças significativas</a:t>
          </a:r>
          <a:r>
            <a:rPr lang="pt-BR"/>
            <a:t>, porém com alguns problemas de manutenção.</a:t>
          </a:r>
          <a:endParaRPr lang="en-US"/>
        </a:p>
      </dgm:t>
    </dgm:pt>
    <dgm:pt modelId="{44317A49-ED99-4FBF-901E-032C30BD8134}" type="parTrans" cxnId="{2C1B44B6-9B05-47B6-A27D-9FE7E9EE0EAE}">
      <dgm:prSet/>
      <dgm:spPr/>
      <dgm:t>
        <a:bodyPr/>
        <a:lstStyle/>
        <a:p>
          <a:endParaRPr lang="en-US"/>
        </a:p>
      </dgm:t>
    </dgm:pt>
    <dgm:pt modelId="{689F2C32-7AB0-45E2-BB22-EA5E75EBDA77}" type="sibTrans" cxnId="{2C1B44B6-9B05-47B6-A27D-9FE7E9EE0EA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70A64AF1-3198-4657-B52C-EB38DD10EAD9}">
      <dgm:prSet/>
      <dgm:spPr/>
      <dgm:t>
        <a:bodyPr/>
        <a:lstStyle/>
        <a:p>
          <a:r>
            <a:rPr lang="pt-BR" b="1" dirty="0"/>
            <a:t>Sistema C</a:t>
          </a:r>
          <a:r>
            <a:rPr lang="pt-BR" dirty="0"/>
            <a:t>: </a:t>
          </a:r>
          <a:r>
            <a:rPr lang="pt-BR" b="1" dirty="0"/>
            <a:t>Difícil de estender,</a:t>
          </a:r>
          <a:r>
            <a:rPr lang="pt-BR" dirty="0"/>
            <a:t> adequado apenas para pequenas correções.</a:t>
          </a:r>
          <a:endParaRPr lang="en-US" dirty="0"/>
        </a:p>
      </dgm:t>
    </dgm:pt>
    <dgm:pt modelId="{DF40ADC1-C24C-4118-A8BC-AA332FFC56CF}" type="parTrans" cxnId="{11A0C806-AE42-4754-98D6-D480A33F8718}">
      <dgm:prSet/>
      <dgm:spPr/>
      <dgm:t>
        <a:bodyPr/>
        <a:lstStyle/>
        <a:p>
          <a:endParaRPr lang="en-US"/>
        </a:p>
      </dgm:t>
    </dgm:pt>
    <dgm:pt modelId="{9EC6B488-A61D-4D06-B6EB-D35114C3E7ED}" type="sibTrans" cxnId="{11A0C806-AE42-4754-98D6-D480A33F871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C6F7F185-1F24-46FA-925E-3DDFEA143978}">
      <dgm:prSet/>
      <dgm:spPr/>
      <dgm:t>
        <a:bodyPr/>
        <a:lstStyle/>
        <a:p>
          <a:r>
            <a:rPr lang="pt-BR" b="1"/>
            <a:t>Sistema B</a:t>
          </a:r>
          <a:r>
            <a:rPr lang="pt-BR"/>
            <a:t>: </a:t>
          </a:r>
          <a:r>
            <a:rPr lang="pt-BR" b="1"/>
            <a:t>Excessivamente complexo</a:t>
          </a:r>
          <a:r>
            <a:rPr lang="pt-BR"/>
            <a:t>, com design mais apropriado para sistemas de grande escala.</a:t>
          </a:r>
          <a:endParaRPr lang="en-US"/>
        </a:p>
      </dgm:t>
    </dgm:pt>
    <dgm:pt modelId="{6BE3318A-39BB-4F66-8417-145538AE6E63}" type="parTrans" cxnId="{4A4E09FB-21EA-4AF9-8D2E-F0C4F1CD8DC0}">
      <dgm:prSet/>
      <dgm:spPr/>
      <dgm:t>
        <a:bodyPr/>
        <a:lstStyle/>
        <a:p>
          <a:endParaRPr lang="en-US"/>
        </a:p>
      </dgm:t>
    </dgm:pt>
    <dgm:pt modelId="{A31531FF-A3A1-4230-8ACF-DC9899B5C213}" type="sibTrans" cxnId="{4A4E09FB-21EA-4AF9-8D2E-F0C4F1CD8DC0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1C66C3C2-3025-4588-9B8E-000C805089DF}" type="pres">
      <dgm:prSet presAssocID="{34198F67-86F1-4C97-AE31-C7A2A22382DD}" presName="Name0" presStyleCnt="0">
        <dgm:presLayoutVars>
          <dgm:animLvl val="lvl"/>
          <dgm:resizeHandles val="exact"/>
        </dgm:presLayoutVars>
      </dgm:prSet>
      <dgm:spPr/>
    </dgm:pt>
    <dgm:pt modelId="{9D7813DF-0687-4F26-B99F-84AF5ACFBC5F}" type="pres">
      <dgm:prSet presAssocID="{2E4EF57E-B016-4558-8ECF-91202CAD2C66}" presName="compositeNode" presStyleCnt="0">
        <dgm:presLayoutVars>
          <dgm:bulletEnabled val="1"/>
        </dgm:presLayoutVars>
      </dgm:prSet>
      <dgm:spPr/>
    </dgm:pt>
    <dgm:pt modelId="{1D7B5349-3469-42EE-BF7E-F73CA0066852}" type="pres">
      <dgm:prSet presAssocID="{2E4EF57E-B016-4558-8ECF-91202CAD2C66}" presName="bgRect" presStyleLbl="alignNode1" presStyleIdx="0" presStyleCnt="4"/>
      <dgm:spPr/>
    </dgm:pt>
    <dgm:pt modelId="{CC8F4F20-8292-4BDC-9DF6-FD17F3EA400E}" type="pres">
      <dgm:prSet presAssocID="{3AE3F1CB-064B-49C3-BF4F-ACE0500DCACA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BA6B3F32-A17C-4E1E-838A-5BF2E51A21A1}" type="pres">
      <dgm:prSet presAssocID="{2E4EF57E-B016-4558-8ECF-91202CAD2C66}" presName="nodeRect" presStyleLbl="alignNode1" presStyleIdx="0" presStyleCnt="4">
        <dgm:presLayoutVars>
          <dgm:bulletEnabled val="1"/>
        </dgm:presLayoutVars>
      </dgm:prSet>
      <dgm:spPr/>
    </dgm:pt>
    <dgm:pt modelId="{71D98145-739A-439A-90FF-B6113C7B392B}" type="pres">
      <dgm:prSet presAssocID="{3AE3F1CB-064B-49C3-BF4F-ACE0500DCACA}" presName="sibTrans" presStyleCnt="0"/>
      <dgm:spPr/>
    </dgm:pt>
    <dgm:pt modelId="{C102EBB2-E2E0-4AF5-AA52-0522BDE4C4FE}" type="pres">
      <dgm:prSet presAssocID="{92E03C28-692F-4313-9B55-14B9223FABD6}" presName="compositeNode" presStyleCnt="0">
        <dgm:presLayoutVars>
          <dgm:bulletEnabled val="1"/>
        </dgm:presLayoutVars>
      </dgm:prSet>
      <dgm:spPr/>
    </dgm:pt>
    <dgm:pt modelId="{BCE593A1-0DF2-4BB1-BA68-0CA905B3D29B}" type="pres">
      <dgm:prSet presAssocID="{92E03C28-692F-4313-9B55-14B9223FABD6}" presName="bgRect" presStyleLbl="alignNode1" presStyleIdx="1" presStyleCnt="4"/>
      <dgm:spPr/>
    </dgm:pt>
    <dgm:pt modelId="{CCEBA39E-BE5C-4187-A773-159C66707EB9}" type="pres">
      <dgm:prSet presAssocID="{689F2C32-7AB0-45E2-BB22-EA5E75EBDA77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8854C539-7112-43DF-9DB8-C114AE50235B}" type="pres">
      <dgm:prSet presAssocID="{92E03C28-692F-4313-9B55-14B9223FABD6}" presName="nodeRect" presStyleLbl="alignNode1" presStyleIdx="1" presStyleCnt="4">
        <dgm:presLayoutVars>
          <dgm:bulletEnabled val="1"/>
        </dgm:presLayoutVars>
      </dgm:prSet>
      <dgm:spPr/>
    </dgm:pt>
    <dgm:pt modelId="{FD035AB2-A2E7-46D1-831C-911EB22BCEB5}" type="pres">
      <dgm:prSet presAssocID="{689F2C32-7AB0-45E2-BB22-EA5E75EBDA77}" presName="sibTrans" presStyleCnt="0"/>
      <dgm:spPr/>
    </dgm:pt>
    <dgm:pt modelId="{B1EA7C39-CB49-4ACA-B073-728845ABA58D}" type="pres">
      <dgm:prSet presAssocID="{70A64AF1-3198-4657-B52C-EB38DD10EAD9}" presName="compositeNode" presStyleCnt="0">
        <dgm:presLayoutVars>
          <dgm:bulletEnabled val="1"/>
        </dgm:presLayoutVars>
      </dgm:prSet>
      <dgm:spPr/>
    </dgm:pt>
    <dgm:pt modelId="{34C2E5D2-A8E8-4EE6-8B8E-D9763A6025A3}" type="pres">
      <dgm:prSet presAssocID="{70A64AF1-3198-4657-B52C-EB38DD10EAD9}" presName="bgRect" presStyleLbl="alignNode1" presStyleIdx="2" presStyleCnt="4"/>
      <dgm:spPr/>
    </dgm:pt>
    <dgm:pt modelId="{528BC8F4-D94F-46B8-AEAE-BA47EF71B6DF}" type="pres">
      <dgm:prSet presAssocID="{9EC6B488-A61D-4D06-B6EB-D35114C3E7ED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2542719E-EF96-44B0-8FA0-6C6D89802FDB}" type="pres">
      <dgm:prSet presAssocID="{70A64AF1-3198-4657-B52C-EB38DD10EAD9}" presName="nodeRect" presStyleLbl="alignNode1" presStyleIdx="2" presStyleCnt="4">
        <dgm:presLayoutVars>
          <dgm:bulletEnabled val="1"/>
        </dgm:presLayoutVars>
      </dgm:prSet>
      <dgm:spPr/>
    </dgm:pt>
    <dgm:pt modelId="{F7FD5C8D-357C-4B1E-9F22-F655A200A900}" type="pres">
      <dgm:prSet presAssocID="{9EC6B488-A61D-4D06-B6EB-D35114C3E7ED}" presName="sibTrans" presStyleCnt="0"/>
      <dgm:spPr/>
    </dgm:pt>
    <dgm:pt modelId="{2E0321C2-E748-4ABB-9CE5-2660650EA088}" type="pres">
      <dgm:prSet presAssocID="{C6F7F185-1F24-46FA-925E-3DDFEA143978}" presName="compositeNode" presStyleCnt="0">
        <dgm:presLayoutVars>
          <dgm:bulletEnabled val="1"/>
        </dgm:presLayoutVars>
      </dgm:prSet>
      <dgm:spPr/>
    </dgm:pt>
    <dgm:pt modelId="{32F16A5F-4AC5-44CD-87E4-10FB7C74769F}" type="pres">
      <dgm:prSet presAssocID="{C6F7F185-1F24-46FA-925E-3DDFEA143978}" presName="bgRect" presStyleLbl="alignNode1" presStyleIdx="3" presStyleCnt="4"/>
      <dgm:spPr/>
    </dgm:pt>
    <dgm:pt modelId="{AA5391B7-8A69-4F7C-BE7E-E958881003D1}" type="pres">
      <dgm:prSet presAssocID="{A31531FF-A3A1-4230-8ACF-DC9899B5C213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BA862B61-84D6-4F33-AFCC-5E113BBA6B5B}" type="pres">
      <dgm:prSet presAssocID="{C6F7F185-1F24-46FA-925E-3DDFEA143978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11A0C806-AE42-4754-98D6-D480A33F8718}" srcId="{34198F67-86F1-4C97-AE31-C7A2A22382DD}" destId="{70A64AF1-3198-4657-B52C-EB38DD10EAD9}" srcOrd="2" destOrd="0" parTransId="{DF40ADC1-C24C-4118-A8BC-AA332FFC56CF}" sibTransId="{9EC6B488-A61D-4D06-B6EB-D35114C3E7ED}"/>
    <dgm:cxn modelId="{A5583323-5393-40E4-A7B9-9D2ECA4472E2}" srcId="{34198F67-86F1-4C97-AE31-C7A2A22382DD}" destId="{2E4EF57E-B016-4558-8ECF-91202CAD2C66}" srcOrd="0" destOrd="0" parTransId="{E9BB40C3-C3AB-40A7-91E1-873D386E7838}" sibTransId="{3AE3F1CB-064B-49C3-BF4F-ACE0500DCACA}"/>
    <dgm:cxn modelId="{34E9692E-5892-4C05-BA52-08183C3EF5A0}" type="presOf" srcId="{92E03C28-692F-4313-9B55-14B9223FABD6}" destId="{BCE593A1-0DF2-4BB1-BA68-0CA905B3D29B}" srcOrd="0" destOrd="0" presId="urn:microsoft.com/office/officeart/2016/7/layout/LinearBlockProcessNumbered"/>
    <dgm:cxn modelId="{E438AF34-E814-443E-8CB4-073A4F311100}" type="presOf" srcId="{A31531FF-A3A1-4230-8ACF-DC9899B5C213}" destId="{AA5391B7-8A69-4F7C-BE7E-E958881003D1}" srcOrd="0" destOrd="0" presId="urn:microsoft.com/office/officeart/2016/7/layout/LinearBlockProcessNumbered"/>
    <dgm:cxn modelId="{B5450264-4B4F-48E4-B998-8863970BF1E8}" type="presOf" srcId="{689F2C32-7AB0-45E2-BB22-EA5E75EBDA77}" destId="{CCEBA39E-BE5C-4187-A773-159C66707EB9}" srcOrd="0" destOrd="0" presId="urn:microsoft.com/office/officeart/2016/7/layout/LinearBlockProcessNumbered"/>
    <dgm:cxn modelId="{93011248-A2E9-4742-9A53-57802C01B79F}" type="presOf" srcId="{92E03C28-692F-4313-9B55-14B9223FABD6}" destId="{8854C539-7112-43DF-9DB8-C114AE50235B}" srcOrd="1" destOrd="0" presId="urn:microsoft.com/office/officeart/2016/7/layout/LinearBlockProcessNumbered"/>
    <dgm:cxn modelId="{944BA657-68AF-4010-8FC4-26BE639908F0}" type="presOf" srcId="{3AE3F1CB-064B-49C3-BF4F-ACE0500DCACA}" destId="{CC8F4F20-8292-4BDC-9DF6-FD17F3EA400E}" srcOrd="0" destOrd="0" presId="urn:microsoft.com/office/officeart/2016/7/layout/LinearBlockProcessNumbered"/>
    <dgm:cxn modelId="{E393A18E-2340-4BA0-9531-D27A2B8B0C13}" type="presOf" srcId="{34198F67-86F1-4C97-AE31-C7A2A22382DD}" destId="{1C66C3C2-3025-4588-9B8E-000C805089DF}" srcOrd="0" destOrd="0" presId="urn:microsoft.com/office/officeart/2016/7/layout/LinearBlockProcessNumbered"/>
    <dgm:cxn modelId="{65B93EA0-5D6A-4382-A820-BDA0EF3B80F4}" type="presOf" srcId="{2E4EF57E-B016-4558-8ECF-91202CAD2C66}" destId="{BA6B3F32-A17C-4E1E-838A-5BF2E51A21A1}" srcOrd="1" destOrd="0" presId="urn:microsoft.com/office/officeart/2016/7/layout/LinearBlockProcessNumbered"/>
    <dgm:cxn modelId="{2C1B44B6-9B05-47B6-A27D-9FE7E9EE0EAE}" srcId="{34198F67-86F1-4C97-AE31-C7A2A22382DD}" destId="{92E03C28-692F-4313-9B55-14B9223FABD6}" srcOrd="1" destOrd="0" parTransId="{44317A49-ED99-4FBF-901E-032C30BD8134}" sibTransId="{689F2C32-7AB0-45E2-BB22-EA5E75EBDA77}"/>
    <dgm:cxn modelId="{3FC6A3CD-4E5B-42A7-82A0-442B8A861955}" type="presOf" srcId="{C6F7F185-1F24-46FA-925E-3DDFEA143978}" destId="{32F16A5F-4AC5-44CD-87E4-10FB7C74769F}" srcOrd="0" destOrd="0" presId="urn:microsoft.com/office/officeart/2016/7/layout/LinearBlockProcessNumbered"/>
    <dgm:cxn modelId="{C081C3D9-1704-4445-B95A-C869CF4168F0}" type="presOf" srcId="{9EC6B488-A61D-4D06-B6EB-D35114C3E7ED}" destId="{528BC8F4-D94F-46B8-AEAE-BA47EF71B6DF}" srcOrd="0" destOrd="0" presId="urn:microsoft.com/office/officeart/2016/7/layout/LinearBlockProcessNumbered"/>
    <dgm:cxn modelId="{D73D1BEC-8996-4277-B9A0-428D80AFA165}" type="presOf" srcId="{70A64AF1-3198-4657-B52C-EB38DD10EAD9}" destId="{2542719E-EF96-44B0-8FA0-6C6D89802FDB}" srcOrd="1" destOrd="0" presId="urn:microsoft.com/office/officeart/2016/7/layout/LinearBlockProcessNumbered"/>
    <dgm:cxn modelId="{EF4E9CEC-1C19-4E1F-B63A-52D5650B507B}" type="presOf" srcId="{2E4EF57E-B016-4558-8ECF-91202CAD2C66}" destId="{1D7B5349-3469-42EE-BF7E-F73CA0066852}" srcOrd="0" destOrd="0" presId="urn:microsoft.com/office/officeart/2016/7/layout/LinearBlockProcessNumbered"/>
    <dgm:cxn modelId="{286FDFEE-C845-4D93-B4DF-0636589CB009}" type="presOf" srcId="{C6F7F185-1F24-46FA-925E-3DDFEA143978}" destId="{BA862B61-84D6-4F33-AFCC-5E113BBA6B5B}" srcOrd="1" destOrd="0" presId="urn:microsoft.com/office/officeart/2016/7/layout/LinearBlockProcessNumbered"/>
    <dgm:cxn modelId="{FABD99F6-59B4-44F3-8D75-B751C79362F5}" type="presOf" srcId="{70A64AF1-3198-4657-B52C-EB38DD10EAD9}" destId="{34C2E5D2-A8E8-4EE6-8B8E-D9763A6025A3}" srcOrd="0" destOrd="0" presId="urn:microsoft.com/office/officeart/2016/7/layout/LinearBlockProcessNumbered"/>
    <dgm:cxn modelId="{4A4E09FB-21EA-4AF9-8D2E-F0C4F1CD8DC0}" srcId="{34198F67-86F1-4C97-AE31-C7A2A22382DD}" destId="{C6F7F185-1F24-46FA-925E-3DDFEA143978}" srcOrd="3" destOrd="0" parTransId="{6BE3318A-39BB-4F66-8417-145538AE6E63}" sibTransId="{A31531FF-A3A1-4230-8ACF-DC9899B5C213}"/>
    <dgm:cxn modelId="{1ADB82DA-DBF8-4BE6-A1BB-63CAAC05C583}" type="presParOf" srcId="{1C66C3C2-3025-4588-9B8E-000C805089DF}" destId="{9D7813DF-0687-4F26-B99F-84AF5ACFBC5F}" srcOrd="0" destOrd="0" presId="urn:microsoft.com/office/officeart/2016/7/layout/LinearBlockProcessNumbered"/>
    <dgm:cxn modelId="{8F481645-5CBF-4ADA-BB46-17A18D81EED3}" type="presParOf" srcId="{9D7813DF-0687-4F26-B99F-84AF5ACFBC5F}" destId="{1D7B5349-3469-42EE-BF7E-F73CA0066852}" srcOrd="0" destOrd="0" presId="urn:microsoft.com/office/officeart/2016/7/layout/LinearBlockProcessNumbered"/>
    <dgm:cxn modelId="{05DAC8AD-6674-4B1E-9CB1-25B92B3DD541}" type="presParOf" srcId="{9D7813DF-0687-4F26-B99F-84AF5ACFBC5F}" destId="{CC8F4F20-8292-4BDC-9DF6-FD17F3EA400E}" srcOrd="1" destOrd="0" presId="urn:microsoft.com/office/officeart/2016/7/layout/LinearBlockProcessNumbered"/>
    <dgm:cxn modelId="{DDCB2055-F955-4A4A-B1DA-43588572D842}" type="presParOf" srcId="{9D7813DF-0687-4F26-B99F-84AF5ACFBC5F}" destId="{BA6B3F32-A17C-4E1E-838A-5BF2E51A21A1}" srcOrd="2" destOrd="0" presId="urn:microsoft.com/office/officeart/2016/7/layout/LinearBlockProcessNumbered"/>
    <dgm:cxn modelId="{4968B154-AD24-4341-9E98-332C2D220E6B}" type="presParOf" srcId="{1C66C3C2-3025-4588-9B8E-000C805089DF}" destId="{71D98145-739A-439A-90FF-B6113C7B392B}" srcOrd="1" destOrd="0" presId="urn:microsoft.com/office/officeart/2016/7/layout/LinearBlockProcessNumbered"/>
    <dgm:cxn modelId="{4231A5C1-78B5-41DB-BFB7-0C7A6F7B1A96}" type="presParOf" srcId="{1C66C3C2-3025-4588-9B8E-000C805089DF}" destId="{C102EBB2-E2E0-4AF5-AA52-0522BDE4C4FE}" srcOrd="2" destOrd="0" presId="urn:microsoft.com/office/officeart/2016/7/layout/LinearBlockProcessNumbered"/>
    <dgm:cxn modelId="{0E836C0B-AB8B-4249-9C66-AC001447407D}" type="presParOf" srcId="{C102EBB2-E2E0-4AF5-AA52-0522BDE4C4FE}" destId="{BCE593A1-0DF2-4BB1-BA68-0CA905B3D29B}" srcOrd="0" destOrd="0" presId="urn:microsoft.com/office/officeart/2016/7/layout/LinearBlockProcessNumbered"/>
    <dgm:cxn modelId="{9BEE7D3C-E381-4036-90C2-6D7E3862F19F}" type="presParOf" srcId="{C102EBB2-E2E0-4AF5-AA52-0522BDE4C4FE}" destId="{CCEBA39E-BE5C-4187-A773-159C66707EB9}" srcOrd="1" destOrd="0" presId="urn:microsoft.com/office/officeart/2016/7/layout/LinearBlockProcessNumbered"/>
    <dgm:cxn modelId="{476BE0D8-185C-4C33-87C7-EE6EB1C78658}" type="presParOf" srcId="{C102EBB2-E2E0-4AF5-AA52-0522BDE4C4FE}" destId="{8854C539-7112-43DF-9DB8-C114AE50235B}" srcOrd="2" destOrd="0" presId="urn:microsoft.com/office/officeart/2016/7/layout/LinearBlockProcessNumbered"/>
    <dgm:cxn modelId="{E1E7BFF5-F3AF-4AEF-8D86-895254BE0591}" type="presParOf" srcId="{1C66C3C2-3025-4588-9B8E-000C805089DF}" destId="{FD035AB2-A2E7-46D1-831C-911EB22BCEB5}" srcOrd="3" destOrd="0" presId="urn:microsoft.com/office/officeart/2016/7/layout/LinearBlockProcessNumbered"/>
    <dgm:cxn modelId="{722AF805-6F51-4958-BF3B-47C096E48B22}" type="presParOf" srcId="{1C66C3C2-3025-4588-9B8E-000C805089DF}" destId="{B1EA7C39-CB49-4ACA-B073-728845ABA58D}" srcOrd="4" destOrd="0" presId="urn:microsoft.com/office/officeart/2016/7/layout/LinearBlockProcessNumbered"/>
    <dgm:cxn modelId="{FCD8B221-1707-40DD-B4CB-5D7BE6E398EE}" type="presParOf" srcId="{B1EA7C39-CB49-4ACA-B073-728845ABA58D}" destId="{34C2E5D2-A8E8-4EE6-8B8E-D9763A6025A3}" srcOrd="0" destOrd="0" presId="urn:microsoft.com/office/officeart/2016/7/layout/LinearBlockProcessNumbered"/>
    <dgm:cxn modelId="{93979BDF-BD30-43B6-8376-F06131D35520}" type="presParOf" srcId="{B1EA7C39-CB49-4ACA-B073-728845ABA58D}" destId="{528BC8F4-D94F-46B8-AEAE-BA47EF71B6DF}" srcOrd="1" destOrd="0" presId="urn:microsoft.com/office/officeart/2016/7/layout/LinearBlockProcessNumbered"/>
    <dgm:cxn modelId="{931BA928-5110-4AAD-B1C5-7631037E1EEE}" type="presParOf" srcId="{B1EA7C39-CB49-4ACA-B073-728845ABA58D}" destId="{2542719E-EF96-44B0-8FA0-6C6D89802FDB}" srcOrd="2" destOrd="0" presId="urn:microsoft.com/office/officeart/2016/7/layout/LinearBlockProcessNumbered"/>
    <dgm:cxn modelId="{9C2E8EEE-49FA-457B-A520-84C78FD7A146}" type="presParOf" srcId="{1C66C3C2-3025-4588-9B8E-000C805089DF}" destId="{F7FD5C8D-357C-4B1E-9F22-F655A200A900}" srcOrd="5" destOrd="0" presId="urn:microsoft.com/office/officeart/2016/7/layout/LinearBlockProcessNumbered"/>
    <dgm:cxn modelId="{275D633F-59E3-41D0-9A17-2536A9B2A769}" type="presParOf" srcId="{1C66C3C2-3025-4588-9B8E-000C805089DF}" destId="{2E0321C2-E748-4ABB-9CE5-2660650EA088}" srcOrd="6" destOrd="0" presId="urn:microsoft.com/office/officeart/2016/7/layout/LinearBlockProcessNumbered"/>
    <dgm:cxn modelId="{EA62A831-45D9-4AEF-ABFC-73BA0DF51C5F}" type="presParOf" srcId="{2E0321C2-E748-4ABB-9CE5-2660650EA088}" destId="{32F16A5F-4AC5-44CD-87E4-10FB7C74769F}" srcOrd="0" destOrd="0" presId="urn:microsoft.com/office/officeart/2016/7/layout/LinearBlockProcessNumbered"/>
    <dgm:cxn modelId="{D263F0BC-5950-4E41-8ECC-4F96B6480BB8}" type="presParOf" srcId="{2E0321C2-E748-4ABB-9CE5-2660650EA088}" destId="{AA5391B7-8A69-4F7C-BE7E-E958881003D1}" srcOrd="1" destOrd="0" presId="urn:microsoft.com/office/officeart/2016/7/layout/LinearBlockProcessNumbered"/>
    <dgm:cxn modelId="{5FDCB9A1-A637-4A3B-853D-0B6EE47A4663}" type="presParOf" srcId="{2E0321C2-E748-4ABB-9CE5-2660650EA088}" destId="{BA862B61-84D6-4F33-AFCC-5E113BBA6B5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44F15F-2365-4B81-95F3-EF8E332A1E4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A7D45F5-5276-4927-8BCF-F0BC0D2D2501}">
      <dgm:prSet/>
      <dgm:spPr/>
      <dgm:t>
        <a:bodyPr/>
        <a:lstStyle/>
        <a:p>
          <a:r>
            <a:rPr lang="pt-BR" b="1"/>
            <a:t>IDE</a:t>
          </a:r>
          <a:r>
            <a:rPr lang="pt-BR"/>
            <a:t>: MyEclipse.</a:t>
          </a:r>
          <a:endParaRPr lang="en-US"/>
        </a:p>
      </dgm:t>
    </dgm:pt>
    <dgm:pt modelId="{22A12961-7CC6-4635-A69B-DC210B1842F4}" type="parTrans" cxnId="{E96534FB-F5B4-4CC3-B8C6-3734C6FF218C}">
      <dgm:prSet/>
      <dgm:spPr/>
      <dgm:t>
        <a:bodyPr/>
        <a:lstStyle/>
        <a:p>
          <a:endParaRPr lang="en-US"/>
        </a:p>
      </dgm:t>
    </dgm:pt>
    <dgm:pt modelId="{331B0D80-1024-4DB3-AF11-D949BD7D506E}" type="sibTrans" cxnId="{E96534FB-F5B4-4CC3-B8C6-3734C6FF218C}">
      <dgm:prSet/>
      <dgm:spPr/>
      <dgm:t>
        <a:bodyPr/>
        <a:lstStyle/>
        <a:p>
          <a:endParaRPr lang="en-US"/>
        </a:p>
      </dgm:t>
    </dgm:pt>
    <dgm:pt modelId="{3E26E822-4ED0-4F57-9864-1863B52E4751}">
      <dgm:prSet/>
      <dgm:spPr/>
      <dgm:t>
        <a:bodyPr/>
        <a:lstStyle/>
        <a:p>
          <a:r>
            <a:rPr lang="pt-BR" b="1"/>
            <a:t>Banco de Dados</a:t>
          </a:r>
          <a:r>
            <a:rPr lang="pt-BR"/>
            <a:t>: MySQL.</a:t>
          </a:r>
          <a:endParaRPr lang="en-US"/>
        </a:p>
      </dgm:t>
    </dgm:pt>
    <dgm:pt modelId="{9190D415-96A3-4044-AE36-BF6197878CCC}" type="parTrans" cxnId="{FFBF436D-C896-48C1-A9A7-0AA9B1AF5D5F}">
      <dgm:prSet/>
      <dgm:spPr/>
      <dgm:t>
        <a:bodyPr/>
        <a:lstStyle/>
        <a:p>
          <a:endParaRPr lang="en-US"/>
        </a:p>
      </dgm:t>
    </dgm:pt>
    <dgm:pt modelId="{39DE79AE-35D4-4F8F-838D-76C752534371}" type="sibTrans" cxnId="{FFBF436D-C896-48C1-A9A7-0AA9B1AF5D5F}">
      <dgm:prSet/>
      <dgm:spPr/>
      <dgm:t>
        <a:bodyPr/>
        <a:lstStyle/>
        <a:p>
          <a:endParaRPr lang="en-US"/>
        </a:p>
      </dgm:t>
    </dgm:pt>
    <dgm:pt modelId="{36B7F0BF-CFC2-4349-8245-B97DF824187B}">
      <dgm:prSet/>
      <dgm:spPr/>
      <dgm:t>
        <a:bodyPr/>
        <a:lstStyle/>
        <a:p>
          <a:r>
            <a:rPr lang="pt-BR" b="1"/>
            <a:t>Servidor</a:t>
          </a:r>
          <a:r>
            <a:rPr lang="pt-BR"/>
            <a:t>: Apache Tomcat.</a:t>
          </a:r>
          <a:endParaRPr lang="en-US"/>
        </a:p>
      </dgm:t>
    </dgm:pt>
    <dgm:pt modelId="{0993DF20-0F28-4D94-9DA3-EF4D5C5A7928}" type="parTrans" cxnId="{D98383F5-AA07-4F3C-A430-ADCC52EC0055}">
      <dgm:prSet/>
      <dgm:spPr/>
      <dgm:t>
        <a:bodyPr/>
        <a:lstStyle/>
        <a:p>
          <a:endParaRPr lang="en-US"/>
        </a:p>
      </dgm:t>
    </dgm:pt>
    <dgm:pt modelId="{64529029-38AF-40D0-BD7E-249CEB6182DB}" type="sibTrans" cxnId="{D98383F5-AA07-4F3C-A430-ADCC52EC0055}">
      <dgm:prSet/>
      <dgm:spPr/>
      <dgm:t>
        <a:bodyPr/>
        <a:lstStyle/>
        <a:p>
          <a:endParaRPr lang="en-US"/>
        </a:p>
      </dgm:t>
    </dgm:pt>
    <dgm:pt modelId="{B112D652-756D-4B06-86AE-2797C1B4AD3A}">
      <dgm:prSet/>
      <dgm:spPr/>
      <dgm:t>
        <a:bodyPr/>
        <a:lstStyle/>
        <a:p>
          <a:r>
            <a:rPr lang="pt-BR" b="1"/>
            <a:t>Controle de Versão</a:t>
          </a:r>
          <a:r>
            <a:rPr lang="pt-BR"/>
            <a:t>: Subversion (SVN).</a:t>
          </a:r>
          <a:endParaRPr lang="en-US"/>
        </a:p>
      </dgm:t>
    </dgm:pt>
    <dgm:pt modelId="{685E28E8-FC3B-4639-A79F-F606E49F8E8D}" type="parTrans" cxnId="{17B0243B-C313-4978-80DD-8730C57BAB5A}">
      <dgm:prSet/>
      <dgm:spPr/>
      <dgm:t>
        <a:bodyPr/>
        <a:lstStyle/>
        <a:p>
          <a:endParaRPr lang="en-US"/>
        </a:p>
      </dgm:t>
    </dgm:pt>
    <dgm:pt modelId="{F1CACD95-D1B4-4671-94FC-27796DDB5FF0}" type="sibTrans" cxnId="{17B0243B-C313-4978-80DD-8730C57BAB5A}">
      <dgm:prSet/>
      <dgm:spPr/>
      <dgm:t>
        <a:bodyPr/>
        <a:lstStyle/>
        <a:p>
          <a:endParaRPr lang="en-US"/>
        </a:p>
      </dgm:t>
    </dgm:pt>
    <dgm:pt modelId="{4803A032-AB43-4C4B-926B-21627327CE52}">
      <dgm:prSet/>
      <dgm:spPr/>
      <dgm:t>
        <a:bodyPr/>
        <a:lstStyle/>
        <a:p>
          <a:r>
            <a:rPr lang="pt-BR" b="1"/>
            <a:t>Registro de Defeitos</a:t>
          </a:r>
          <a:r>
            <a:rPr lang="pt-BR"/>
            <a:t>: Trac (similar ao Bugzilla).</a:t>
          </a:r>
          <a:endParaRPr lang="en-US"/>
        </a:p>
      </dgm:t>
    </dgm:pt>
    <dgm:pt modelId="{050BD399-B88F-45A8-99AD-F9ACBC18E490}" type="parTrans" cxnId="{39B1F79A-88FB-446B-8F13-082073632C28}">
      <dgm:prSet/>
      <dgm:spPr/>
      <dgm:t>
        <a:bodyPr/>
        <a:lstStyle/>
        <a:p>
          <a:endParaRPr lang="en-US"/>
        </a:p>
      </dgm:t>
    </dgm:pt>
    <dgm:pt modelId="{0E74EEEB-5240-4F05-9215-650737E5AFC6}" type="sibTrans" cxnId="{39B1F79A-88FB-446B-8F13-082073632C28}">
      <dgm:prSet/>
      <dgm:spPr/>
      <dgm:t>
        <a:bodyPr/>
        <a:lstStyle/>
        <a:p>
          <a:endParaRPr lang="en-US"/>
        </a:p>
      </dgm:t>
    </dgm:pt>
    <dgm:pt modelId="{5D018BEC-C5EE-4480-9541-C1B64BB29018}" type="pres">
      <dgm:prSet presAssocID="{D844F15F-2365-4B81-95F3-EF8E332A1E4E}" presName="linear" presStyleCnt="0">
        <dgm:presLayoutVars>
          <dgm:animLvl val="lvl"/>
          <dgm:resizeHandles val="exact"/>
        </dgm:presLayoutVars>
      </dgm:prSet>
      <dgm:spPr/>
    </dgm:pt>
    <dgm:pt modelId="{5FF4640A-865F-4E7D-A261-9B77FCE6B350}" type="pres">
      <dgm:prSet presAssocID="{CA7D45F5-5276-4927-8BCF-F0BC0D2D250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129819F-6614-4623-8628-FCC8ABA8C799}" type="pres">
      <dgm:prSet presAssocID="{331B0D80-1024-4DB3-AF11-D949BD7D506E}" presName="spacer" presStyleCnt="0"/>
      <dgm:spPr/>
    </dgm:pt>
    <dgm:pt modelId="{F53990E2-1DE1-43F1-8248-0A77F48DE94D}" type="pres">
      <dgm:prSet presAssocID="{3E26E822-4ED0-4F57-9864-1863B52E475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7559BB9-319E-463A-8A62-727CCF334F75}" type="pres">
      <dgm:prSet presAssocID="{39DE79AE-35D4-4F8F-838D-76C752534371}" presName="spacer" presStyleCnt="0"/>
      <dgm:spPr/>
    </dgm:pt>
    <dgm:pt modelId="{2630B782-8711-485A-AF30-B95D2F92C051}" type="pres">
      <dgm:prSet presAssocID="{36B7F0BF-CFC2-4349-8245-B97DF824187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CB0ED64-0609-4545-8095-A79BF46D043E}" type="pres">
      <dgm:prSet presAssocID="{64529029-38AF-40D0-BD7E-249CEB6182DB}" presName="spacer" presStyleCnt="0"/>
      <dgm:spPr/>
    </dgm:pt>
    <dgm:pt modelId="{5F881E66-C2BC-4B64-8435-63E4BA01D4F4}" type="pres">
      <dgm:prSet presAssocID="{B112D652-756D-4B06-86AE-2797C1B4AD3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2DF4469-8A0A-4B65-9F0F-8227B1E9C6A7}" type="pres">
      <dgm:prSet presAssocID="{F1CACD95-D1B4-4671-94FC-27796DDB5FF0}" presName="spacer" presStyleCnt="0"/>
      <dgm:spPr/>
    </dgm:pt>
    <dgm:pt modelId="{549E593B-7B89-4BCA-8E55-3DE899A98AB3}" type="pres">
      <dgm:prSet presAssocID="{4803A032-AB43-4C4B-926B-21627327CE5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6914F08-7EA0-4607-BDDD-CBFAF0E1FD59}" type="presOf" srcId="{3E26E822-4ED0-4F57-9864-1863B52E4751}" destId="{F53990E2-1DE1-43F1-8248-0A77F48DE94D}" srcOrd="0" destOrd="0" presId="urn:microsoft.com/office/officeart/2005/8/layout/vList2"/>
    <dgm:cxn modelId="{FB5BDC18-DFBD-43F0-BB0E-B9D406869FDD}" type="presOf" srcId="{B112D652-756D-4B06-86AE-2797C1B4AD3A}" destId="{5F881E66-C2BC-4B64-8435-63E4BA01D4F4}" srcOrd="0" destOrd="0" presId="urn:microsoft.com/office/officeart/2005/8/layout/vList2"/>
    <dgm:cxn modelId="{17B0243B-C313-4978-80DD-8730C57BAB5A}" srcId="{D844F15F-2365-4B81-95F3-EF8E332A1E4E}" destId="{B112D652-756D-4B06-86AE-2797C1B4AD3A}" srcOrd="3" destOrd="0" parTransId="{685E28E8-FC3B-4639-A79F-F606E49F8E8D}" sibTransId="{F1CACD95-D1B4-4671-94FC-27796DDB5FF0}"/>
    <dgm:cxn modelId="{CE4FD23C-D21D-4E74-8B60-6C79D49482FF}" type="presOf" srcId="{CA7D45F5-5276-4927-8BCF-F0BC0D2D2501}" destId="{5FF4640A-865F-4E7D-A261-9B77FCE6B350}" srcOrd="0" destOrd="0" presId="urn:microsoft.com/office/officeart/2005/8/layout/vList2"/>
    <dgm:cxn modelId="{FFBF436D-C896-48C1-A9A7-0AA9B1AF5D5F}" srcId="{D844F15F-2365-4B81-95F3-EF8E332A1E4E}" destId="{3E26E822-4ED0-4F57-9864-1863B52E4751}" srcOrd="1" destOrd="0" parTransId="{9190D415-96A3-4044-AE36-BF6197878CCC}" sibTransId="{39DE79AE-35D4-4F8F-838D-76C752534371}"/>
    <dgm:cxn modelId="{1209CB54-3DFC-41FC-93FC-3F3D090CD11F}" type="presOf" srcId="{4803A032-AB43-4C4B-926B-21627327CE52}" destId="{549E593B-7B89-4BCA-8E55-3DE899A98AB3}" srcOrd="0" destOrd="0" presId="urn:microsoft.com/office/officeart/2005/8/layout/vList2"/>
    <dgm:cxn modelId="{463D9E7B-E542-414B-8B59-C3F5752EE076}" type="presOf" srcId="{D844F15F-2365-4B81-95F3-EF8E332A1E4E}" destId="{5D018BEC-C5EE-4480-9541-C1B64BB29018}" srcOrd="0" destOrd="0" presId="urn:microsoft.com/office/officeart/2005/8/layout/vList2"/>
    <dgm:cxn modelId="{5A667188-9082-46D1-B6DA-159EE4E6C137}" type="presOf" srcId="{36B7F0BF-CFC2-4349-8245-B97DF824187B}" destId="{2630B782-8711-485A-AF30-B95D2F92C051}" srcOrd="0" destOrd="0" presId="urn:microsoft.com/office/officeart/2005/8/layout/vList2"/>
    <dgm:cxn modelId="{39B1F79A-88FB-446B-8F13-082073632C28}" srcId="{D844F15F-2365-4B81-95F3-EF8E332A1E4E}" destId="{4803A032-AB43-4C4B-926B-21627327CE52}" srcOrd="4" destOrd="0" parTransId="{050BD399-B88F-45A8-99AD-F9ACBC18E490}" sibTransId="{0E74EEEB-5240-4F05-9215-650737E5AFC6}"/>
    <dgm:cxn modelId="{D98383F5-AA07-4F3C-A430-ADCC52EC0055}" srcId="{D844F15F-2365-4B81-95F3-EF8E332A1E4E}" destId="{36B7F0BF-CFC2-4349-8245-B97DF824187B}" srcOrd="2" destOrd="0" parTransId="{0993DF20-0F28-4D94-9DA3-EF4D5C5A7928}" sibTransId="{64529029-38AF-40D0-BD7E-249CEB6182DB}"/>
    <dgm:cxn modelId="{E96534FB-F5B4-4CC3-B8C6-3734C6FF218C}" srcId="{D844F15F-2365-4B81-95F3-EF8E332A1E4E}" destId="{CA7D45F5-5276-4927-8BCF-F0BC0D2D2501}" srcOrd="0" destOrd="0" parTransId="{22A12961-7CC6-4635-A69B-DC210B1842F4}" sibTransId="{331B0D80-1024-4DB3-AF11-D949BD7D506E}"/>
    <dgm:cxn modelId="{2A2332AA-78EC-466C-9FEC-6A61F006DEF1}" type="presParOf" srcId="{5D018BEC-C5EE-4480-9541-C1B64BB29018}" destId="{5FF4640A-865F-4E7D-A261-9B77FCE6B350}" srcOrd="0" destOrd="0" presId="urn:microsoft.com/office/officeart/2005/8/layout/vList2"/>
    <dgm:cxn modelId="{831D6698-E502-41A5-A4BA-7F60A195AF90}" type="presParOf" srcId="{5D018BEC-C5EE-4480-9541-C1B64BB29018}" destId="{6129819F-6614-4623-8628-FCC8ABA8C799}" srcOrd="1" destOrd="0" presId="urn:microsoft.com/office/officeart/2005/8/layout/vList2"/>
    <dgm:cxn modelId="{692D305B-D9BC-4728-B2EE-09092A8C46EE}" type="presParOf" srcId="{5D018BEC-C5EE-4480-9541-C1B64BB29018}" destId="{F53990E2-1DE1-43F1-8248-0A77F48DE94D}" srcOrd="2" destOrd="0" presId="urn:microsoft.com/office/officeart/2005/8/layout/vList2"/>
    <dgm:cxn modelId="{8193082C-C500-4DB1-A5B2-1E0D32DA0821}" type="presParOf" srcId="{5D018BEC-C5EE-4480-9541-C1B64BB29018}" destId="{67559BB9-319E-463A-8A62-727CCF334F75}" srcOrd="3" destOrd="0" presId="urn:microsoft.com/office/officeart/2005/8/layout/vList2"/>
    <dgm:cxn modelId="{8ED294C1-693C-4DF1-B67E-B9AC31DE4AA7}" type="presParOf" srcId="{5D018BEC-C5EE-4480-9541-C1B64BB29018}" destId="{2630B782-8711-485A-AF30-B95D2F92C051}" srcOrd="4" destOrd="0" presId="urn:microsoft.com/office/officeart/2005/8/layout/vList2"/>
    <dgm:cxn modelId="{A3DCA4FA-D1CC-4D8A-BF53-1C3F5B9D695D}" type="presParOf" srcId="{5D018BEC-C5EE-4480-9541-C1B64BB29018}" destId="{1CB0ED64-0609-4545-8095-A79BF46D043E}" srcOrd="5" destOrd="0" presId="urn:microsoft.com/office/officeart/2005/8/layout/vList2"/>
    <dgm:cxn modelId="{F3CBDCA8-1FC1-4FC0-BD0E-0F3507B78B08}" type="presParOf" srcId="{5D018BEC-C5EE-4480-9541-C1B64BB29018}" destId="{5F881E66-C2BC-4B64-8435-63E4BA01D4F4}" srcOrd="6" destOrd="0" presId="urn:microsoft.com/office/officeart/2005/8/layout/vList2"/>
    <dgm:cxn modelId="{FE33A2E9-FE00-48F0-B6C0-5DA8ED30994A}" type="presParOf" srcId="{5D018BEC-C5EE-4480-9541-C1B64BB29018}" destId="{62DF4469-8A0A-4B65-9F0F-8227B1E9C6A7}" srcOrd="7" destOrd="0" presId="urn:microsoft.com/office/officeart/2005/8/layout/vList2"/>
    <dgm:cxn modelId="{774C68A0-E197-4312-8E5F-C95A6FCF55D8}" type="presParOf" srcId="{5D018BEC-C5EE-4480-9541-C1B64BB29018}" destId="{549E593B-7B89-4BCA-8E55-3DE899A98AB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3E0230-D369-4304-861C-77EE348B08D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3DA378E-F6A8-4B89-9ECB-758AED89C057}">
      <dgm:prSet/>
      <dgm:spPr/>
      <dgm:t>
        <a:bodyPr/>
        <a:lstStyle/>
        <a:p>
          <a:r>
            <a:rPr lang="pt-BR" b="1"/>
            <a:t>Não cobertos por Métricas Tradicionais</a:t>
          </a:r>
          <a:r>
            <a:rPr lang="pt-BR"/>
            <a:t>:</a:t>
          </a:r>
          <a:endParaRPr lang="en-US"/>
        </a:p>
      </dgm:t>
    </dgm:pt>
    <dgm:pt modelId="{C7E705A8-A157-4BEE-ACF9-8F5769852EB6}" type="parTrans" cxnId="{07F22D0C-F2C5-4303-8939-5AAB0F0AEB9D}">
      <dgm:prSet/>
      <dgm:spPr/>
      <dgm:t>
        <a:bodyPr/>
        <a:lstStyle/>
        <a:p>
          <a:endParaRPr lang="en-US"/>
        </a:p>
      </dgm:t>
    </dgm:pt>
    <dgm:pt modelId="{F9A4DD0D-2B66-4252-8DA5-9D5E5B8F21BE}" type="sibTrans" cxnId="{07F22D0C-F2C5-4303-8939-5AAB0F0AEB9D}">
      <dgm:prSet/>
      <dgm:spPr/>
      <dgm:t>
        <a:bodyPr/>
        <a:lstStyle/>
        <a:p>
          <a:endParaRPr lang="en-US"/>
        </a:p>
      </dgm:t>
    </dgm:pt>
    <dgm:pt modelId="{3B6156B4-4559-4F7D-9AC5-0A31FE0DF1EC}">
      <dgm:prSet/>
      <dgm:spPr/>
      <dgm:t>
        <a:bodyPr/>
        <a:lstStyle/>
        <a:p>
          <a:r>
            <a:rPr lang="pt-BR"/>
            <a:t>Nomes inadequados de classes/métodos.</a:t>
          </a:r>
          <a:endParaRPr lang="en-US"/>
        </a:p>
      </dgm:t>
    </dgm:pt>
    <dgm:pt modelId="{F1DA04F9-9FA7-419A-9A45-530F7A3BC871}" type="parTrans" cxnId="{4A2995BB-31AD-4CF9-B676-736446DE24BB}">
      <dgm:prSet/>
      <dgm:spPr/>
      <dgm:t>
        <a:bodyPr/>
        <a:lstStyle/>
        <a:p>
          <a:endParaRPr lang="en-US"/>
        </a:p>
      </dgm:t>
    </dgm:pt>
    <dgm:pt modelId="{B4FBB5B7-B4D5-40EE-9A21-D05EC9DAC10F}" type="sibTrans" cxnId="{4A2995BB-31AD-4CF9-B676-736446DE24BB}">
      <dgm:prSet/>
      <dgm:spPr/>
      <dgm:t>
        <a:bodyPr/>
        <a:lstStyle/>
        <a:p>
          <a:endParaRPr lang="en-US"/>
        </a:p>
      </dgm:t>
    </dgm:pt>
    <dgm:pt modelId="{14D84A26-8E29-4B24-8ADE-893B3B3383CF}">
      <dgm:prSet/>
      <dgm:spPr/>
      <dgm:t>
        <a:bodyPr/>
        <a:lstStyle/>
        <a:p>
          <a:r>
            <a:rPr lang="pt-BR"/>
            <a:t>Uso incorreto de componentes.</a:t>
          </a:r>
          <a:endParaRPr lang="en-US"/>
        </a:p>
      </dgm:t>
    </dgm:pt>
    <dgm:pt modelId="{57709E69-AF95-4B16-9C4C-9730D432B035}" type="parTrans" cxnId="{87E75069-68DA-49B5-ABCE-6488EA5713D8}">
      <dgm:prSet/>
      <dgm:spPr/>
      <dgm:t>
        <a:bodyPr/>
        <a:lstStyle/>
        <a:p>
          <a:endParaRPr lang="en-US"/>
        </a:p>
      </dgm:t>
    </dgm:pt>
    <dgm:pt modelId="{D19A4F87-C245-4A26-A67F-14D5A6151BE2}" type="sibTrans" cxnId="{87E75069-68DA-49B5-ABCE-6488EA5713D8}">
      <dgm:prSet/>
      <dgm:spPr/>
      <dgm:t>
        <a:bodyPr/>
        <a:lstStyle/>
        <a:p>
          <a:endParaRPr lang="en-US"/>
        </a:p>
      </dgm:t>
    </dgm:pt>
    <dgm:pt modelId="{2438C733-DF24-4AF3-9650-EBC20C2EECE2}">
      <dgm:prSet/>
      <dgm:spPr/>
      <dgm:t>
        <a:bodyPr/>
        <a:lstStyle/>
        <a:p>
          <a:r>
            <a:rPr lang="pt-BR"/>
            <a:t>Arquitetura desalinhada com o domínio do problema.</a:t>
          </a:r>
          <a:endParaRPr lang="en-US"/>
        </a:p>
      </dgm:t>
    </dgm:pt>
    <dgm:pt modelId="{AC7B9FC5-10AF-446B-BA50-9A3E4E96E5D6}" type="parTrans" cxnId="{47A227BC-61F3-481D-8FD8-7FD4B431EDE8}">
      <dgm:prSet/>
      <dgm:spPr/>
      <dgm:t>
        <a:bodyPr/>
        <a:lstStyle/>
        <a:p>
          <a:endParaRPr lang="en-US"/>
        </a:p>
      </dgm:t>
    </dgm:pt>
    <dgm:pt modelId="{039078CD-3D2B-4BA9-B97C-25976931715D}" type="sibTrans" cxnId="{47A227BC-61F3-481D-8FD8-7FD4B431EDE8}">
      <dgm:prSet/>
      <dgm:spPr/>
      <dgm:t>
        <a:bodyPr/>
        <a:lstStyle/>
        <a:p>
          <a:endParaRPr lang="en-US"/>
        </a:p>
      </dgm:t>
    </dgm:pt>
    <dgm:pt modelId="{68CBCC90-4375-436F-A0E2-5909E132945C}">
      <dgm:prSet/>
      <dgm:spPr/>
      <dgm:t>
        <a:bodyPr/>
        <a:lstStyle/>
        <a:p>
          <a:r>
            <a:rPr lang="pt-BR" b="1"/>
            <a:t>Parcialmente Refletidos em </a:t>
          </a:r>
          <a:r>
            <a:rPr lang="pt-BR" b="1" i="1"/>
            <a:t>Code Smells</a:t>
          </a:r>
          <a:r>
            <a:rPr lang="pt-BR"/>
            <a:t>:</a:t>
          </a:r>
          <a:endParaRPr lang="en-US"/>
        </a:p>
      </dgm:t>
    </dgm:pt>
    <dgm:pt modelId="{30CD97D5-D6A9-48B3-95B6-E3AB3D3A6303}" type="parTrans" cxnId="{6F8C9FE0-6715-46D5-8990-8717B9FCDC32}">
      <dgm:prSet/>
      <dgm:spPr/>
      <dgm:t>
        <a:bodyPr/>
        <a:lstStyle/>
        <a:p>
          <a:endParaRPr lang="en-US"/>
        </a:p>
      </dgm:t>
    </dgm:pt>
    <dgm:pt modelId="{97A14DCC-274F-4520-A516-F0B061ECC975}" type="sibTrans" cxnId="{6F8C9FE0-6715-46D5-8990-8717B9FCDC32}">
      <dgm:prSet/>
      <dgm:spPr/>
      <dgm:t>
        <a:bodyPr/>
        <a:lstStyle/>
        <a:p>
          <a:endParaRPr lang="en-US"/>
        </a:p>
      </dgm:t>
    </dgm:pt>
    <dgm:pt modelId="{D4E619A2-DA18-494E-8363-FEC1FC13E01F}">
      <dgm:prSet/>
      <dgm:spPr/>
      <dgm:t>
        <a:bodyPr/>
        <a:lstStyle/>
        <a:p>
          <a:r>
            <a:rPr lang="pt-BR"/>
            <a:t>Alguns </a:t>
          </a:r>
          <a:r>
            <a:rPr lang="pt-BR" i="1"/>
            <a:t>smells</a:t>
          </a:r>
          <a:r>
            <a:rPr lang="pt-BR"/>
            <a:t> (ex.: </a:t>
          </a:r>
          <a:r>
            <a:rPr lang="pt-BR" i="1"/>
            <a:t>God Class</a:t>
          </a:r>
          <a:r>
            <a:rPr lang="pt-BR"/>
            <a:t>, </a:t>
          </a:r>
          <a:r>
            <a:rPr lang="pt-BR" i="1"/>
            <a:t>Long Method</a:t>
          </a:r>
          <a:r>
            <a:rPr lang="pt-BR"/>
            <a:t>) capturavam problemas reais.</a:t>
          </a:r>
          <a:endParaRPr lang="en-US"/>
        </a:p>
      </dgm:t>
    </dgm:pt>
    <dgm:pt modelId="{AB96EFD0-728A-4E29-8AF5-749D3E85C8CD}" type="parTrans" cxnId="{FE957D99-9843-41CE-A803-4A0FCA726438}">
      <dgm:prSet/>
      <dgm:spPr/>
      <dgm:t>
        <a:bodyPr/>
        <a:lstStyle/>
        <a:p>
          <a:endParaRPr lang="en-US"/>
        </a:p>
      </dgm:t>
    </dgm:pt>
    <dgm:pt modelId="{C1663940-3867-44B2-82B5-84E841DD4D74}" type="sibTrans" cxnId="{FE957D99-9843-41CE-A803-4A0FCA726438}">
      <dgm:prSet/>
      <dgm:spPr/>
      <dgm:t>
        <a:bodyPr/>
        <a:lstStyle/>
        <a:p>
          <a:endParaRPr lang="en-US"/>
        </a:p>
      </dgm:t>
    </dgm:pt>
    <dgm:pt modelId="{546E8033-D2EE-49C6-8775-BE523AE7B5A6}">
      <dgm:prSet/>
      <dgm:spPr/>
      <dgm:t>
        <a:bodyPr/>
        <a:lstStyle/>
        <a:p>
          <a:r>
            <a:rPr lang="pt-BR"/>
            <a:t>Outras questões (ex.: </a:t>
          </a:r>
          <a:r>
            <a:rPr lang="pt-BR" b="1"/>
            <a:t>má organização de pacotes</a:t>
          </a:r>
          <a:r>
            <a:rPr lang="pt-BR"/>
            <a:t>) não eram bem representadas.</a:t>
          </a:r>
          <a:endParaRPr lang="en-US"/>
        </a:p>
      </dgm:t>
    </dgm:pt>
    <dgm:pt modelId="{3C139D51-33B3-48E9-8046-14D81A7E460E}" type="parTrans" cxnId="{705BA43D-A258-462E-B78F-F463C2430054}">
      <dgm:prSet/>
      <dgm:spPr/>
      <dgm:t>
        <a:bodyPr/>
        <a:lstStyle/>
        <a:p>
          <a:endParaRPr lang="en-US"/>
        </a:p>
      </dgm:t>
    </dgm:pt>
    <dgm:pt modelId="{1AF864B3-14DC-4505-99CD-3F1583B8961B}" type="sibTrans" cxnId="{705BA43D-A258-462E-B78F-F463C2430054}">
      <dgm:prSet/>
      <dgm:spPr/>
      <dgm:t>
        <a:bodyPr/>
        <a:lstStyle/>
        <a:p>
          <a:endParaRPr lang="en-US"/>
        </a:p>
      </dgm:t>
    </dgm:pt>
    <dgm:pt modelId="{6D245662-4DD6-43E9-83BB-36F12F8B8762}" type="pres">
      <dgm:prSet presAssocID="{2A3E0230-D369-4304-861C-77EE348B08D2}" presName="Name0" presStyleCnt="0">
        <dgm:presLayoutVars>
          <dgm:dir/>
          <dgm:animLvl val="lvl"/>
          <dgm:resizeHandles val="exact"/>
        </dgm:presLayoutVars>
      </dgm:prSet>
      <dgm:spPr/>
    </dgm:pt>
    <dgm:pt modelId="{CA175D29-EDAB-4E5F-9C69-B25640CBB582}" type="pres">
      <dgm:prSet presAssocID="{83DA378E-F6A8-4B89-9ECB-758AED89C057}" presName="linNode" presStyleCnt="0"/>
      <dgm:spPr/>
    </dgm:pt>
    <dgm:pt modelId="{E070562C-06F5-4582-B136-85D8AFBA98CD}" type="pres">
      <dgm:prSet presAssocID="{83DA378E-F6A8-4B89-9ECB-758AED89C05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B9FF57C-32F8-4DC8-9DEA-46E494C45D50}" type="pres">
      <dgm:prSet presAssocID="{83DA378E-F6A8-4B89-9ECB-758AED89C057}" presName="descendantText" presStyleLbl="alignAccFollowNode1" presStyleIdx="0" presStyleCnt="2">
        <dgm:presLayoutVars>
          <dgm:bulletEnabled val="1"/>
        </dgm:presLayoutVars>
      </dgm:prSet>
      <dgm:spPr/>
    </dgm:pt>
    <dgm:pt modelId="{FFAB3826-8ED6-4CFD-B5CD-A0B2F1234739}" type="pres">
      <dgm:prSet presAssocID="{F9A4DD0D-2B66-4252-8DA5-9D5E5B8F21BE}" presName="sp" presStyleCnt="0"/>
      <dgm:spPr/>
    </dgm:pt>
    <dgm:pt modelId="{F9CEB73D-2E22-4E75-B8F0-C36AD7DFBE4C}" type="pres">
      <dgm:prSet presAssocID="{68CBCC90-4375-436F-A0E2-5909E132945C}" presName="linNode" presStyleCnt="0"/>
      <dgm:spPr/>
    </dgm:pt>
    <dgm:pt modelId="{30998713-7426-40EB-8460-D4CAAA7D693F}" type="pres">
      <dgm:prSet presAssocID="{68CBCC90-4375-436F-A0E2-5909E132945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177A127-B844-46F9-98D1-BB6242F37E05}" type="pres">
      <dgm:prSet presAssocID="{68CBCC90-4375-436F-A0E2-5909E132945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AC57C303-FF1A-46EE-84AD-A8ECDB99CF79}" type="presOf" srcId="{68CBCC90-4375-436F-A0E2-5909E132945C}" destId="{30998713-7426-40EB-8460-D4CAAA7D693F}" srcOrd="0" destOrd="0" presId="urn:microsoft.com/office/officeart/2005/8/layout/vList5"/>
    <dgm:cxn modelId="{07F22D0C-F2C5-4303-8939-5AAB0F0AEB9D}" srcId="{2A3E0230-D369-4304-861C-77EE348B08D2}" destId="{83DA378E-F6A8-4B89-9ECB-758AED89C057}" srcOrd="0" destOrd="0" parTransId="{C7E705A8-A157-4BEE-ACF9-8F5769852EB6}" sibTransId="{F9A4DD0D-2B66-4252-8DA5-9D5E5B8F21BE}"/>
    <dgm:cxn modelId="{9AA4133D-E49A-4D91-8D61-CAD86169C796}" type="presOf" srcId="{3B6156B4-4559-4F7D-9AC5-0A31FE0DF1EC}" destId="{0B9FF57C-32F8-4DC8-9DEA-46E494C45D50}" srcOrd="0" destOrd="0" presId="urn:microsoft.com/office/officeart/2005/8/layout/vList5"/>
    <dgm:cxn modelId="{705BA43D-A258-462E-B78F-F463C2430054}" srcId="{68CBCC90-4375-436F-A0E2-5909E132945C}" destId="{546E8033-D2EE-49C6-8775-BE523AE7B5A6}" srcOrd="1" destOrd="0" parTransId="{3C139D51-33B3-48E9-8046-14D81A7E460E}" sibTransId="{1AF864B3-14DC-4505-99CD-3F1583B8961B}"/>
    <dgm:cxn modelId="{35931541-6E51-4F1E-B9F9-B8AEC8A8BBE1}" type="presOf" srcId="{546E8033-D2EE-49C6-8775-BE523AE7B5A6}" destId="{5177A127-B844-46F9-98D1-BB6242F37E05}" srcOrd="0" destOrd="1" presId="urn:microsoft.com/office/officeart/2005/8/layout/vList5"/>
    <dgm:cxn modelId="{6E048A66-1D95-454A-B698-B0A456AB656C}" type="presOf" srcId="{14D84A26-8E29-4B24-8ADE-893B3B3383CF}" destId="{0B9FF57C-32F8-4DC8-9DEA-46E494C45D50}" srcOrd="0" destOrd="1" presId="urn:microsoft.com/office/officeart/2005/8/layout/vList5"/>
    <dgm:cxn modelId="{87E75069-68DA-49B5-ABCE-6488EA5713D8}" srcId="{83DA378E-F6A8-4B89-9ECB-758AED89C057}" destId="{14D84A26-8E29-4B24-8ADE-893B3B3383CF}" srcOrd="1" destOrd="0" parTransId="{57709E69-AF95-4B16-9C4C-9730D432B035}" sibTransId="{D19A4F87-C245-4A26-A67F-14D5A6151BE2}"/>
    <dgm:cxn modelId="{2D2C5356-55C0-41C7-B60D-5A027CA26659}" type="presOf" srcId="{2A3E0230-D369-4304-861C-77EE348B08D2}" destId="{6D245662-4DD6-43E9-83BB-36F12F8B8762}" srcOrd="0" destOrd="0" presId="urn:microsoft.com/office/officeart/2005/8/layout/vList5"/>
    <dgm:cxn modelId="{FE957D99-9843-41CE-A803-4A0FCA726438}" srcId="{68CBCC90-4375-436F-A0E2-5909E132945C}" destId="{D4E619A2-DA18-494E-8363-FEC1FC13E01F}" srcOrd="0" destOrd="0" parTransId="{AB96EFD0-728A-4E29-8AF5-749D3E85C8CD}" sibTransId="{C1663940-3867-44B2-82B5-84E841DD4D74}"/>
    <dgm:cxn modelId="{4A2995BB-31AD-4CF9-B676-736446DE24BB}" srcId="{83DA378E-F6A8-4B89-9ECB-758AED89C057}" destId="{3B6156B4-4559-4F7D-9AC5-0A31FE0DF1EC}" srcOrd="0" destOrd="0" parTransId="{F1DA04F9-9FA7-419A-9A45-530F7A3BC871}" sibTransId="{B4FBB5B7-B4D5-40EE-9A21-D05EC9DAC10F}"/>
    <dgm:cxn modelId="{47A227BC-61F3-481D-8FD8-7FD4B431EDE8}" srcId="{83DA378E-F6A8-4B89-9ECB-758AED89C057}" destId="{2438C733-DF24-4AF3-9650-EBC20C2EECE2}" srcOrd="2" destOrd="0" parTransId="{AC7B9FC5-10AF-446B-BA50-9A3E4E96E5D6}" sibTransId="{039078CD-3D2B-4BA9-B97C-25976931715D}"/>
    <dgm:cxn modelId="{D3FE10D0-D8DE-4B99-A3AD-EDAB41782962}" type="presOf" srcId="{D4E619A2-DA18-494E-8363-FEC1FC13E01F}" destId="{5177A127-B844-46F9-98D1-BB6242F37E05}" srcOrd="0" destOrd="0" presId="urn:microsoft.com/office/officeart/2005/8/layout/vList5"/>
    <dgm:cxn modelId="{6F8C9FE0-6715-46D5-8990-8717B9FCDC32}" srcId="{2A3E0230-D369-4304-861C-77EE348B08D2}" destId="{68CBCC90-4375-436F-A0E2-5909E132945C}" srcOrd="1" destOrd="0" parTransId="{30CD97D5-D6A9-48B3-95B6-E3AB3D3A6303}" sibTransId="{97A14DCC-274F-4520-A516-F0B061ECC975}"/>
    <dgm:cxn modelId="{114811EC-27B4-4D9E-B36D-0A0DE1CC33DB}" type="presOf" srcId="{83DA378E-F6A8-4B89-9ECB-758AED89C057}" destId="{E070562C-06F5-4582-B136-85D8AFBA98CD}" srcOrd="0" destOrd="0" presId="urn:microsoft.com/office/officeart/2005/8/layout/vList5"/>
    <dgm:cxn modelId="{4FB343ED-781F-423C-970E-88C99039A568}" type="presOf" srcId="{2438C733-DF24-4AF3-9650-EBC20C2EECE2}" destId="{0B9FF57C-32F8-4DC8-9DEA-46E494C45D50}" srcOrd="0" destOrd="2" presId="urn:microsoft.com/office/officeart/2005/8/layout/vList5"/>
    <dgm:cxn modelId="{8E3EDE7E-DC46-4E6D-A737-386F57589C52}" type="presParOf" srcId="{6D245662-4DD6-43E9-83BB-36F12F8B8762}" destId="{CA175D29-EDAB-4E5F-9C69-B25640CBB582}" srcOrd="0" destOrd="0" presId="urn:microsoft.com/office/officeart/2005/8/layout/vList5"/>
    <dgm:cxn modelId="{BE35398F-B1F7-4029-8CF3-2C8934BE3542}" type="presParOf" srcId="{CA175D29-EDAB-4E5F-9C69-B25640CBB582}" destId="{E070562C-06F5-4582-B136-85D8AFBA98CD}" srcOrd="0" destOrd="0" presId="urn:microsoft.com/office/officeart/2005/8/layout/vList5"/>
    <dgm:cxn modelId="{F8572D80-0850-441C-A220-C5A192FF0417}" type="presParOf" srcId="{CA175D29-EDAB-4E5F-9C69-B25640CBB582}" destId="{0B9FF57C-32F8-4DC8-9DEA-46E494C45D50}" srcOrd="1" destOrd="0" presId="urn:microsoft.com/office/officeart/2005/8/layout/vList5"/>
    <dgm:cxn modelId="{B9DEE59A-C1D4-4A7F-8A30-4A1CEA0DD507}" type="presParOf" srcId="{6D245662-4DD6-43E9-83BB-36F12F8B8762}" destId="{FFAB3826-8ED6-4CFD-B5CD-A0B2F1234739}" srcOrd="1" destOrd="0" presId="urn:microsoft.com/office/officeart/2005/8/layout/vList5"/>
    <dgm:cxn modelId="{020CC1A5-0513-4480-964C-BE869024E43C}" type="presParOf" srcId="{6D245662-4DD6-43E9-83BB-36F12F8B8762}" destId="{F9CEB73D-2E22-4E75-B8F0-C36AD7DFBE4C}" srcOrd="2" destOrd="0" presId="urn:microsoft.com/office/officeart/2005/8/layout/vList5"/>
    <dgm:cxn modelId="{69BE1B54-0446-4249-9A76-FE1078EBFEFB}" type="presParOf" srcId="{F9CEB73D-2E22-4E75-B8F0-C36AD7DFBE4C}" destId="{30998713-7426-40EB-8460-D4CAAA7D693F}" srcOrd="0" destOrd="0" presId="urn:microsoft.com/office/officeart/2005/8/layout/vList5"/>
    <dgm:cxn modelId="{DA8274ED-81DE-4573-8034-3D955980F71A}" type="presParOf" srcId="{F9CEB73D-2E22-4E75-B8F0-C36AD7DFBE4C}" destId="{5177A127-B844-46F9-98D1-BB6242F37E0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B1AFA12-FF91-4286-95BD-960AF7A401C5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95B5D9A-1EFB-415C-80E2-30AE2EF6BD2B}">
      <dgm:prSet/>
      <dgm:spPr/>
      <dgm:t>
        <a:bodyPr/>
        <a:lstStyle/>
        <a:p>
          <a:r>
            <a:rPr lang="pt-BR" b="1"/>
            <a:t>Abordagem Híbrida Necessária</a:t>
          </a:r>
          <a:r>
            <a:rPr lang="pt-BR"/>
            <a:t>:</a:t>
          </a:r>
          <a:endParaRPr lang="en-US"/>
        </a:p>
      </dgm:t>
    </dgm:pt>
    <dgm:pt modelId="{07B21DE8-F7B4-4A97-A8F1-FBAEE4B7A366}" type="parTrans" cxnId="{3D0D5109-2C8E-4CFB-BDF3-E0F0A7C39896}">
      <dgm:prSet/>
      <dgm:spPr/>
      <dgm:t>
        <a:bodyPr/>
        <a:lstStyle/>
        <a:p>
          <a:endParaRPr lang="en-US"/>
        </a:p>
      </dgm:t>
    </dgm:pt>
    <dgm:pt modelId="{ABD95049-90B8-410E-9B1F-C8AA6E9F410F}" type="sibTrans" cxnId="{3D0D5109-2C8E-4CFB-BDF3-E0F0A7C39896}">
      <dgm:prSet/>
      <dgm:spPr/>
      <dgm:t>
        <a:bodyPr/>
        <a:lstStyle/>
        <a:p>
          <a:endParaRPr lang="en-US"/>
        </a:p>
      </dgm:t>
    </dgm:pt>
    <dgm:pt modelId="{86E69817-3B3A-426D-9407-A1A0AE641094}">
      <dgm:prSet/>
      <dgm:spPr/>
      <dgm:t>
        <a:bodyPr/>
        <a:lstStyle/>
        <a:p>
          <a:r>
            <a:rPr lang="pt-BR"/>
            <a:t>Combinar </a:t>
          </a:r>
          <a:r>
            <a:rPr lang="pt-BR" i="1"/>
            <a:t>code smells</a:t>
          </a:r>
          <a:r>
            <a:rPr lang="pt-BR"/>
            <a:t>, métricas, </a:t>
          </a:r>
          <a:r>
            <a:rPr lang="pt-BR" b="1"/>
            <a:t>e</a:t>
          </a:r>
          <a:r>
            <a:rPr lang="pt-BR"/>
            <a:t> julgamento humano.</a:t>
          </a:r>
          <a:endParaRPr lang="en-US"/>
        </a:p>
      </dgm:t>
    </dgm:pt>
    <dgm:pt modelId="{9A505285-6ED4-447A-96E9-E4B2430C6921}" type="parTrans" cxnId="{91B295DF-9166-4C45-AA92-746312B5BC0B}">
      <dgm:prSet/>
      <dgm:spPr/>
      <dgm:t>
        <a:bodyPr/>
        <a:lstStyle/>
        <a:p>
          <a:endParaRPr lang="en-US"/>
        </a:p>
      </dgm:t>
    </dgm:pt>
    <dgm:pt modelId="{6537044C-D2D2-4881-A408-DA49DC67BB75}" type="sibTrans" cxnId="{91B295DF-9166-4C45-AA92-746312B5BC0B}">
      <dgm:prSet/>
      <dgm:spPr/>
      <dgm:t>
        <a:bodyPr/>
        <a:lstStyle/>
        <a:p>
          <a:endParaRPr lang="en-US"/>
        </a:p>
      </dgm:t>
    </dgm:pt>
    <dgm:pt modelId="{EE2DBD17-0D4D-4367-BA88-83F0A2DC6FB4}">
      <dgm:prSet/>
      <dgm:spPr/>
      <dgm:t>
        <a:bodyPr/>
        <a:lstStyle/>
        <a:p>
          <a:r>
            <a:rPr lang="pt-BR"/>
            <a:t>Usar cenários de manutenção para contextualizar avaliações.</a:t>
          </a:r>
          <a:endParaRPr lang="en-US"/>
        </a:p>
      </dgm:t>
    </dgm:pt>
    <dgm:pt modelId="{3DD5D558-494B-479E-A287-E804031A5EC6}" type="parTrans" cxnId="{0E3DBEB2-AAA4-4263-B0E4-BB564A10619D}">
      <dgm:prSet/>
      <dgm:spPr/>
      <dgm:t>
        <a:bodyPr/>
        <a:lstStyle/>
        <a:p>
          <a:endParaRPr lang="en-US"/>
        </a:p>
      </dgm:t>
    </dgm:pt>
    <dgm:pt modelId="{631A60B1-41B3-4129-8BDD-9B7EB1F82067}" type="sibTrans" cxnId="{0E3DBEB2-AAA4-4263-B0E4-BB564A10619D}">
      <dgm:prSet/>
      <dgm:spPr/>
      <dgm:t>
        <a:bodyPr/>
        <a:lstStyle/>
        <a:p>
          <a:endParaRPr lang="en-US"/>
        </a:p>
      </dgm:t>
    </dgm:pt>
    <dgm:pt modelId="{87F9AA4D-3624-4F4A-BACF-396D4D57417B}">
      <dgm:prSet/>
      <dgm:spPr/>
      <dgm:t>
        <a:bodyPr/>
        <a:lstStyle/>
        <a:p>
          <a:r>
            <a:rPr lang="pt-BR" b="1"/>
            <a:t>Limitações dos </a:t>
          </a:r>
          <a:r>
            <a:rPr lang="pt-BR" b="1" i="1"/>
            <a:t>Smells</a:t>
          </a:r>
          <a:r>
            <a:rPr lang="pt-BR"/>
            <a:t>:</a:t>
          </a:r>
          <a:endParaRPr lang="en-US"/>
        </a:p>
      </dgm:t>
    </dgm:pt>
    <dgm:pt modelId="{E7ADA650-60D1-4E17-8D88-EC734CF596E3}" type="parTrans" cxnId="{FA7C060A-347C-4409-9FFE-E7CE0BF7EDD3}">
      <dgm:prSet/>
      <dgm:spPr/>
      <dgm:t>
        <a:bodyPr/>
        <a:lstStyle/>
        <a:p>
          <a:endParaRPr lang="en-US"/>
        </a:p>
      </dgm:t>
    </dgm:pt>
    <dgm:pt modelId="{8838E823-C9B7-4653-A7B7-0BB2D11EFDBF}" type="sibTrans" cxnId="{FA7C060A-347C-4409-9FFE-E7CE0BF7EDD3}">
      <dgm:prSet/>
      <dgm:spPr/>
      <dgm:t>
        <a:bodyPr/>
        <a:lstStyle/>
        <a:p>
          <a:endParaRPr lang="en-US"/>
        </a:p>
      </dgm:t>
    </dgm:pt>
    <dgm:pt modelId="{EE498D40-7232-4F25-AC4F-5A3475ECF3E8}">
      <dgm:prSet/>
      <dgm:spPr/>
      <dgm:t>
        <a:bodyPr/>
        <a:lstStyle/>
        <a:p>
          <a:r>
            <a:rPr lang="pt-BR"/>
            <a:t>Cobrem apenas </a:t>
          </a:r>
          <a:r>
            <a:rPr lang="pt-BR" b="1"/>
            <a:t>parte</a:t>
          </a:r>
          <a:r>
            <a:rPr lang="pt-BR"/>
            <a:t> dos problemas (ex.: não detectam </a:t>
          </a:r>
          <a:r>
            <a:rPr lang="pt-BR" i="1"/>
            <a:t>design inconsistency</a:t>
          </a:r>
          <a:r>
            <a:rPr lang="pt-BR"/>
            <a:t> diretamente).</a:t>
          </a:r>
          <a:endParaRPr lang="en-US"/>
        </a:p>
      </dgm:t>
    </dgm:pt>
    <dgm:pt modelId="{2664E260-93A9-40BE-8D24-E219D685E610}" type="parTrans" cxnId="{6BD3CD2E-D8EC-4AAC-94BC-2302F033238D}">
      <dgm:prSet/>
      <dgm:spPr/>
      <dgm:t>
        <a:bodyPr/>
        <a:lstStyle/>
        <a:p>
          <a:endParaRPr lang="en-US"/>
        </a:p>
      </dgm:t>
    </dgm:pt>
    <dgm:pt modelId="{7DD3867D-0D32-4A8C-B7D9-FDEE39D1D501}" type="sibTrans" cxnId="{6BD3CD2E-D8EC-4AAC-94BC-2302F033238D}">
      <dgm:prSet/>
      <dgm:spPr/>
      <dgm:t>
        <a:bodyPr/>
        <a:lstStyle/>
        <a:p>
          <a:endParaRPr lang="en-US"/>
        </a:p>
      </dgm:t>
    </dgm:pt>
    <dgm:pt modelId="{2EB69E4C-CE63-4A25-897B-65C0C85003DB}" type="pres">
      <dgm:prSet presAssocID="{FB1AFA12-FF91-4286-95BD-960AF7A401C5}" presName="linear" presStyleCnt="0">
        <dgm:presLayoutVars>
          <dgm:dir/>
          <dgm:animLvl val="lvl"/>
          <dgm:resizeHandles val="exact"/>
        </dgm:presLayoutVars>
      </dgm:prSet>
      <dgm:spPr/>
    </dgm:pt>
    <dgm:pt modelId="{6EE139D1-5874-4CC7-9B58-E92ED078C002}" type="pres">
      <dgm:prSet presAssocID="{495B5D9A-1EFB-415C-80E2-30AE2EF6BD2B}" presName="parentLin" presStyleCnt="0"/>
      <dgm:spPr/>
    </dgm:pt>
    <dgm:pt modelId="{5CDCBBDD-A84E-4224-9D17-BBA3E9548A4F}" type="pres">
      <dgm:prSet presAssocID="{495B5D9A-1EFB-415C-80E2-30AE2EF6BD2B}" presName="parentLeftMargin" presStyleLbl="node1" presStyleIdx="0" presStyleCnt="2"/>
      <dgm:spPr/>
    </dgm:pt>
    <dgm:pt modelId="{06AA6CB6-E9A2-4675-8DE0-F12938B49C5B}" type="pres">
      <dgm:prSet presAssocID="{495B5D9A-1EFB-415C-80E2-30AE2EF6BD2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64D1282-95A3-4790-A965-D6FC6DED41D7}" type="pres">
      <dgm:prSet presAssocID="{495B5D9A-1EFB-415C-80E2-30AE2EF6BD2B}" presName="negativeSpace" presStyleCnt="0"/>
      <dgm:spPr/>
    </dgm:pt>
    <dgm:pt modelId="{F35C25F6-FBFE-4F31-A735-2A00893D01F2}" type="pres">
      <dgm:prSet presAssocID="{495B5D9A-1EFB-415C-80E2-30AE2EF6BD2B}" presName="childText" presStyleLbl="conFgAcc1" presStyleIdx="0" presStyleCnt="2">
        <dgm:presLayoutVars>
          <dgm:bulletEnabled val="1"/>
        </dgm:presLayoutVars>
      </dgm:prSet>
      <dgm:spPr/>
    </dgm:pt>
    <dgm:pt modelId="{A7AC1A5B-E8C9-401F-9D5A-04D0141A767C}" type="pres">
      <dgm:prSet presAssocID="{ABD95049-90B8-410E-9B1F-C8AA6E9F410F}" presName="spaceBetweenRectangles" presStyleCnt="0"/>
      <dgm:spPr/>
    </dgm:pt>
    <dgm:pt modelId="{2B16A584-83AD-4958-A8BF-4C05F880187E}" type="pres">
      <dgm:prSet presAssocID="{87F9AA4D-3624-4F4A-BACF-396D4D57417B}" presName="parentLin" presStyleCnt="0"/>
      <dgm:spPr/>
    </dgm:pt>
    <dgm:pt modelId="{B78C035B-66E3-417C-A113-E62C7FA76DE9}" type="pres">
      <dgm:prSet presAssocID="{87F9AA4D-3624-4F4A-BACF-396D4D57417B}" presName="parentLeftMargin" presStyleLbl="node1" presStyleIdx="0" presStyleCnt="2"/>
      <dgm:spPr/>
    </dgm:pt>
    <dgm:pt modelId="{9271C642-8492-4689-A6E0-62901F0B4464}" type="pres">
      <dgm:prSet presAssocID="{87F9AA4D-3624-4F4A-BACF-396D4D57417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67436F6-6DB2-467C-8E85-0FB1F269DFF5}" type="pres">
      <dgm:prSet presAssocID="{87F9AA4D-3624-4F4A-BACF-396D4D57417B}" presName="negativeSpace" presStyleCnt="0"/>
      <dgm:spPr/>
    </dgm:pt>
    <dgm:pt modelId="{E2E95D1B-974D-4BAE-9321-2A480501ADAC}" type="pres">
      <dgm:prSet presAssocID="{87F9AA4D-3624-4F4A-BACF-396D4D57417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D0D5109-2C8E-4CFB-BDF3-E0F0A7C39896}" srcId="{FB1AFA12-FF91-4286-95BD-960AF7A401C5}" destId="{495B5D9A-1EFB-415C-80E2-30AE2EF6BD2B}" srcOrd="0" destOrd="0" parTransId="{07B21DE8-F7B4-4A97-A8F1-FBAEE4B7A366}" sibTransId="{ABD95049-90B8-410E-9B1F-C8AA6E9F410F}"/>
    <dgm:cxn modelId="{FA7C060A-347C-4409-9FFE-E7CE0BF7EDD3}" srcId="{FB1AFA12-FF91-4286-95BD-960AF7A401C5}" destId="{87F9AA4D-3624-4F4A-BACF-396D4D57417B}" srcOrd="1" destOrd="0" parTransId="{E7ADA650-60D1-4E17-8D88-EC734CF596E3}" sibTransId="{8838E823-C9B7-4653-A7B7-0BB2D11EFDBF}"/>
    <dgm:cxn modelId="{2953801A-5C06-422A-B170-844FEFA34C9C}" type="presOf" srcId="{86E69817-3B3A-426D-9407-A1A0AE641094}" destId="{F35C25F6-FBFE-4F31-A735-2A00893D01F2}" srcOrd="0" destOrd="0" presId="urn:microsoft.com/office/officeart/2005/8/layout/list1"/>
    <dgm:cxn modelId="{9FDA5220-65D9-4A00-A1D3-AE0640F81526}" type="presOf" srcId="{495B5D9A-1EFB-415C-80E2-30AE2EF6BD2B}" destId="{5CDCBBDD-A84E-4224-9D17-BBA3E9548A4F}" srcOrd="0" destOrd="0" presId="urn:microsoft.com/office/officeart/2005/8/layout/list1"/>
    <dgm:cxn modelId="{6BD3CD2E-D8EC-4AAC-94BC-2302F033238D}" srcId="{87F9AA4D-3624-4F4A-BACF-396D4D57417B}" destId="{EE498D40-7232-4F25-AC4F-5A3475ECF3E8}" srcOrd="0" destOrd="0" parTransId="{2664E260-93A9-40BE-8D24-E219D685E610}" sibTransId="{7DD3867D-0D32-4A8C-B7D9-FDEE39D1D501}"/>
    <dgm:cxn modelId="{2992BC62-4808-4C36-8EAD-7A0248F15642}" type="presOf" srcId="{EE498D40-7232-4F25-AC4F-5A3475ECF3E8}" destId="{E2E95D1B-974D-4BAE-9321-2A480501ADAC}" srcOrd="0" destOrd="0" presId="urn:microsoft.com/office/officeart/2005/8/layout/list1"/>
    <dgm:cxn modelId="{24F9BD6A-F4C3-4077-87D7-F01389F220E2}" type="presOf" srcId="{495B5D9A-1EFB-415C-80E2-30AE2EF6BD2B}" destId="{06AA6CB6-E9A2-4675-8DE0-F12938B49C5B}" srcOrd="1" destOrd="0" presId="urn:microsoft.com/office/officeart/2005/8/layout/list1"/>
    <dgm:cxn modelId="{E5C1834E-C3E3-4337-A232-99126275B9E0}" type="presOf" srcId="{FB1AFA12-FF91-4286-95BD-960AF7A401C5}" destId="{2EB69E4C-CE63-4A25-897B-65C0C85003DB}" srcOrd="0" destOrd="0" presId="urn:microsoft.com/office/officeart/2005/8/layout/list1"/>
    <dgm:cxn modelId="{5E5C8056-54DE-4E5D-88D3-6D27091A3E49}" type="presOf" srcId="{87F9AA4D-3624-4F4A-BACF-396D4D57417B}" destId="{9271C642-8492-4689-A6E0-62901F0B4464}" srcOrd="1" destOrd="0" presId="urn:microsoft.com/office/officeart/2005/8/layout/list1"/>
    <dgm:cxn modelId="{5D95889B-866A-4771-8504-33F274AC805B}" type="presOf" srcId="{EE2DBD17-0D4D-4367-BA88-83F0A2DC6FB4}" destId="{F35C25F6-FBFE-4F31-A735-2A00893D01F2}" srcOrd="0" destOrd="1" presId="urn:microsoft.com/office/officeart/2005/8/layout/list1"/>
    <dgm:cxn modelId="{0E3DBEB2-AAA4-4263-B0E4-BB564A10619D}" srcId="{495B5D9A-1EFB-415C-80E2-30AE2EF6BD2B}" destId="{EE2DBD17-0D4D-4367-BA88-83F0A2DC6FB4}" srcOrd="1" destOrd="0" parTransId="{3DD5D558-494B-479E-A287-E804031A5EC6}" sibTransId="{631A60B1-41B3-4129-8BDD-9B7EB1F82067}"/>
    <dgm:cxn modelId="{948E91BC-D53E-4B8F-8CA1-64C8D3D54558}" type="presOf" srcId="{87F9AA4D-3624-4F4A-BACF-396D4D57417B}" destId="{B78C035B-66E3-417C-A113-E62C7FA76DE9}" srcOrd="0" destOrd="0" presId="urn:microsoft.com/office/officeart/2005/8/layout/list1"/>
    <dgm:cxn modelId="{91B295DF-9166-4C45-AA92-746312B5BC0B}" srcId="{495B5D9A-1EFB-415C-80E2-30AE2EF6BD2B}" destId="{86E69817-3B3A-426D-9407-A1A0AE641094}" srcOrd="0" destOrd="0" parTransId="{9A505285-6ED4-447A-96E9-E4B2430C6921}" sibTransId="{6537044C-D2D2-4881-A408-DA49DC67BB75}"/>
    <dgm:cxn modelId="{8E878A79-2C2D-499A-8741-C51CCC8AB63C}" type="presParOf" srcId="{2EB69E4C-CE63-4A25-897B-65C0C85003DB}" destId="{6EE139D1-5874-4CC7-9B58-E92ED078C002}" srcOrd="0" destOrd="0" presId="urn:microsoft.com/office/officeart/2005/8/layout/list1"/>
    <dgm:cxn modelId="{69D579EF-C953-4B61-9BD6-761E308003B8}" type="presParOf" srcId="{6EE139D1-5874-4CC7-9B58-E92ED078C002}" destId="{5CDCBBDD-A84E-4224-9D17-BBA3E9548A4F}" srcOrd="0" destOrd="0" presId="urn:microsoft.com/office/officeart/2005/8/layout/list1"/>
    <dgm:cxn modelId="{9C15E054-76AA-495F-B645-122261C87552}" type="presParOf" srcId="{6EE139D1-5874-4CC7-9B58-E92ED078C002}" destId="{06AA6CB6-E9A2-4675-8DE0-F12938B49C5B}" srcOrd="1" destOrd="0" presId="urn:microsoft.com/office/officeart/2005/8/layout/list1"/>
    <dgm:cxn modelId="{DC59234C-6E48-4EFB-A1B5-403C2EEFDBB2}" type="presParOf" srcId="{2EB69E4C-CE63-4A25-897B-65C0C85003DB}" destId="{464D1282-95A3-4790-A965-D6FC6DED41D7}" srcOrd="1" destOrd="0" presId="urn:microsoft.com/office/officeart/2005/8/layout/list1"/>
    <dgm:cxn modelId="{6E8FC5B9-8889-4C76-9F53-8BE761BD2B13}" type="presParOf" srcId="{2EB69E4C-CE63-4A25-897B-65C0C85003DB}" destId="{F35C25F6-FBFE-4F31-A735-2A00893D01F2}" srcOrd="2" destOrd="0" presId="urn:microsoft.com/office/officeart/2005/8/layout/list1"/>
    <dgm:cxn modelId="{90B22294-6FDE-4872-AB8A-7457BBDCBEE0}" type="presParOf" srcId="{2EB69E4C-CE63-4A25-897B-65C0C85003DB}" destId="{A7AC1A5B-E8C9-401F-9D5A-04D0141A767C}" srcOrd="3" destOrd="0" presId="urn:microsoft.com/office/officeart/2005/8/layout/list1"/>
    <dgm:cxn modelId="{93E46986-345C-4F23-9E44-35FFE3668677}" type="presParOf" srcId="{2EB69E4C-CE63-4A25-897B-65C0C85003DB}" destId="{2B16A584-83AD-4958-A8BF-4C05F880187E}" srcOrd="4" destOrd="0" presId="urn:microsoft.com/office/officeart/2005/8/layout/list1"/>
    <dgm:cxn modelId="{DDEBC7CE-B500-47ED-B9EF-6F2A61C20E20}" type="presParOf" srcId="{2B16A584-83AD-4958-A8BF-4C05F880187E}" destId="{B78C035B-66E3-417C-A113-E62C7FA76DE9}" srcOrd="0" destOrd="0" presId="urn:microsoft.com/office/officeart/2005/8/layout/list1"/>
    <dgm:cxn modelId="{79A74D08-96BF-4959-AF3E-710AEB5EE75D}" type="presParOf" srcId="{2B16A584-83AD-4958-A8BF-4C05F880187E}" destId="{9271C642-8492-4689-A6E0-62901F0B4464}" srcOrd="1" destOrd="0" presId="urn:microsoft.com/office/officeart/2005/8/layout/list1"/>
    <dgm:cxn modelId="{423080BE-387B-445B-9F01-773AA1BBFD56}" type="presParOf" srcId="{2EB69E4C-CE63-4A25-897B-65C0C85003DB}" destId="{A67436F6-6DB2-467C-8E85-0FB1F269DFF5}" srcOrd="5" destOrd="0" presId="urn:microsoft.com/office/officeart/2005/8/layout/list1"/>
    <dgm:cxn modelId="{1D0132F4-2132-4193-BA70-14D3C089500F}" type="presParOf" srcId="{2EB69E4C-CE63-4A25-897B-65C0C85003DB}" destId="{E2E95D1B-974D-4BAE-9321-2A480501ADA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38571CA-5BE4-4B5F-9686-994AF228DBF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D3ED650-B88C-4E92-B776-267707EE8781}">
      <dgm:prSet/>
      <dgm:spPr/>
      <dgm:t>
        <a:bodyPr/>
        <a:lstStyle/>
        <a:p>
          <a:r>
            <a:rPr lang="pt-BR"/>
            <a:t>Alguns aspectos críticos de manutenibilidade </a:t>
          </a:r>
          <a:r>
            <a:rPr lang="pt-BR" b="1"/>
            <a:t>não são cobertos</a:t>
          </a:r>
          <a:r>
            <a:rPr lang="pt-BR"/>
            <a:t> pelas definições existentes de </a:t>
          </a:r>
          <a:r>
            <a:rPr lang="pt-BR" i="1"/>
            <a:t>code smells</a:t>
          </a:r>
          <a:r>
            <a:rPr lang="pt-BR"/>
            <a:t>, exigindo técnicas complementares:</a:t>
          </a:r>
          <a:endParaRPr lang="en-US"/>
        </a:p>
      </dgm:t>
    </dgm:pt>
    <dgm:pt modelId="{7EFBF06F-ECCA-4022-8878-941A3F0BA866}" type="parTrans" cxnId="{97380581-E787-482F-BB86-7D673BDE5521}">
      <dgm:prSet/>
      <dgm:spPr/>
      <dgm:t>
        <a:bodyPr/>
        <a:lstStyle/>
        <a:p>
          <a:endParaRPr lang="en-US"/>
        </a:p>
      </dgm:t>
    </dgm:pt>
    <dgm:pt modelId="{E052CA44-BF29-4D4B-A492-6CD3E76E311F}" type="sibTrans" cxnId="{97380581-E787-482F-BB86-7D673BDE5521}">
      <dgm:prSet/>
      <dgm:spPr/>
      <dgm:t>
        <a:bodyPr/>
        <a:lstStyle/>
        <a:p>
          <a:endParaRPr lang="en-US"/>
        </a:p>
      </dgm:t>
    </dgm:pt>
    <dgm:pt modelId="{05880FF8-0912-4B1D-AAC5-6D64C090B87B}">
      <dgm:prSet/>
      <dgm:spPr/>
      <dgm:t>
        <a:bodyPr/>
        <a:lstStyle/>
        <a:p>
          <a:r>
            <a:rPr lang="pt-BR" b="1"/>
            <a:t>Plataforma técnica adequada</a:t>
          </a:r>
          <a:endParaRPr lang="en-US"/>
        </a:p>
      </dgm:t>
    </dgm:pt>
    <dgm:pt modelId="{8FA91EC0-B0E4-4225-8F59-2F287FE714D6}" type="parTrans" cxnId="{89F7F327-C630-4B42-AF9A-8535E50EE9BE}">
      <dgm:prSet/>
      <dgm:spPr/>
      <dgm:t>
        <a:bodyPr/>
        <a:lstStyle/>
        <a:p>
          <a:endParaRPr lang="en-US"/>
        </a:p>
      </dgm:t>
    </dgm:pt>
    <dgm:pt modelId="{76087A9D-8D3B-4AE8-893A-740437662369}" type="sibTrans" cxnId="{89F7F327-C630-4B42-AF9A-8535E50EE9BE}">
      <dgm:prSet/>
      <dgm:spPr/>
      <dgm:t>
        <a:bodyPr/>
        <a:lstStyle/>
        <a:p>
          <a:endParaRPr lang="en-US"/>
        </a:p>
      </dgm:t>
    </dgm:pt>
    <dgm:pt modelId="{F88428B7-927C-47FE-852F-E68D81A97D3F}">
      <dgm:prSet/>
      <dgm:spPr/>
      <dgm:t>
        <a:bodyPr/>
        <a:lstStyle/>
        <a:p>
          <a:r>
            <a:rPr lang="pt-BR" b="1"/>
            <a:t>Nomenclatura coerente</a:t>
          </a:r>
          <a:endParaRPr lang="en-US"/>
        </a:p>
      </dgm:t>
    </dgm:pt>
    <dgm:pt modelId="{C640D2BD-C730-46C5-B5C9-82C27E10B3DF}" type="parTrans" cxnId="{483BE69F-D62B-4566-80B6-A4B853BCC116}">
      <dgm:prSet/>
      <dgm:spPr/>
      <dgm:t>
        <a:bodyPr/>
        <a:lstStyle/>
        <a:p>
          <a:endParaRPr lang="en-US"/>
        </a:p>
      </dgm:t>
    </dgm:pt>
    <dgm:pt modelId="{93C4FA61-00F6-43B5-B487-BA0EF4F94CF9}" type="sibTrans" cxnId="{483BE69F-D62B-4566-80B6-A4B853BCC116}">
      <dgm:prSet/>
      <dgm:spPr/>
      <dgm:t>
        <a:bodyPr/>
        <a:lstStyle/>
        <a:p>
          <a:endParaRPr lang="en-US"/>
        </a:p>
      </dgm:t>
    </dgm:pt>
    <dgm:pt modelId="{54DBC8DA-215F-4577-971D-F7803D95AEC4}">
      <dgm:prSet/>
      <dgm:spPr/>
      <dgm:t>
        <a:bodyPr/>
        <a:lstStyle/>
        <a:p>
          <a:r>
            <a:rPr lang="pt-BR" b="1"/>
            <a:t>Design alinhado ao domínio do problema</a:t>
          </a:r>
          <a:endParaRPr lang="en-US"/>
        </a:p>
      </dgm:t>
    </dgm:pt>
    <dgm:pt modelId="{B5009404-B06E-4EEF-A543-5B4F4BFFB7ED}" type="parTrans" cxnId="{EFDCEFE0-F999-4B97-8345-1B6629829D98}">
      <dgm:prSet/>
      <dgm:spPr/>
      <dgm:t>
        <a:bodyPr/>
        <a:lstStyle/>
        <a:p>
          <a:endParaRPr lang="en-US"/>
        </a:p>
      </dgm:t>
    </dgm:pt>
    <dgm:pt modelId="{5077AB74-C1AA-4BD4-818A-6ECE0DD76456}" type="sibTrans" cxnId="{EFDCEFE0-F999-4B97-8345-1B6629829D98}">
      <dgm:prSet/>
      <dgm:spPr/>
      <dgm:t>
        <a:bodyPr/>
        <a:lstStyle/>
        <a:p>
          <a:endParaRPr lang="en-US"/>
        </a:p>
      </dgm:t>
    </dgm:pt>
    <dgm:pt modelId="{D59A7ECE-7BC1-451B-A94A-C7EF729FC36E}">
      <dgm:prSet/>
      <dgm:spPr/>
      <dgm:t>
        <a:bodyPr/>
        <a:lstStyle/>
        <a:p>
          <a:r>
            <a:rPr lang="pt-BR" b="1"/>
            <a:t>Defeitos iniciais</a:t>
          </a:r>
          <a:endParaRPr lang="en-US"/>
        </a:p>
      </dgm:t>
    </dgm:pt>
    <dgm:pt modelId="{0CC7B440-EAAC-4041-A133-1F3D04DEC0E7}" type="parTrans" cxnId="{D20CF666-75DB-448C-88EE-383803F1DEE2}">
      <dgm:prSet/>
      <dgm:spPr/>
      <dgm:t>
        <a:bodyPr/>
        <a:lstStyle/>
        <a:p>
          <a:endParaRPr lang="en-US"/>
        </a:p>
      </dgm:t>
    </dgm:pt>
    <dgm:pt modelId="{D5F57B98-2397-4FCA-8351-02C4AB8B8BAF}" type="sibTrans" cxnId="{D20CF666-75DB-448C-88EE-383803F1DEE2}">
      <dgm:prSet/>
      <dgm:spPr/>
      <dgm:t>
        <a:bodyPr/>
        <a:lstStyle/>
        <a:p>
          <a:endParaRPr lang="en-US"/>
        </a:p>
      </dgm:t>
    </dgm:pt>
    <dgm:pt modelId="{DB337F44-B8D5-40DA-A46B-A3D2B53097C0}">
      <dgm:prSet/>
      <dgm:spPr/>
      <dgm:t>
        <a:bodyPr/>
        <a:lstStyle/>
        <a:p>
          <a:r>
            <a:rPr lang="pt-BR" b="1"/>
            <a:t>Arquitetura</a:t>
          </a:r>
          <a:endParaRPr lang="en-US"/>
        </a:p>
      </dgm:t>
    </dgm:pt>
    <dgm:pt modelId="{02D7B3F8-E438-48C9-A975-95E69235F4C1}" type="parTrans" cxnId="{F762D893-DB0E-446C-813C-5AB9FA1AF283}">
      <dgm:prSet/>
      <dgm:spPr/>
      <dgm:t>
        <a:bodyPr/>
        <a:lstStyle/>
        <a:p>
          <a:endParaRPr lang="en-US"/>
        </a:p>
      </dgm:t>
    </dgm:pt>
    <dgm:pt modelId="{61E0945C-2C7F-465A-B6E0-A79B38720BD5}" type="sibTrans" cxnId="{F762D893-DB0E-446C-813C-5AB9FA1AF283}">
      <dgm:prSet/>
      <dgm:spPr/>
      <dgm:t>
        <a:bodyPr/>
        <a:lstStyle/>
        <a:p>
          <a:endParaRPr lang="en-US"/>
        </a:p>
      </dgm:t>
    </dgm:pt>
    <dgm:pt modelId="{23EF38CB-8C4A-4A15-BE4F-635AD9AF6FCE}" type="pres">
      <dgm:prSet presAssocID="{038571CA-5BE4-4B5F-9686-994AF228DBFE}" presName="Name0" presStyleCnt="0">
        <dgm:presLayoutVars>
          <dgm:dir/>
          <dgm:resizeHandles val="exact"/>
        </dgm:presLayoutVars>
      </dgm:prSet>
      <dgm:spPr/>
    </dgm:pt>
    <dgm:pt modelId="{F507C71B-19E3-478D-88CA-302180FFAB37}" type="pres">
      <dgm:prSet presAssocID="{FD3ED650-B88C-4E92-B776-267707EE8781}" presName="node" presStyleLbl="node1" presStyleIdx="0" presStyleCnt="6">
        <dgm:presLayoutVars>
          <dgm:bulletEnabled val="1"/>
        </dgm:presLayoutVars>
      </dgm:prSet>
      <dgm:spPr/>
    </dgm:pt>
    <dgm:pt modelId="{CC619615-621C-4102-970C-EFDC812FE4DF}" type="pres">
      <dgm:prSet presAssocID="{E052CA44-BF29-4D4B-A492-6CD3E76E311F}" presName="sibTrans" presStyleLbl="sibTrans1D1" presStyleIdx="0" presStyleCnt="5"/>
      <dgm:spPr/>
    </dgm:pt>
    <dgm:pt modelId="{9B5584A9-056F-4C10-846F-38389EFC5802}" type="pres">
      <dgm:prSet presAssocID="{E052CA44-BF29-4D4B-A492-6CD3E76E311F}" presName="connectorText" presStyleLbl="sibTrans1D1" presStyleIdx="0" presStyleCnt="5"/>
      <dgm:spPr/>
    </dgm:pt>
    <dgm:pt modelId="{7DCCBD39-086F-4E74-9917-24F5D6220D72}" type="pres">
      <dgm:prSet presAssocID="{05880FF8-0912-4B1D-AAC5-6D64C090B87B}" presName="node" presStyleLbl="node1" presStyleIdx="1" presStyleCnt="6">
        <dgm:presLayoutVars>
          <dgm:bulletEnabled val="1"/>
        </dgm:presLayoutVars>
      </dgm:prSet>
      <dgm:spPr/>
    </dgm:pt>
    <dgm:pt modelId="{F28C1606-1141-401E-945E-DF56BD18EF00}" type="pres">
      <dgm:prSet presAssocID="{76087A9D-8D3B-4AE8-893A-740437662369}" presName="sibTrans" presStyleLbl="sibTrans1D1" presStyleIdx="1" presStyleCnt="5"/>
      <dgm:spPr/>
    </dgm:pt>
    <dgm:pt modelId="{AD02CFD2-846E-480E-B9DF-FDF821FCF8C4}" type="pres">
      <dgm:prSet presAssocID="{76087A9D-8D3B-4AE8-893A-740437662369}" presName="connectorText" presStyleLbl="sibTrans1D1" presStyleIdx="1" presStyleCnt="5"/>
      <dgm:spPr/>
    </dgm:pt>
    <dgm:pt modelId="{329755B9-F829-4FAE-B3F6-2F7D2F15029A}" type="pres">
      <dgm:prSet presAssocID="{F88428B7-927C-47FE-852F-E68D81A97D3F}" presName="node" presStyleLbl="node1" presStyleIdx="2" presStyleCnt="6">
        <dgm:presLayoutVars>
          <dgm:bulletEnabled val="1"/>
        </dgm:presLayoutVars>
      </dgm:prSet>
      <dgm:spPr/>
    </dgm:pt>
    <dgm:pt modelId="{00A60D69-499D-421D-BFB3-1575131B12B8}" type="pres">
      <dgm:prSet presAssocID="{93C4FA61-00F6-43B5-B487-BA0EF4F94CF9}" presName="sibTrans" presStyleLbl="sibTrans1D1" presStyleIdx="2" presStyleCnt="5"/>
      <dgm:spPr/>
    </dgm:pt>
    <dgm:pt modelId="{AD8E2DEF-73FF-4396-82B5-6F3388FE0FFE}" type="pres">
      <dgm:prSet presAssocID="{93C4FA61-00F6-43B5-B487-BA0EF4F94CF9}" presName="connectorText" presStyleLbl="sibTrans1D1" presStyleIdx="2" presStyleCnt="5"/>
      <dgm:spPr/>
    </dgm:pt>
    <dgm:pt modelId="{4CAC5AD9-E7D2-4FC1-9F2D-A4F519F77E56}" type="pres">
      <dgm:prSet presAssocID="{54DBC8DA-215F-4577-971D-F7803D95AEC4}" presName="node" presStyleLbl="node1" presStyleIdx="3" presStyleCnt="6">
        <dgm:presLayoutVars>
          <dgm:bulletEnabled val="1"/>
        </dgm:presLayoutVars>
      </dgm:prSet>
      <dgm:spPr/>
    </dgm:pt>
    <dgm:pt modelId="{55BE1844-8541-49A8-9D20-796E4C8ECFFE}" type="pres">
      <dgm:prSet presAssocID="{5077AB74-C1AA-4BD4-818A-6ECE0DD76456}" presName="sibTrans" presStyleLbl="sibTrans1D1" presStyleIdx="3" presStyleCnt="5"/>
      <dgm:spPr/>
    </dgm:pt>
    <dgm:pt modelId="{281BE20D-D6C2-410F-84F5-6F79430272D5}" type="pres">
      <dgm:prSet presAssocID="{5077AB74-C1AA-4BD4-818A-6ECE0DD76456}" presName="connectorText" presStyleLbl="sibTrans1D1" presStyleIdx="3" presStyleCnt="5"/>
      <dgm:spPr/>
    </dgm:pt>
    <dgm:pt modelId="{4F42AB14-BA16-46FE-A00B-0F1518CEA9B8}" type="pres">
      <dgm:prSet presAssocID="{D59A7ECE-7BC1-451B-A94A-C7EF729FC36E}" presName="node" presStyleLbl="node1" presStyleIdx="4" presStyleCnt="6">
        <dgm:presLayoutVars>
          <dgm:bulletEnabled val="1"/>
        </dgm:presLayoutVars>
      </dgm:prSet>
      <dgm:spPr/>
    </dgm:pt>
    <dgm:pt modelId="{216BAAD9-829C-48A4-AB93-02A3215729A3}" type="pres">
      <dgm:prSet presAssocID="{D5F57B98-2397-4FCA-8351-02C4AB8B8BAF}" presName="sibTrans" presStyleLbl="sibTrans1D1" presStyleIdx="4" presStyleCnt="5"/>
      <dgm:spPr/>
    </dgm:pt>
    <dgm:pt modelId="{0DD7F757-9C51-400C-B699-BC975CBAA8BF}" type="pres">
      <dgm:prSet presAssocID="{D5F57B98-2397-4FCA-8351-02C4AB8B8BAF}" presName="connectorText" presStyleLbl="sibTrans1D1" presStyleIdx="4" presStyleCnt="5"/>
      <dgm:spPr/>
    </dgm:pt>
    <dgm:pt modelId="{5DC70769-6BCE-48A9-B4AA-5A7BCFA12775}" type="pres">
      <dgm:prSet presAssocID="{DB337F44-B8D5-40DA-A46B-A3D2B53097C0}" presName="node" presStyleLbl="node1" presStyleIdx="5" presStyleCnt="6">
        <dgm:presLayoutVars>
          <dgm:bulletEnabled val="1"/>
        </dgm:presLayoutVars>
      </dgm:prSet>
      <dgm:spPr/>
    </dgm:pt>
  </dgm:ptLst>
  <dgm:cxnLst>
    <dgm:cxn modelId="{4A91AF00-1EF9-4B7B-B1D1-9EABE37B0D1B}" type="presOf" srcId="{FD3ED650-B88C-4E92-B776-267707EE8781}" destId="{F507C71B-19E3-478D-88CA-302180FFAB37}" srcOrd="0" destOrd="0" presId="urn:microsoft.com/office/officeart/2016/7/layout/RepeatingBendingProcessNew"/>
    <dgm:cxn modelId="{A60F5709-D76D-419F-8EBD-DDDF44AE8783}" type="presOf" srcId="{05880FF8-0912-4B1D-AAC5-6D64C090B87B}" destId="{7DCCBD39-086F-4E74-9917-24F5D6220D72}" srcOrd="0" destOrd="0" presId="urn:microsoft.com/office/officeart/2016/7/layout/RepeatingBendingProcessNew"/>
    <dgm:cxn modelId="{16313E0A-4783-464E-8585-E9109756DF7A}" type="presOf" srcId="{F88428B7-927C-47FE-852F-E68D81A97D3F}" destId="{329755B9-F829-4FAE-B3F6-2F7D2F15029A}" srcOrd="0" destOrd="0" presId="urn:microsoft.com/office/officeart/2016/7/layout/RepeatingBendingProcessNew"/>
    <dgm:cxn modelId="{7F61730A-7301-4AFC-BDD3-8577C49FFBDB}" type="presOf" srcId="{D59A7ECE-7BC1-451B-A94A-C7EF729FC36E}" destId="{4F42AB14-BA16-46FE-A00B-0F1518CEA9B8}" srcOrd="0" destOrd="0" presId="urn:microsoft.com/office/officeart/2016/7/layout/RepeatingBendingProcessNew"/>
    <dgm:cxn modelId="{F1FC5624-765E-45D1-8DA3-5E94753A7DCD}" type="presOf" srcId="{76087A9D-8D3B-4AE8-893A-740437662369}" destId="{F28C1606-1141-401E-945E-DF56BD18EF00}" srcOrd="0" destOrd="0" presId="urn:microsoft.com/office/officeart/2016/7/layout/RepeatingBendingProcessNew"/>
    <dgm:cxn modelId="{89F7F327-C630-4B42-AF9A-8535E50EE9BE}" srcId="{038571CA-5BE4-4B5F-9686-994AF228DBFE}" destId="{05880FF8-0912-4B1D-AAC5-6D64C090B87B}" srcOrd="1" destOrd="0" parTransId="{8FA91EC0-B0E4-4225-8F59-2F287FE714D6}" sibTransId="{76087A9D-8D3B-4AE8-893A-740437662369}"/>
    <dgm:cxn modelId="{46246B45-4FB4-443C-A298-5256B379C8F3}" type="presOf" srcId="{D5F57B98-2397-4FCA-8351-02C4AB8B8BAF}" destId="{216BAAD9-829C-48A4-AB93-02A3215729A3}" srcOrd="0" destOrd="0" presId="urn:microsoft.com/office/officeart/2016/7/layout/RepeatingBendingProcessNew"/>
    <dgm:cxn modelId="{D20CF666-75DB-448C-88EE-383803F1DEE2}" srcId="{038571CA-5BE4-4B5F-9686-994AF228DBFE}" destId="{D59A7ECE-7BC1-451B-A94A-C7EF729FC36E}" srcOrd="4" destOrd="0" parTransId="{0CC7B440-EAAC-4041-A133-1F3D04DEC0E7}" sibTransId="{D5F57B98-2397-4FCA-8351-02C4AB8B8BAF}"/>
    <dgm:cxn modelId="{3A701973-09C5-4DFB-BE48-94DE674FC33A}" type="presOf" srcId="{DB337F44-B8D5-40DA-A46B-A3D2B53097C0}" destId="{5DC70769-6BCE-48A9-B4AA-5A7BCFA12775}" srcOrd="0" destOrd="0" presId="urn:microsoft.com/office/officeart/2016/7/layout/RepeatingBendingProcessNew"/>
    <dgm:cxn modelId="{97380581-E787-482F-BB86-7D673BDE5521}" srcId="{038571CA-5BE4-4B5F-9686-994AF228DBFE}" destId="{FD3ED650-B88C-4E92-B776-267707EE8781}" srcOrd="0" destOrd="0" parTransId="{7EFBF06F-ECCA-4022-8878-941A3F0BA866}" sibTransId="{E052CA44-BF29-4D4B-A492-6CD3E76E311F}"/>
    <dgm:cxn modelId="{6CC5F690-8810-4211-BAB7-081BD3F58055}" type="presOf" srcId="{93C4FA61-00F6-43B5-B487-BA0EF4F94CF9}" destId="{00A60D69-499D-421D-BFB3-1575131B12B8}" srcOrd="0" destOrd="0" presId="urn:microsoft.com/office/officeart/2016/7/layout/RepeatingBendingProcessNew"/>
    <dgm:cxn modelId="{F762D893-DB0E-446C-813C-5AB9FA1AF283}" srcId="{038571CA-5BE4-4B5F-9686-994AF228DBFE}" destId="{DB337F44-B8D5-40DA-A46B-A3D2B53097C0}" srcOrd="5" destOrd="0" parTransId="{02D7B3F8-E438-48C9-A975-95E69235F4C1}" sibTransId="{61E0945C-2C7F-465A-B6E0-A79B38720BD5}"/>
    <dgm:cxn modelId="{A579A697-709C-4914-9F08-345AD63BE5B8}" type="presOf" srcId="{E052CA44-BF29-4D4B-A492-6CD3E76E311F}" destId="{CC619615-621C-4102-970C-EFDC812FE4DF}" srcOrd="0" destOrd="0" presId="urn:microsoft.com/office/officeart/2016/7/layout/RepeatingBendingProcessNew"/>
    <dgm:cxn modelId="{7A449C9E-62FF-4B13-9822-985AE80AC738}" type="presOf" srcId="{E052CA44-BF29-4D4B-A492-6CD3E76E311F}" destId="{9B5584A9-056F-4C10-846F-38389EFC5802}" srcOrd="1" destOrd="0" presId="urn:microsoft.com/office/officeart/2016/7/layout/RepeatingBendingProcessNew"/>
    <dgm:cxn modelId="{483BE69F-D62B-4566-80B6-A4B853BCC116}" srcId="{038571CA-5BE4-4B5F-9686-994AF228DBFE}" destId="{F88428B7-927C-47FE-852F-E68D81A97D3F}" srcOrd="2" destOrd="0" parTransId="{C640D2BD-C730-46C5-B5C9-82C27E10B3DF}" sibTransId="{93C4FA61-00F6-43B5-B487-BA0EF4F94CF9}"/>
    <dgm:cxn modelId="{8F9A86BD-14B1-41DB-8F9F-F7401A9D40E6}" type="presOf" srcId="{5077AB74-C1AA-4BD4-818A-6ECE0DD76456}" destId="{281BE20D-D6C2-410F-84F5-6F79430272D5}" srcOrd="1" destOrd="0" presId="urn:microsoft.com/office/officeart/2016/7/layout/RepeatingBendingProcessNew"/>
    <dgm:cxn modelId="{B53395C0-70A0-4CDF-9899-7A756D99185B}" type="presOf" srcId="{5077AB74-C1AA-4BD4-818A-6ECE0DD76456}" destId="{55BE1844-8541-49A8-9D20-796E4C8ECFFE}" srcOrd="0" destOrd="0" presId="urn:microsoft.com/office/officeart/2016/7/layout/RepeatingBendingProcessNew"/>
    <dgm:cxn modelId="{A18846CF-B6B4-4F30-ACCD-3DAD9604361F}" type="presOf" srcId="{D5F57B98-2397-4FCA-8351-02C4AB8B8BAF}" destId="{0DD7F757-9C51-400C-B699-BC975CBAA8BF}" srcOrd="1" destOrd="0" presId="urn:microsoft.com/office/officeart/2016/7/layout/RepeatingBendingProcessNew"/>
    <dgm:cxn modelId="{4F8F69CF-2231-4C0C-8C1E-0FEAF539B06A}" type="presOf" srcId="{76087A9D-8D3B-4AE8-893A-740437662369}" destId="{AD02CFD2-846E-480E-B9DF-FDF821FCF8C4}" srcOrd="1" destOrd="0" presId="urn:microsoft.com/office/officeart/2016/7/layout/RepeatingBendingProcessNew"/>
    <dgm:cxn modelId="{E816E6D7-2CCF-4B9F-A8AE-E896806109D8}" type="presOf" srcId="{038571CA-5BE4-4B5F-9686-994AF228DBFE}" destId="{23EF38CB-8C4A-4A15-BE4F-635AD9AF6FCE}" srcOrd="0" destOrd="0" presId="urn:microsoft.com/office/officeart/2016/7/layout/RepeatingBendingProcessNew"/>
    <dgm:cxn modelId="{1CA626DA-AAD8-4E3C-97E6-F1E84CB63733}" type="presOf" srcId="{93C4FA61-00F6-43B5-B487-BA0EF4F94CF9}" destId="{AD8E2DEF-73FF-4396-82B5-6F3388FE0FFE}" srcOrd="1" destOrd="0" presId="urn:microsoft.com/office/officeart/2016/7/layout/RepeatingBendingProcessNew"/>
    <dgm:cxn modelId="{6AA1BBDD-F818-413E-8A84-D79CDBA6B842}" type="presOf" srcId="{54DBC8DA-215F-4577-971D-F7803D95AEC4}" destId="{4CAC5AD9-E7D2-4FC1-9F2D-A4F519F77E56}" srcOrd="0" destOrd="0" presId="urn:microsoft.com/office/officeart/2016/7/layout/RepeatingBendingProcessNew"/>
    <dgm:cxn modelId="{EFDCEFE0-F999-4B97-8345-1B6629829D98}" srcId="{038571CA-5BE4-4B5F-9686-994AF228DBFE}" destId="{54DBC8DA-215F-4577-971D-F7803D95AEC4}" srcOrd="3" destOrd="0" parTransId="{B5009404-B06E-4EEF-A543-5B4F4BFFB7ED}" sibTransId="{5077AB74-C1AA-4BD4-818A-6ECE0DD76456}"/>
    <dgm:cxn modelId="{59A81027-3CBE-490C-98C1-3DF336ADA023}" type="presParOf" srcId="{23EF38CB-8C4A-4A15-BE4F-635AD9AF6FCE}" destId="{F507C71B-19E3-478D-88CA-302180FFAB37}" srcOrd="0" destOrd="0" presId="urn:microsoft.com/office/officeart/2016/7/layout/RepeatingBendingProcessNew"/>
    <dgm:cxn modelId="{8B817E87-F856-4B07-8A01-E93CB8CBCAF7}" type="presParOf" srcId="{23EF38CB-8C4A-4A15-BE4F-635AD9AF6FCE}" destId="{CC619615-621C-4102-970C-EFDC812FE4DF}" srcOrd="1" destOrd="0" presId="urn:microsoft.com/office/officeart/2016/7/layout/RepeatingBendingProcessNew"/>
    <dgm:cxn modelId="{AD8CE1A9-4176-4880-83C7-ACFBE4D3EC88}" type="presParOf" srcId="{CC619615-621C-4102-970C-EFDC812FE4DF}" destId="{9B5584A9-056F-4C10-846F-38389EFC5802}" srcOrd="0" destOrd="0" presId="urn:microsoft.com/office/officeart/2016/7/layout/RepeatingBendingProcessNew"/>
    <dgm:cxn modelId="{6570F3F3-7F3C-4128-9BBC-6F840BE2193D}" type="presParOf" srcId="{23EF38CB-8C4A-4A15-BE4F-635AD9AF6FCE}" destId="{7DCCBD39-086F-4E74-9917-24F5D6220D72}" srcOrd="2" destOrd="0" presId="urn:microsoft.com/office/officeart/2016/7/layout/RepeatingBendingProcessNew"/>
    <dgm:cxn modelId="{1B2B360A-5704-48A5-9B4F-44AD6860ADA6}" type="presParOf" srcId="{23EF38CB-8C4A-4A15-BE4F-635AD9AF6FCE}" destId="{F28C1606-1141-401E-945E-DF56BD18EF00}" srcOrd="3" destOrd="0" presId="urn:microsoft.com/office/officeart/2016/7/layout/RepeatingBendingProcessNew"/>
    <dgm:cxn modelId="{746FEDF0-228F-4EC0-A947-D32FC2E61CE4}" type="presParOf" srcId="{F28C1606-1141-401E-945E-DF56BD18EF00}" destId="{AD02CFD2-846E-480E-B9DF-FDF821FCF8C4}" srcOrd="0" destOrd="0" presId="urn:microsoft.com/office/officeart/2016/7/layout/RepeatingBendingProcessNew"/>
    <dgm:cxn modelId="{BD973DDE-1668-48FF-919B-1A7EBECF88D9}" type="presParOf" srcId="{23EF38CB-8C4A-4A15-BE4F-635AD9AF6FCE}" destId="{329755B9-F829-4FAE-B3F6-2F7D2F15029A}" srcOrd="4" destOrd="0" presId="urn:microsoft.com/office/officeart/2016/7/layout/RepeatingBendingProcessNew"/>
    <dgm:cxn modelId="{384C9969-B4A4-420B-9A08-4FED2E9E61D8}" type="presParOf" srcId="{23EF38CB-8C4A-4A15-BE4F-635AD9AF6FCE}" destId="{00A60D69-499D-421D-BFB3-1575131B12B8}" srcOrd="5" destOrd="0" presId="urn:microsoft.com/office/officeart/2016/7/layout/RepeatingBendingProcessNew"/>
    <dgm:cxn modelId="{BD0A796E-4D74-4856-83DB-0522D26268C2}" type="presParOf" srcId="{00A60D69-499D-421D-BFB3-1575131B12B8}" destId="{AD8E2DEF-73FF-4396-82B5-6F3388FE0FFE}" srcOrd="0" destOrd="0" presId="urn:microsoft.com/office/officeart/2016/7/layout/RepeatingBendingProcessNew"/>
    <dgm:cxn modelId="{2BBEC970-991C-48FC-97D7-EBB9557C4FA1}" type="presParOf" srcId="{23EF38CB-8C4A-4A15-BE4F-635AD9AF6FCE}" destId="{4CAC5AD9-E7D2-4FC1-9F2D-A4F519F77E56}" srcOrd="6" destOrd="0" presId="urn:microsoft.com/office/officeart/2016/7/layout/RepeatingBendingProcessNew"/>
    <dgm:cxn modelId="{7257AB12-DD24-48BC-BAD2-F2DE3FB8EB2B}" type="presParOf" srcId="{23EF38CB-8C4A-4A15-BE4F-635AD9AF6FCE}" destId="{55BE1844-8541-49A8-9D20-796E4C8ECFFE}" srcOrd="7" destOrd="0" presId="urn:microsoft.com/office/officeart/2016/7/layout/RepeatingBendingProcessNew"/>
    <dgm:cxn modelId="{35C639D8-72BF-4F18-A8BE-402A211B0102}" type="presParOf" srcId="{55BE1844-8541-49A8-9D20-796E4C8ECFFE}" destId="{281BE20D-D6C2-410F-84F5-6F79430272D5}" srcOrd="0" destOrd="0" presId="urn:microsoft.com/office/officeart/2016/7/layout/RepeatingBendingProcessNew"/>
    <dgm:cxn modelId="{B2641F81-4028-469D-9C27-88705FC8CBFE}" type="presParOf" srcId="{23EF38CB-8C4A-4A15-BE4F-635AD9AF6FCE}" destId="{4F42AB14-BA16-46FE-A00B-0F1518CEA9B8}" srcOrd="8" destOrd="0" presId="urn:microsoft.com/office/officeart/2016/7/layout/RepeatingBendingProcessNew"/>
    <dgm:cxn modelId="{94A588B0-CFE7-4415-8B6D-C7BFC8A49C41}" type="presParOf" srcId="{23EF38CB-8C4A-4A15-BE4F-635AD9AF6FCE}" destId="{216BAAD9-829C-48A4-AB93-02A3215729A3}" srcOrd="9" destOrd="0" presId="urn:microsoft.com/office/officeart/2016/7/layout/RepeatingBendingProcessNew"/>
    <dgm:cxn modelId="{3D90ED05-05FB-4F6D-837A-1FF7966BA899}" type="presParOf" srcId="{216BAAD9-829C-48A4-AB93-02A3215729A3}" destId="{0DD7F757-9C51-400C-B699-BC975CBAA8BF}" srcOrd="0" destOrd="0" presId="urn:microsoft.com/office/officeart/2016/7/layout/RepeatingBendingProcessNew"/>
    <dgm:cxn modelId="{A9F10787-06EF-4CB6-A5C6-7094AF4F4A47}" type="presParOf" srcId="{23EF38CB-8C4A-4A15-BE4F-635AD9AF6FCE}" destId="{5DC70769-6BCE-48A9-B4AA-5A7BCFA12775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9E298-F2EF-4947-AA00-DF9B06491D52}">
      <dsp:nvSpPr>
        <dsp:cNvPr id="0" name=""/>
        <dsp:cNvSpPr/>
      </dsp:nvSpPr>
      <dsp:spPr>
        <a:xfrm>
          <a:off x="1361" y="113499"/>
          <a:ext cx="4780382" cy="30355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C7948-26C8-489C-8208-6C24E069CE4B}">
      <dsp:nvSpPr>
        <dsp:cNvPr id="0" name=""/>
        <dsp:cNvSpPr/>
      </dsp:nvSpPr>
      <dsp:spPr>
        <a:xfrm>
          <a:off x="532515" y="618095"/>
          <a:ext cx="4780382" cy="30355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O artigo </a:t>
          </a:r>
          <a:r>
            <a:rPr lang="pt-BR" sz="1800" b="1" kern="1200"/>
            <a:t>"Do Code Smells Reflect Important Maintainability Aspects?"</a:t>
          </a:r>
          <a:r>
            <a:rPr lang="pt-BR" sz="1800" kern="1200"/>
            <a:t> é um estudo relevante na área de </a:t>
          </a:r>
          <a:r>
            <a:rPr lang="pt-BR" sz="1800" b="1" kern="1200"/>
            <a:t>Engenharia de Software</a:t>
          </a:r>
          <a:r>
            <a:rPr lang="pt-BR" sz="1800" kern="1200"/>
            <a:t>, mais especificamente no campo da </a:t>
          </a:r>
          <a:r>
            <a:rPr lang="pt-BR" sz="1800" b="1" kern="1200"/>
            <a:t>manutenibilidade de software</a:t>
          </a:r>
          <a:r>
            <a:rPr lang="pt-BR" sz="1800" kern="1200"/>
            <a:t> e </a:t>
          </a:r>
          <a:r>
            <a:rPr lang="pt-BR" sz="1800" b="1" kern="1200"/>
            <a:t>análise de código</a:t>
          </a:r>
          <a:r>
            <a:rPr lang="pt-BR" sz="1800" kern="1200"/>
            <a:t>. Ele investiga se os chamados </a:t>
          </a:r>
          <a:r>
            <a:rPr lang="pt-BR" sz="1800" b="1" kern="1200"/>
            <a:t>"code smells"</a:t>
          </a:r>
          <a:r>
            <a:rPr lang="pt-BR" sz="1800" kern="1200"/>
            <a:t> (maus cheiros no código) são indicadores confiáveis de problemas reais de manutenibilidade em projetos de software.</a:t>
          </a:r>
          <a:endParaRPr lang="en-US" sz="1800" kern="1200"/>
        </a:p>
      </dsp:txBody>
      <dsp:txXfrm>
        <a:off x="621423" y="707003"/>
        <a:ext cx="4602566" cy="2857726"/>
      </dsp:txXfrm>
    </dsp:sp>
    <dsp:sp modelId="{1E8B06A8-C17B-4B24-B365-6D1337829EDA}">
      <dsp:nvSpPr>
        <dsp:cNvPr id="0" name=""/>
        <dsp:cNvSpPr/>
      </dsp:nvSpPr>
      <dsp:spPr>
        <a:xfrm>
          <a:off x="5844051" y="113499"/>
          <a:ext cx="4780382" cy="30355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85AD5-0B4A-4E44-8106-EF66AE41DFFA}">
      <dsp:nvSpPr>
        <dsp:cNvPr id="0" name=""/>
        <dsp:cNvSpPr/>
      </dsp:nvSpPr>
      <dsp:spPr>
        <a:xfrm>
          <a:off x="6375205" y="618095"/>
          <a:ext cx="4780382" cy="30355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Os autores geralmente utilizam </a:t>
          </a:r>
          <a:r>
            <a:rPr lang="pt-BR" sz="1800" b="1" kern="1200"/>
            <a:t>análise empírica</a:t>
          </a:r>
          <a:r>
            <a:rPr lang="pt-BR" sz="1800" kern="1200"/>
            <a:t> em bases de código reais, correlacionando a presença de </a:t>
          </a:r>
          <a:r>
            <a:rPr lang="pt-BR" sz="1800" i="1" kern="1200"/>
            <a:t>code smells</a:t>
          </a:r>
          <a:r>
            <a:rPr lang="pt-BR" sz="1800" kern="1200"/>
            <a:t> com métricas de manutenibilidade (como tempo de correção de bugs, complexidade, esforço de desenvolvimento, etc.).</a:t>
          </a:r>
          <a:endParaRPr lang="en-US" sz="1800" kern="1200"/>
        </a:p>
      </dsp:txBody>
      <dsp:txXfrm>
        <a:off x="6464113" y="707003"/>
        <a:ext cx="4602566" cy="285772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45B613-0C1F-48F1-8348-C0BCFF37CAFD}">
      <dsp:nvSpPr>
        <dsp:cNvPr id="0" name=""/>
        <dsp:cNvSpPr/>
      </dsp:nvSpPr>
      <dsp:spPr>
        <a:xfrm>
          <a:off x="0" y="611"/>
          <a:ext cx="7306056" cy="14313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EDEDE-1409-4F02-A328-9A708913F5DE}">
      <dsp:nvSpPr>
        <dsp:cNvPr id="0" name=""/>
        <dsp:cNvSpPr/>
      </dsp:nvSpPr>
      <dsp:spPr>
        <a:xfrm>
          <a:off x="432980" y="322663"/>
          <a:ext cx="787236" cy="7872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B599E-0121-4DA6-9EFD-CB8FA3A3EDF6}">
      <dsp:nvSpPr>
        <dsp:cNvPr id="0" name=""/>
        <dsp:cNvSpPr/>
      </dsp:nvSpPr>
      <dsp:spPr>
        <a:xfrm>
          <a:off x="1653197" y="611"/>
          <a:ext cx="5652858" cy="1431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83" tIns="151483" rIns="151483" bIns="15148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kern="1200"/>
            <a:t>Impacto</a:t>
          </a:r>
          <a:r>
            <a:rPr lang="pt-BR" sz="2100" kern="1200"/>
            <a:t>: Crucial para atividades como compreensão do código e depuração.</a:t>
          </a:r>
          <a:endParaRPr lang="en-US" sz="2100" kern="1200"/>
        </a:p>
      </dsp:txBody>
      <dsp:txXfrm>
        <a:off x="1653197" y="611"/>
        <a:ext cx="5652858" cy="1431339"/>
      </dsp:txXfrm>
    </dsp:sp>
    <dsp:sp modelId="{8235BC6D-BF6D-4275-B073-D80F267F9FB9}">
      <dsp:nvSpPr>
        <dsp:cNvPr id="0" name=""/>
        <dsp:cNvSpPr/>
      </dsp:nvSpPr>
      <dsp:spPr>
        <a:xfrm>
          <a:off x="0" y="1789786"/>
          <a:ext cx="7306056" cy="14313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4FB459-C3CA-412C-B860-F701590D66BD}">
      <dsp:nvSpPr>
        <dsp:cNvPr id="0" name=""/>
        <dsp:cNvSpPr/>
      </dsp:nvSpPr>
      <dsp:spPr>
        <a:xfrm>
          <a:off x="432980" y="2111837"/>
          <a:ext cx="787236" cy="7872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829CF-A6EC-4382-8277-3C0949FB78C1}">
      <dsp:nvSpPr>
        <dsp:cNvPr id="0" name=""/>
        <dsp:cNvSpPr/>
      </dsp:nvSpPr>
      <dsp:spPr>
        <a:xfrm>
          <a:off x="1653197" y="1789786"/>
          <a:ext cx="5652858" cy="1431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83" tIns="151483" rIns="151483" bIns="15148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kern="1200"/>
            <a:t>Abrangência</a:t>
          </a:r>
          <a:r>
            <a:rPr lang="pt-BR" sz="2100" kern="1200"/>
            <a:t>: Inconsistências em variáveis, métodos, classes (não apenas nomes).</a:t>
          </a:r>
          <a:endParaRPr lang="en-US" sz="2100" kern="1200"/>
        </a:p>
      </dsp:txBody>
      <dsp:txXfrm>
        <a:off x="1653197" y="1789786"/>
        <a:ext cx="5652858" cy="1431339"/>
      </dsp:txXfrm>
    </dsp:sp>
    <dsp:sp modelId="{11BA5476-66A0-4E9D-9FC8-D3365A285CBC}">
      <dsp:nvSpPr>
        <dsp:cNvPr id="0" name=""/>
        <dsp:cNvSpPr/>
      </dsp:nvSpPr>
      <dsp:spPr>
        <a:xfrm>
          <a:off x="0" y="3578960"/>
          <a:ext cx="7306056" cy="14313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ACF5C9-365F-42F7-847C-1BD3FF4E423C}">
      <dsp:nvSpPr>
        <dsp:cNvPr id="0" name=""/>
        <dsp:cNvSpPr/>
      </dsp:nvSpPr>
      <dsp:spPr>
        <a:xfrm>
          <a:off x="432980" y="3901012"/>
          <a:ext cx="787236" cy="7872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01188-BA0C-4EE1-89FB-4B52BE229F16}">
      <dsp:nvSpPr>
        <dsp:cNvPr id="0" name=""/>
        <dsp:cNvSpPr/>
      </dsp:nvSpPr>
      <dsp:spPr>
        <a:xfrm>
          <a:off x="1653197" y="3578960"/>
          <a:ext cx="5652858" cy="1431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83" tIns="151483" rIns="151483" bIns="15148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kern="1200"/>
            <a:t>Potencial dos </a:t>
          </a:r>
          <a:r>
            <a:rPr lang="pt-BR" sz="2100" b="1" i="1" kern="1200"/>
            <a:t>Smells</a:t>
          </a:r>
          <a:r>
            <a:rPr lang="pt-BR" sz="2100" kern="1200"/>
            <a:t>: Alguns </a:t>
          </a:r>
          <a:r>
            <a:rPr lang="pt-BR" sz="2100" i="1" kern="1200"/>
            <a:t>smells</a:t>
          </a:r>
          <a:r>
            <a:rPr lang="pt-BR" sz="2100" kern="1200"/>
            <a:t> podem identificar subconjuntos de inconsistências (ex.: </a:t>
          </a:r>
          <a:r>
            <a:rPr lang="pt-BR" sz="2100" i="1" kern="1200"/>
            <a:t>Divergent Change</a:t>
          </a:r>
          <a:r>
            <a:rPr lang="pt-BR" sz="2100" kern="1200"/>
            <a:t> para falta de coesão).</a:t>
          </a:r>
          <a:endParaRPr lang="en-US" sz="2100" kern="1200"/>
        </a:p>
      </dsp:txBody>
      <dsp:txXfrm>
        <a:off x="1653197" y="3578960"/>
        <a:ext cx="5652858" cy="143133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AA805-3E2B-4E7D-B6D4-0A0EEE9094E9}">
      <dsp:nvSpPr>
        <dsp:cNvPr id="0" name=""/>
        <dsp:cNvSpPr/>
      </dsp:nvSpPr>
      <dsp:spPr>
        <a:xfrm>
          <a:off x="0" y="261846"/>
          <a:ext cx="6620255" cy="1539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1" kern="1200"/>
            <a:t>8 dos 13 fatores</a:t>
          </a:r>
          <a:r>
            <a:rPr lang="pt-BR" sz="2800" kern="1200"/>
            <a:t> identificados podem ser avaliados por </a:t>
          </a:r>
          <a:r>
            <a:rPr lang="pt-BR" sz="2800" i="1" kern="1200"/>
            <a:t>smells</a:t>
          </a:r>
          <a:r>
            <a:rPr lang="pt-BR" sz="2800" kern="1200"/>
            <a:t>, mas com ressalvas:</a:t>
          </a:r>
          <a:endParaRPr lang="en-US" sz="2800" kern="1200"/>
        </a:p>
      </dsp:txBody>
      <dsp:txXfrm>
        <a:off x="75163" y="337009"/>
        <a:ext cx="6469929" cy="1389393"/>
      </dsp:txXfrm>
    </dsp:sp>
    <dsp:sp modelId="{F2FE4D60-5428-4E6C-BE8A-3A44BE261EFD}">
      <dsp:nvSpPr>
        <dsp:cNvPr id="0" name=""/>
        <dsp:cNvSpPr/>
      </dsp:nvSpPr>
      <dsp:spPr>
        <a:xfrm>
          <a:off x="0" y="1801566"/>
          <a:ext cx="6620255" cy="1362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19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kern="1200"/>
            <a:t>Requerem </a:t>
          </a:r>
          <a:r>
            <a:rPr lang="pt-BR" sz="2200" b="1" kern="1200"/>
            <a:t>análise semântica</a:t>
          </a:r>
          <a:r>
            <a:rPr lang="pt-BR" sz="2200" kern="1200"/>
            <a:t> ou </a:t>
          </a:r>
          <a:r>
            <a:rPr lang="pt-BR" sz="2200" b="1" kern="1200"/>
            <a:t>inspeção manual</a:t>
          </a:r>
          <a:r>
            <a:rPr lang="pt-BR" sz="2200" kern="1200"/>
            <a:t> como complemento.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kern="1200"/>
            <a:t>Alguns </a:t>
          </a:r>
          <a:r>
            <a:rPr lang="pt-BR" sz="2200" i="1" kern="1200"/>
            <a:t>smells</a:t>
          </a:r>
          <a:r>
            <a:rPr lang="pt-BR" sz="2200" kern="1200"/>
            <a:t> não são automatizáveis (ex.: checagens de design conceitual).</a:t>
          </a:r>
          <a:endParaRPr lang="en-US" sz="2200" kern="1200"/>
        </a:p>
      </dsp:txBody>
      <dsp:txXfrm>
        <a:off x="0" y="1801566"/>
        <a:ext cx="6620255" cy="1362060"/>
      </dsp:txXfrm>
    </dsp:sp>
    <dsp:sp modelId="{4B607C21-9375-4FA3-B63C-B0643E85AE89}">
      <dsp:nvSpPr>
        <dsp:cNvPr id="0" name=""/>
        <dsp:cNvSpPr/>
      </dsp:nvSpPr>
      <dsp:spPr>
        <a:xfrm>
          <a:off x="0" y="3163626"/>
          <a:ext cx="6620255" cy="1539719"/>
        </a:xfrm>
        <a:prstGeom prst="roundRect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1" kern="1200"/>
            <a:t>Heterogeneidade</a:t>
          </a:r>
          <a:r>
            <a:rPr lang="pt-BR" sz="2800" kern="1200"/>
            <a:t>: </a:t>
          </a:r>
          <a:r>
            <a:rPr lang="pt-BR" sz="2800" i="1" kern="1200"/>
            <a:t>Smells</a:t>
          </a:r>
          <a:r>
            <a:rPr lang="pt-BR" sz="2800" kern="1200"/>
            <a:t> cobrem um espectro mais amplo que métricas ou julgamento especializado isoladamente.</a:t>
          </a:r>
          <a:endParaRPr lang="en-US" sz="2800" kern="1200"/>
        </a:p>
      </dsp:txBody>
      <dsp:txXfrm>
        <a:off x="75163" y="3238789"/>
        <a:ext cx="6469929" cy="1389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0623E-FE9B-4B5B-A372-3262B9C3EB4F}">
      <dsp:nvSpPr>
        <dsp:cNvPr id="0" name=""/>
        <dsp:cNvSpPr/>
      </dsp:nvSpPr>
      <dsp:spPr>
        <a:xfrm>
          <a:off x="0" y="656"/>
          <a:ext cx="6620255" cy="1535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9EC72-7C58-4469-B8DD-BFA2BB26E3AB}">
      <dsp:nvSpPr>
        <dsp:cNvPr id="0" name=""/>
        <dsp:cNvSpPr/>
      </dsp:nvSpPr>
      <dsp:spPr>
        <a:xfrm>
          <a:off x="464584" y="346215"/>
          <a:ext cx="844699" cy="8446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92CB3-1E33-4077-85E8-087F8A759415}">
      <dsp:nvSpPr>
        <dsp:cNvPr id="0" name=""/>
        <dsp:cNvSpPr/>
      </dsp:nvSpPr>
      <dsp:spPr>
        <a:xfrm>
          <a:off x="1773868" y="656"/>
          <a:ext cx="4846387" cy="1535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541" tIns="162541" rIns="162541" bIns="1625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 dirty="0"/>
            <a:t>Baseadas em produto</a:t>
          </a:r>
          <a:r>
            <a:rPr lang="pt-BR" sz="2200" kern="1200" dirty="0"/>
            <a:t>: Usam métricas de código (ex.: complexidade, tamanho) para estimar esforço de manutenção.</a:t>
          </a:r>
          <a:endParaRPr lang="en-US" sz="2200" kern="1200" dirty="0"/>
        </a:p>
      </dsp:txBody>
      <dsp:txXfrm>
        <a:off x="1773868" y="656"/>
        <a:ext cx="4846387" cy="1535816"/>
      </dsp:txXfrm>
    </dsp:sp>
    <dsp:sp modelId="{7BFD5050-239E-4643-9FB2-ABDAD3F3AFD5}">
      <dsp:nvSpPr>
        <dsp:cNvPr id="0" name=""/>
        <dsp:cNvSpPr/>
      </dsp:nvSpPr>
      <dsp:spPr>
        <a:xfrm>
          <a:off x="0" y="1920427"/>
          <a:ext cx="6620255" cy="1535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94226A-D97F-487F-BEDF-9A79E4D3153C}">
      <dsp:nvSpPr>
        <dsp:cNvPr id="0" name=""/>
        <dsp:cNvSpPr/>
      </dsp:nvSpPr>
      <dsp:spPr>
        <a:xfrm>
          <a:off x="464584" y="2265986"/>
          <a:ext cx="844699" cy="8446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94C6F-BA21-4382-AC0F-6219A2EA708E}">
      <dsp:nvSpPr>
        <dsp:cNvPr id="0" name=""/>
        <dsp:cNvSpPr/>
      </dsp:nvSpPr>
      <dsp:spPr>
        <a:xfrm>
          <a:off x="1773868" y="1920427"/>
          <a:ext cx="4846387" cy="1535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541" tIns="162541" rIns="162541" bIns="1625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 dirty="0"/>
            <a:t>Baseadas em processo</a:t>
          </a:r>
          <a:r>
            <a:rPr lang="pt-BR" sz="2200" kern="1200" dirty="0"/>
            <a:t>: Utilizam dados históricos ou métricas de processo (ex.: tempo de correção de bugs).</a:t>
          </a:r>
          <a:endParaRPr lang="en-US" sz="2200" kern="1200" dirty="0"/>
        </a:p>
      </dsp:txBody>
      <dsp:txXfrm>
        <a:off x="1773868" y="1920427"/>
        <a:ext cx="4846387" cy="1535816"/>
      </dsp:txXfrm>
    </dsp:sp>
    <dsp:sp modelId="{2B867C6B-568D-4AEC-9117-6B2D1E05AFC5}">
      <dsp:nvSpPr>
        <dsp:cNvPr id="0" name=""/>
        <dsp:cNvSpPr/>
      </dsp:nvSpPr>
      <dsp:spPr>
        <a:xfrm>
          <a:off x="0" y="3840198"/>
          <a:ext cx="6620255" cy="1535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C5070A-A231-4EAD-8A78-E5AF22DD93CD}">
      <dsp:nvSpPr>
        <dsp:cNvPr id="0" name=""/>
        <dsp:cNvSpPr/>
      </dsp:nvSpPr>
      <dsp:spPr>
        <a:xfrm>
          <a:off x="464584" y="4185757"/>
          <a:ext cx="844699" cy="8446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02248-DEB0-40D4-97AF-042A4FE06CAC}">
      <dsp:nvSpPr>
        <dsp:cNvPr id="0" name=""/>
        <dsp:cNvSpPr/>
      </dsp:nvSpPr>
      <dsp:spPr>
        <a:xfrm>
          <a:off x="1773868" y="3840198"/>
          <a:ext cx="4846387" cy="1535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541" tIns="162541" rIns="162541" bIns="1625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 dirty="0"/>
            <a:t>Híbridas</a:t>
          </a:r>
          <a:r>
            <a:rPr lang="pt-BR" sz="2200" kern="1200" dirty="0"/>
            <a:t>: Combinam análise estática (código) com avaliação de especialistas ou normas (ex.: ISO/IEC-12207).</a:t>
          </a:r>
          <a:endParaRPr lang="en-US" sz="2200" kern="1200" dirty="0"/>
        </a:p>
      </dsp:txBody>
      <dsp:txXfrm>
        <a:off x="1773868" y="3840198"/>
        <a:ext cx="4846387" cy="15358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E5442-84DA-429C-A076-E3A765539989}">
      <dsp:nvSpPr>
        <dsp:cNvPr id="0" name=""/>
        <dsp:cNvSpPr/>
      </dsp:nvSpPr>
      <dsp:spPr>
        <a:xfrm>
          <a:off x="0" y="459"/>
          <a:ext cx="11155680" cy="10761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B637CE-B2B5-497F-9000-8B17D0FA9908}">
      <dsp:nvSpPr>
        <dsp:cNvPr id="0" name=""/>
        <dsp:cNvSpPr/>
      </dsp:nvSpPr>
      <dsp:spPr>
        <a:xfrm>
          <a:off x="325525" y="242586"/>
          <a:ext cx="591864" cy="5918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EA70E-2EC5-40C2-B3A7-88A73C054980}">
      <dsp:nvSpPr>
        <dsp:cNvPr id="0" name=""/>
        <dsp:cNvSpPr/>
      </dsp:nvSpPr>
      <dsp:spPr>
        <a:xfrm>
          <a:off x="1242914" y="459"/>
          <a:ext cx="9912765" cy="1076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89" tIns="113889" rIns="113889" bIns="11388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Métricas tradicionais</a:t>
          </a:r>
          <a:r>
            <a:rPr lang="pt-BR" sz="2400" kern="1200" dirty="0"/>
            <a:t>: LOC, complexidade (</a:t>
          </a:r>
          <a:r>
            <a:rPr lang="pt-BR" sz="2400" kern="1200" dirty="0" err="1"/>
            <a:t>McCabe</a:t>
          </a:r>
          <a:r>
            <a:rPr lang="pt-BR" sz="2400" kern="1200" dirty="0"/>
            <a:t>), coesão/acoplamento em OO.</a:t>
          </a:r>
          <a:endParaRPr lang="en-US" sz="2400" kern="1200" dirty="0"/>
        </a:p>
      </dsp:txBody>
      <dsp:txXfrm>
        <a:off x="1242914" y="459"/>
        <a:ext cx="9912765" cy="1076116"/>
      </dsp:txXfrm>
    </dsp:sp>
    <dsp:sp modelId="{33B23C8C-B93B-4D52-9F51-A7A114250995}">
      <dsp:nvSpPr>
        <dsp:cNvPr id="0" name=""/>
        <dsp:cNvSpPr/>
      </dsp:nvSpPr>
      <dsp:spPr>
        <a:xfrm>
          <a:off x="0" y="1345605"/>
          <a:ext cx="11155680" cy="10761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C33863-915C-49DC-8FC9-4D20B98237AB}">
      <dsp:nvSpPr>
        <dsp:cNvPr id="0" name=""/>
        <dsp:cNvSpPr/>
      </dsp:nvSpPr>
      <dsp:spPr>
        <a:xfrm>
          <a:off x="325525" y="1587731"/>
          <a:ext cx="591864" cy="5918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11682-B01A-4A32-9D0A-DE78DB804119}">
      <dsp:nvSpPr>
        <dsp:cNvPr id="0" name=""/>
        <dsp:cNvSpPr/>
      </dsp:nvSpPr>
      <dsp:spPr>
        <a:xfrm>
          <a:off x="1242914" y="1345605"/>
          <a:ext cx="9912765" cy="1076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89" tIns="113889" rIns="113889" bIns="11388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Limitações</a:t>
          </a:r>
          <a:r>
            <a:rPr lang="pt-BR" sz="2400" kern="1200" dirty="0"/>
            <a:t>: Métricas automáticas não capturam aspectos semânticos (ex.: documentação, arquitetura adequada) .</a:t>
          </a:r>
          <a:endParaRPr lang="en-US" sz="2400" kern="1200" dirty="0"/>
        </a:p>
      </dsp:txBody>
      <dsp:txXfrm>
        <a:off x="1242914" y="1345605"/>
        <a:ext cx="9912765" cy="1076116"/>
      </dsp:txXfrm>
    </dsp:sp>
    <dsp:sp modelId="{084CFDB5-21E9-42FD-8F05-52386B4EBFF5}">
      <dsp:nvSpPr>
        <dsp:cNvPr id="0" name=""/>
        <dsp:cNvSpPr/>
      </dsp:nvSpPr>
      <dsp:spPr>
        <a:xfrm>
          <a:off x="0" y="2690751"/>
          <a:ext cx="11155680" cy="10761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0E50A-A430-4073-9109-1CBB2966D986}">
      <dsp:nvSpPr>
        <dsp:cNvPr id="0" name=""/>
        <dsp:cNvSpPr/>
      </dsp:nvSpPr>
      <dsp:spPr>
        <a:xfrm>
          <a:off x="325525" y="2932877"/>
          <a:ext cx="591864" cy="5918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CD923-3CCB-4622-9CC1-1700C9E1ED91}">
      <dsp:nvSpPr>
        <dsp:cNvPr id="0" name=""/>
        <dsp:cNvSpPr/>
      </dsp:nvSpPr>
      <dsp:spPr>
        <a:xfrm>
          <a:off x="1242914" y="2690751"/>
          <a:ext cx="9912765" cy="1076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89" tIns="113889" rIns="113889" bIns="113889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Complementaridade</a:t>
          </a:r>
          <a:r>
            <a:rPr lang="pt-BR" sz="2400" kern="1200" dirty="0"/>
            <a:t>: Métricas e avaliação de especialistas abordam fatores diferentes (ex.: nomes de classes, design adequado ao domínio) .</a:t>
          </a:r>
          <a:endParaRPr lang="en-US" sz="2400" kern="1200" dirty="0"/>
        </a:p>
      </dsp:txBody>
      <dsp:txXfrm>
        <a:off x="1242914" y="2690751"/>
        <a:ext cx="9912765" cy="10761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F4353-0B7D-413A-8F80-0C6626BB4039}">
      <dsp:nvSpPr>
        <dsp:cNvPr id="0" name=""/>
        <dsp:cNvSpPr/>
      </dsp:nvSpPr>
      <dsp:spPr>
        <a:xfrm>
          <a:off x="500" y="108071"/>
          <a:ext cx="2152233" cy="1076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Definição</a:t>
          </a:r>
          <a:r>
            <a:rPr lang="pt-BR" sz="1400" kern="1200"/>
            <a:t>: Padrões de design subótimos que prejudicam legibilidade e modificação</a:t>
          </a:r>
          <a:endParaRPr lang="en-US" sz="1400" kern="1200"/>
        </a:p>
      </dsp:txBody>
      <dsp:txXfrm>
        <a:off x="32018" y="139589"/>
        <a:ext cx="2089197" cy="1013080"/>
      </dsp:txXfrm>
    </dsp:sp>
    <dsp:sp modelId="{34BB9DE4-5009-4B9C-8901-636416CB0731}">
      <dsp:nvSpPr>
        <dsp:cNvPr id="0" name=""/>
        <dsp:cNvSpPr/>
      </dsp:nvSpPr>
      <dsp:spPr>
        <a:xfrm>
          <a:off x="500" y="1345605"/>
          <a:ext cx="2152233" cy="1076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Vantagens</a:t>
          </a:r>
          <a:r>
            <a:rPr lang="pt-BR" sz="1400" kern="1200"/>
            <a:t>:</a:t>
          </a:r>
          <a:endParaRPr lang="en-US" sz="1400" kern="1200"/>
        </a:p>
      </dsp:txBody>
      <dsp:txXfrm>
        <a:off x="32018" y="1377123"/>
        <a:ext cx="2089197" cy="1013080"/>
      </dsp:txXfrm>
    </dsp:sp>
    <dsp:sp modelId="{88946C3F-3E11-47B5-A955-E4A61E67319D}">
      <dsp:nvSpPr>
        <dsp:cNvPr id="0" name=""/>
        <dsp:cNvSpPr/>
      </dsp:nvSpPr>
      <dsp:spPr>
        <a:xfrm rot="18289469">
          <a:off x="1829418" y="1239188"/>
          <a:ext cx="1507523" cy="51416"/>
        </a:xfrm>
        <a:custGeom>
          <a:avLst/>
          <a:gdLst/>
          <a:ahLst/>
          <a:cxnLst/>
          <a:rect l="0" t="0" r="0" b="0"/>
          <a:pathLst>
            <a:path>
              <a:moveTo>
                <a:pt x="0" y="25708"/>
              </a:moveTo>
              <a:lnTo>
                <a:pt x="1507523" y="2570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5491" y="1227208"/>
        <a:ext cx="75376" cy="75376"/>
      </dsp:txXfrm>
    </dsp:sp>
    <dsp:sp modelId="{1CB4C812-40CD-4BC4-BC0F-2A8D10DDB394}">
      <dsp:nvSpPr>
        <dsp:cNvPr id="0" name=""/>
        <dsp:cNvSpPr/>
      </dsp:nvSpPr>
      <dsp:spPr>
        <a:xfrm>
          <a:off x="3013626" y="108071"/>
          <a:ext cx="2152233" cy="1076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Associados a refatorações claras (diferente de métricas tradicionais, que não sugerem ações).</a:t>
          </a:r>
          <a:endParaRPr lang="en-US" sz="1400" kern="1200"/>
        </a:p>
      </dsp:txBody>
      <dsp:txXfrm>
        <a:off x="3045144" y="139589"/>
        <a:ext cx="2089197" cy="1013080"/>
      </dsp:txXfrm>
    </dsp:sp>
    <dsp:sp modelId="{8FA5A422-71A7-4A9C-B009-3E3C24D73BA0}">
      <dsp:nvSpPr>
        <dsp:cNvPr id="0" name=""/>
        <dsp:cNvSpPr/>
      </dsp:nvSpPr>
      <dsp:spPr>
        <a:xfrm>
          <a:off x="2152733" y="1857955"/>
          <a:ext cx="860893" cy="51416"/>
        </a:xfrm>
        <a:custGeom>
          <a:avLst/>
          <a:gdLst/>
          <a:ahLst/>
          <a:cxnLst/>
          <a:rect l="0" t="0" r="0" b="0"/>
          <a:pathLst>
            <a:path>
              <a:moveTo>
                <a:pt x="0" y="25708"/>
              </a:moveTo>
              <a:lnTo>
                <a:pt x="860893" y="2570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1657" y="1862141"/>
        <a:ext cx="43044" cy="43044"/>
      </dsp:txXfrm>
    </dsp:sp>
    <dsp:sp modelId="{3D75EA32-23C7-4BAE-A7A0-E7654B6F1BA0}">
      <dsp:nvSpPr>
        <dsp:cNvPr id="0" name=""/>
        <dsp:cNvSpPr/>
      </dsp:nvSpPr>
      <dsp:spPr>
        <a:xfrm>
          <a:off x="3013626" y="1345605"/>
          <a:ext cx="2152233" cy="1076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Baseiam-se em problemas práticos do dia a dia dos desenvolvedores.</a:t>
          </a:r>
          <a:endParaRPr lang="en-US" sz="1400" kern="1200"/>
        </a:p>
      </dsp:txBody>
      <dsp:txXfrm>
        <a:off x="3045144" y="1377123"/>
        <a:ext cx="2089197" cy="1013080"/>
      </dsp:txXfrm>
    </dsp:sp>
    <dsp:sp modelId="{E800F989-AFF9-431B-8AD5-2643DAFC4421}">
      <dsp:nvSpPr>
        <dsp:cNvPr id="0" name=""/>
        <dsp:cNvSpPr/>
      </dsp:nvSpPr>
      <dsp:spPr>
        <a:xfrm rot="3310531">
          <a:off x="1829418" y="2476723"/>
          <a:ext cx="1507523" cy="51416"/>
        </a:xfrm>
        <a:custGeom>
          <a:avLst/>
          <a:gdLst/>
          <a:ahLst/>
          <a:cxnLst/>
          <a:rect l="0" t="0" r="0" b="0"/>
          <a:pathLst>
            <a:path>
              <a:moveTo>
                <a:pt x="0" y="25708"/>
              </a:moveTo>
              <a:lnTo>
                <a:pt x="1507523" y="2570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5491" y="2464742"/>
        <a:ext cx="75376" cy="75376"/>
      </dsp:txXfrm>
    </dsp:sp>
    <dsp:sp modelId="{BB610984-57A3-426A-8FBA-262B089BE304}">
      <dsp:nvSpPr>
        <dsp:cNvPr id="0" name=""/>
        <dsp:cNvSpPr/>
      </dsp:nvSpPr>
      <dsp:spPr>
        <a:xfrm>
          <a:off x="3013626" y="2583139"/>
          <a:ext cx="2152233" cy="1076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Podem ser detectados automaticamente (ex.: ferramentas como </a:t>
          </a:r>
          <a:r>
            <a:rPr lang="pt-BR" sz="1400" i="1" kern="1200"/>
            <a:t>Borland Together</a:t>
          </a:r>
          <a:r>
            <a:rPr lang="pt-BR" sz="1400" kern="1200"/>
            <a:t>).</a:t>
          </a:r>
          <a:endParaRPr lang="en-US" sz="1400" kern="1200"/>
        </a:p>
      </dsp:txBody>
      <dsp:txXfrm>
        <a:off x="3045144" y="2614657"/>
        <a:ext cx="2089197" cy="10130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7B5349-3469-42EE-BF7E-F73CA0066852}">
      <dsp:nvSpPr>
        <dsp:cNvPr id="0" name=""/>
        <dsp:cNvSpPr/>
      </dsp:nvSpPr>
      <dsp:spPr>
        <a:xfrm>
          <a:off x="169" y="654352"/>
          <a:ext cx="2048693" cy="24584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365" tIns="0" rIns="202365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/>
            <a:t>Sistema A</a:t>
          </a:r>
          <a:r>
            <a:rPr lang="pt-BR" sz="1200" kern="1200"/>
            <a:t>: Considerado o </a:t>
          </a:r>
          <a:r>
            <a:rPr lang="pt-BR" sz="1200" b="1" kern="1200"/>
            <a:t>mais sustentável</a:t>
          </a:r>
          <a:r>
            <a:rPr lang="pt-BR" sz="1200" kern="1200"/>
            <a:t> para pequenas modificações, mas com limitações em grandes extensões.</a:t>
          </a:r>
          <a:endParaRPr lang="en-US" sz="1200" kern="1200"/>
        </a:p>
      </dsp:txBody>
      <dsp:txXfrm>
        <a:off x="169" y="1637725"/>
        <a:ext cx="2048693" cy="1475059"/>
      </dsp:txXfrm>
    </dsp:sp>
    <dsp:sp modelId="{CC8F4F20-8292-4BDC-9DF6-FD17F3EA400E}">
      <dsp:nvSpPr>
        <dsp:cNvPr id="0" name=""/>
        <dsp:cNvSpPr/>
      </dsp:nvSpPr>
      <dsp:spPr>
        <a:xfrm>
          <a:off x="169" y="654352"/>
          <a:ext cx="2048693" cy="98337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365" tIns="165100" rIns="202365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01</a:t>
          </a:r>
        </a:p>
      </dsp:txBody>
      <dsp:txXfrm>
        <a:off x="169" y="654352"/>
        <a:ext cx="2048693" cy="983372"/>
      </dsp:txXfrm>
    </dsp:sp>
    <dsp:sp modelId="{BCE593A1-0DF2-4BB1-BA68-0CA905B3D29B}">
      <dsp:nvSpPr>
        <dsp:cNvPr id="0" name=""/>
        <dsp:cNvSpPr/>
      </dsp:nvSpPr>
      <dsp:spPr>
        <a:xfrm>
          <a:off x="2212758" y="654352"/>
          <a:ext cx="2048693" cy="245843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365" tIns="0" rIns="202365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/>
            <a:t>Sistema D</a:t>
          </a:r>
          <a:r>
            <a:rPr lang="pt-BR" sz="1200" kern="1200"/>
            <a:t>: Boa flexibilidade para </a:t>
          </a:r>
          <a:r>
            <a:rPr lang="pt-BR" sz="1200" b="1" kern="1200"/>
            <a:t>mudanças significativas</a:t>
          </a:r>
          <a:r>
            <a:rPr lang="pt-BR" sz="1200" kern="1200"/>
            <a:t>, porém com alguns problemas de manutenção.</a:t>
          </a:r>
          <a:endParaRPr lang="en-US" sz="1200" kern="1200"/>
        </a:p>
      </dsp:txBody>
      <dsp:txXfrm>
        <a:off x="2212758" y="1637725"/>
        <a:ext cx="2048693" cy="1475059"/>
      </dsp:txXfrm>
    </dsp:sp>
    <dsp:sp modelId="{CCEBA39E-BE5C-4187-A773-159C66707EB9}">
      <dsp:nvSpPr>
        <dsp:cNvPr id="0" name=""/>
        <dsp:cNvSpPr/>
      </dsp:nvSpPr>
      <dsp:spPr>
        <a:xfrm>
          <a:off x="2212758" y="654352"/>
          <a:ext cx="2048693" cy="98337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365" tIns="165100" rIns="202365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02</a:t>
          </a:r>
        </a:p>
      </dsp:txBody>
      <dsp:txXfrm>
        <a:off x="2212758" y="654352"/>
        <a:ext cx="2048693" cy="983372"/>
      </dsp:txXfrm>
    </dsp:sp>
    <dsp:sp modelId="{34C2E5D2-A8E8-4EE6-8B8E-D9763A6025A3}">
      <dsp:nvSpPr>
        <dsp:cNvPr id="0" name=""/>
        <dsp:cNvSpPr/>
      </dsp:nvSpPr>
      <dsp:spPr>
        <a:xfrm>
          <a:off x="4425347" y="654352"/>
          <a:ext cx="2048693" cy="24584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365" tIns="0" rIns="202365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/>
            <a:t>Sistema C</a:t>
          </a:r>
          <a:r>
            <a:rPr lang="pt-BR" sz="1200" kern="1200" dirty="0"/>
            <a:t>: </a:t>
          </a:r>
          <a:r>
            <a:rPr lang="pt-BR" sz="1200" b="1" kern="1200" dirty="0"/>
            <a:t>Difícil de estender,</a:t>
          </a:r>
          <a:r>
            <a:rPr lang="pt-BR" sz="1200" kern="1200" dirty="0"/>
            <a:t> adequado apenas para pequenas correções.</a:t>
          </a:r>
          <a:endParaRPr lang="en-US" sz="1200" kern="1200" dirty="0"/>
        </a:p>
      </dsp:txBody>
      <dsp:txXfrm>
        <a:off x="4425347" y="1637725"/>
        <a:ext cx="2048693" cy="1475059"/>
      </dsp:txXfrm>
    </dsp:sp>
    <dsp:sp modelId="{528BC8F4-D94F-46B8-AEAE-BA47EF71B6DF}">
      <dsp:nvSpPr>
        <dsp:cNvPr id="0" name=""/>
        <dsp:cNvSpPr/>
      </dsp:nvSpPr>
      <dsp:spPr>
        <a:xfrm>
          <a:off x="4425347" y="654352"/>
          <a:ext cx="2048693" cy="98337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365" tIns="165100" rIns="202365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03</a:t>
          </a:r>
        </a:p>
      </dsp:txBody>
      <dsp:txXfrm>
        <a:off x="4425347" y="654352"/>
        <a:ext cx="2048693" cy="983372"/>
      </dsp:txXfrm>
    </dsp:sp>
    <dsp:sp modelId="{32F16A5F-4AC5-44CD-87E4-10FB7C74769F}">
      <dsp:nvSpPr>
        <dsp:cNvPr id="0" name=""/>
        <dsp:cNvSpPr/>
      </dsp:nvSpPr>
      <dsp:spPr>
        <a:xfrm>
          <a:off x="6637936" y="654352"/>
          <a:ext cx="2048693" cy="245843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365" tIns="0" rIns="202365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/>
            <a:t>Sistema B</a:t>
          </a:r>
          <a:r>
            <a:rPr lang="pt-BR" sz="1200" kern="1200"/>
            <a:t>: </a:t>
          </a:r>
          <a:r>
            <a:rPr lang="pt-BR" sz="1200" b="1" kern="1200"/>
            <a:t>Excessivamente complexo</a:t>
          </a:r>
          <a:r>
            <a:rPr lang="pt-BR" sz="1200" kern="1200"/>
            <a:t>, com design mais apropriado para sistemas de grande escala.</a:t>
          </a:r>
          <a:endParaRPr lang="en-US" sz="1200" kern="1200"/>
        </a:p>
      </dsp:txBody>
      <dsp:txXfrm>
        <a:off x="6637936" y="1637725"/>
        <a:ext cx="2048693" cy="1475059"/>
      </dsp:txXfrm>
    </dsp:sp>
    <dsp:sp modelId="{AA5391B7-8A69-4F7C-BE7E-E958881003D1}">
      <dsp:nvSpPr>
        <dsp:cNvPr id="0" name=""/>
        <dsp:cNvSpPr/>
      </dsp:nvSpPr>
      <dsp:spPr>
        <a:xfrm>
          <a:off x="6637936" y="654352"/>
          <a:ext cx="2048693" cy="98337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365" tIns="165100" rIns="202365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04</a:t>
          </a:r>
        </a:p>
      </dsp:txBody>
      <dsp:txXfrm>
        <a:off x="6637936" y="654352"/>
        <a:ext cx="2048693" cy="9833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4640A-865F-4E7D-A261-9B77FCE6B350}">
      <dsp:nvSpPr>
        <dsp:cNvPr id="0" name=""/>
        <dsp:cNvSpPr/>
      </dsp:nvSpPr>
      <dsp:spPr>
        <a:xfrm>
          <a:off x="0" y="37822"/>
          <a:ext cx="6144767" cy="93541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/>
            <a:t>IDE</a:t>
          </a:r>
          <a:r>
            <a:rPr lang="pt-BR" sz="2400" kern="1200"/>
            <a:t>: MyEclipse.</a:t>
          </a:r>
          <a:endParaRPr lang="en-US" sz="2400" kern="1200"/>
        </a:p>
      </dsp:txBody>
      <dsp:txXfrm>
        <a:off x="45663" y="83485"/>
        <a:ext cx="6053441" cy="844088"/>
      </dsp:txXfrm>
    </dsp:sp>
    <dsp:sp modelId="{F53990E2-1DE1-43F1-8248-0A77F48DE94D}">
      <dsp:nvSpPr>
        <dsp:cNvPr id="0" name=""/>
        <dsp:cNvSpPr/>
      </dsp:nvSpPr>
      <dsp:spPr>
        <a:xfrm>
          <a:off x="0" y="1042357"/>
          <a:ext cx="6144767" cy="935414"/>
        </a:xfrm>
        <a:prstGeom prst="roundRect">
          <a:avLst/>
        </a:prstGeom>
        <a:solidFill>
          <a:schemeClr val="accent5">
            <a:hueOff val="2093851"/>
            <a:satOff val="224"/>
            <a:lumOff val="-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/>
            <a:t>Banco de Dados</a:t>
          </a:r>
          <a:r>
            <a:rPr lang="pt-BR" sz="2400" kern="1200"/>
            <a:t>: MySQL.</a:t>
          </a:r>
          <a:endParaRPr lang="en-US" sz="2400" kern="1200"/>
        </a:p>
      </dsp:txBody>
      <dsp:txXfrm>
        <a:off x="45663" y="1088020"/>
        <a:ext cx="6053441" cy="844088"/>
      </dsp:txXfrm>
    </dsp:sp>
    <dsp:sp modelId="{2630B782-8711-485A-AF30-B95D2F92C051}">
      <dsp:nvSpPr>
        <dsp:cNvPr id="0" name=""/>
        <dsp:cNvSpPr/>
      </dsp:nvSpPr>
      <dsp:spPr>
        <a:xfrm>
          <a:off x="0" y="2046892"/>
          <a:ext cx="6144767" cy="935414"/>
        </a:xfrm>
        <a:prstGeom prst="roundRect">
          <a:avLst/>
        </a:prstGeom>
        <a:solidFill>
          <a:schemeClr val="accent5">
            <a:hueOff val="4187701"/>
            <a:satOff val="449"/>
            <a:lumOff val="-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/>
            <a:t>Servidor</a:t>
          </a:r>
          <a:r>
            <a:rPr lang="pt-BR" sz="2400" kern="1200"/>
            <a:t>: Apache Tomcat.</a:t>
          </a:r>
          <a:endParaRPr lang="en-US" sz="2400" kern="1200"/>
        </a:p>
      </dsp:txBody>
      <dsp:txXfrm>
        <a:off x="45663" y="2092555"/>
        <a:ext cx="6053441" cy="844088"/>
      </dsp:txXfrm>
    </dsp:sp>
    <dsp:sp modelId="{5F881E66-C2BC-4B64-8435-63E4BA01D4F4}">
      <dsp:nvSpPr>
        <dsp:cNvPr id="0" name=""/>
        <dsp:cNvSpPr/>
      </dsp:nvSpPr>
      <dsp:spPr>
        <a:xfrm>
          <a:off x="0" y="3051427"/>
          <a:ext cx="6144767" cy="935414"/>
        </a:xfrm>
        <a:prstGeom prst="roundRect">
          <a:avLst/>
        </a:prstGeom>
        <a:solidFill>
          <a:schemeClr val="accent5">
            <a:hueOff val="6281552"/>
            <a:satOff val="673"/>
            <a:lumOff val="-1294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/>
            <a:t>Controle de Versão</a:t>
          </a:r>
          <a:r>
            <a:rPr lang="pt-BR" sz="2400" kern="1200"/>
            <a:t>: Subversion (SVN).</a:t>
          </a:r>
          <a:endParaRPr lang="en-US" sz="2400" kern="1200"/>
        </a:p>
      </dsp:txBody>
      <dsp:txXfrm>
        <a:off x="45663" y="3097090"/>
        <a:ext cx="6053441" cy="844088"/>
      </dsp:txXfrm>
    </dsp:sp>
    <dsp:sp modelId="{549E593B-7B89-4BCA-8E55-3DE899A98AB3}">
      <dsp:nvSpPr>
        <dsp:cNvPr id="0" name=""/>
        <dsp:cNvSpPr/>
      </dsp:nvSpPr>
      <dsp:spPr>
        <a:xfrm>
          <a:off x="0" y="4055962"/>
          <a:ext cx="6144767" cy="935414"/>
        </a:xfrm>
        <a:prstGeom prst="roundRect">
          <a:avLst/>
        </a:prstGeom>
        <a:solidFill>
          <a:schemeClr val="accent5">
            <a:hueOff val="8375403"/>
            <a:satOff val="897"/>
            <a:lumOff val="-172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/>
            <a:t>Registro de Defeitos</a:t>
          </a:r>
          <a:r>
            <a:rPr lang="pt-BR" sz="2400" kern="1200"/>
            <a:t>: Trac (similar ao Bugzilla).</a:t>
          </a:r>
          <a:endParaRPr lang="en-US" sz="2400" kern="1200"/>
        </a:p>
      </dsp:txBody>
      <dsp:txXfrm>
        <a:off x="45663" y="4101625"/>
        <a:ext cx="6053441" cy="8440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FF57C-32F8-4DC8-9DEA-46E494C45D50}">
      <dsp:nvSpPr>
        <dsp:cNvPr id="0" name=""/>
        <dsp:cNvSpPr/>
      </dsp:nvSpPr>
      <dsp:spPr>
        <a:xfrm rot="5400000">
          <a:off x="2867261" y="-845866"/>
          <a:ext cx="1291725" cy="33064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/>
            <a:t>Nomes inadequados de classes/métodos.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/>
            <a:t>Uso incorreto de componentes.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/>
            <a:t>Arquitetura desalinhada com o domínio do problema.</a:t>
          </a:r>
          <a:endParaRPr lang="en-US" sz="1400" kern="1200"/>
        </a:p>
      </dsp:txBody>
      <dsp:txXfrm rot="-5400000">
        <a:off x="1859889" y="224563"/>
        <a:ext cx="3243413" cy="1165611"/>
      </dsp:txXfrm>
    </dsp:sp>
    <dsp:sp modelId="{E070562C-06F5-4582-B136-85D8AFBA98CD}">
      <dsp:nvSpPr>
        <dsp:cNvPr id="0" name=""/>
        <dsp:cNvSpPr/>
      </dsp:nvSpPr>
      <dsp:spPr>
        <a:xfrm>
          <a:off x="0" y="40"/>
          <a:ext cx="1859889" cy="16146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/>
            <a:t>Não cobertos por Métricas Tradicionais</a:t>
          </a:r>
          <a:r>
            <a:rPr lang="pt-BR" sz="1900" kern="1200"/>
            <a:t>:</a:t>
          </a:r>
          <a:endParaRPr lang="en-US" sz="1900" kern="1200"/>
        </a:p>
      </dsp:txBody>
      <dsp:txXfrm>
        <a:off x="78821" y="78861"/>
        <a:ext cx="1702247" cy="1457015"/>
      </dsp:txXfrm>
    </dsp:sp>
    <dsp:sp modelId="{5177A127-B844-46F9-98D1-BB6242F37E05}">
      <dsp:nvSpPr>
        <dsp:cNvPr id="0" name=""/>
        <dsp:cNvSpPr/>
      </dsp:nvSpPr>
      <dsp:spPr>
        <a:xfrm rot="5400000">
          <a:off x="2867261" y="849523"/>
          <a:ext cx="1291725" cy="330647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/>
            <a:t>Alguns </a:t>
          </a:r>
          <a:r>
            <a:rPr lang="pt-BR" sz="1400" i="1" kern="1200"/>
            <a:t>smells</a:t>
          </a:r>
          <a:r>
            <a:rPr lang="pt-BR" sz="1400" kern="1200"/>
            <a:t> (ex.: </a:t>
          </a:r>
          <a:r>
            <a:rPr lang="pt-BR" sz="1400" i="1" kern="1200"/>
            <a:t>God Class</a:t>
          </a:r>
          <a:r>
            <a:rPr lang="pt-BR" sz="1400" kern="1200"/>
            <a:t>, </a:t>
          </a:r>
          <a:r>
            <a:rPr lang="pt-BR" sz="1400" i="1" kern="1200"/>
            <a:t>Long Method</a:t>
          </a:r>
          <a:r>
            <a:rPr lang="pt-BR" sz="1400" kern="1200"/>
            <a:t>) capturavam problemas reais.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/>
            <a:t>Outras questões (ex.: </a:t>
          </a:r>
          <a:r>
            <a:rPr lang="pt-BR" sz="1400" b="1" kern="1200"/>
            <a:t>má organização de pacotes</a:t>
          </a:r>
          <a:r>
            <a:rPr lang="pt-BR" sz="1400" kern="1200"/>
            <a:t>) não eram bem representadas.</a:t>
          </a:r>
          <a:endParaRPr lang="en-US" sz="1400" kern="1200"/>
        </a:p>
      </dsp:txBody>
      <dsp:txXfrm rot="-5400000">
        <a:off x="1859889" y="1919953"/>
        <a:ext cx="3243413" cy="1165611"/>
      </dsp:txXfrm>
    </dsp:sp>
    <dsp:sp modelId="{30998713-7426-40EB-8460-D4CAAA7D693F}">
      <dsp:nvSpPr>
        <dsp:cNvPr id="0" name=""/>
        <dsp:cNvSpPr/>
      </dsp:nvSpPr>
      <dsp:spPr>
        <a:xfrm>
          <a:off x="0" y="1695430"/>
          <a:ext cx="1859889" cy="16146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kern="1200"/>
            <a:t>Parcialmente Refletidos em </a:t>
          </a:r>
          <a:r>
            <a:rPr lang="pt-BR" sz="1900" b="1" i="1" kern="1200"/>
            <a:t>Code Smells</a:t>
          </a:r>
          <a:r>
            <a:rPr lang="pt-BR" sz="1900" kern="1200"/>
            <a:t>:</a:t>
          </a:r>
          <a:endParaRPr lang="en-US" sz="1900" kern="1200"/>
        </a:p>
      </dsp:txBody>
      <dsp:txXfrm>
        <a:off x="78821" y="1774251"/>
        <a:ext cx="1702247" cy="14570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C25F6-FBFE-4F31-A735-2A00893D01F2}">
      <dsp:nvSpPr>
        <dsp:cNvPr id="0" name=""/>
        <dsp:cNvSpPr/>
      </dsp:nvSpPr>
      <dsp:spPr>
        <a:xfrm>
          <a:off x="0" y="820687"/>
          <a:ext cx="6144767" cy="1819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902" tIns="437388" rIns="47690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/>
            <a:t>Combinar </a:t>
          </a:r>
          <a:r>
            <a:rPr lang="pt-BR" sz="2100" i="1" kern="1200"/>
            <a:t>code smells</a:t>
          </a:r>
          <a:r>
            <a:rPr lang="pt-BR" sz="2100" kern="1200"/>
            <a:t>, métricas, </a:t>
          </a:r>
          <a:r>
            <a:rPr lang="pt-BR" sz="2100" b="1" kern="1200"/>
            <a:t>e</a:t>
          </a:r>
          <a:r>
            <a:rPr lang="pt-BR" sz="2100" kern="1200"/>
            <a:t> julgamento humano.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/>
            <a:t>Usar cenários de manutenção para contextualizar avaliações.</a:t>
          </a:r>
          <a:endParaRPr lang="en-US" sz="2100" kern="1200"/>
        </a:p>
      </dsp:txBody>
      <dsp:txXfrm>
        <a:off x="0" y="820687"/>
        <a:ext cx="6144767" cy="1819125"/>
      </dsp:txXfrm>
    </dsp:sp>
    <dsp:sp modelId="{06AA6CB6-E9A2-4675-8DE0-F12938B49C5B}">
      <dsp:nvSpPr>
        <dsp:cNvPr id="0" name=""/>
        <dsp:cNvSpPr/>
      </dsp:nvSpPr>
      <dsp:spPr>
        <a:xfrm>
          <a:off x="307238" y="510727"/>
          <a:ext cx="4301337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580" tIns="0" rIns="16258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kern="1200"/>
            <a:t>Abordagem Híbrida Necessária</a:t>
          </a:r>
          <a:r>
            <a:rPr lang="pt-BR" sz="2100" kern="1200"/>
            <a:t>:</a:t>
          </a:r>
          <a:endParaRPr lang="en-US" sz="2100" kern="1200"/>
        </a:p>
      </dsp:txBody>
      <dsp:txXfrm>
        <a:off x="337500" y="540989"/>
        <a:ext cx="4240813" cy="559396"/>
      </dsp:txXfrm>
    </dsp:sp>
    <dsp:sp modelId="{E2E95D1B-974D-4BAE-9321-2A480501ADAC}">
      <dsp:nvSpPr>
        <dsp:cNvPr id="0" name=""/>
        <dsp:cNvSpPr/>
      </dsp:nvSpPr>
      <dsp:spPr>
        <a:xfrm>
          <a:off x="0" y="3063172"/>
          <a:ext cx="6144767" cy="1455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902" tIns="437388" rIns="47690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/>
            <a:t>Cobrem apenas </a:t>
          </a:r>
          <a:r>
            <a:rPr lang="pt-BR" sz="2100" b="1" kern="1200"/>
            <a:t>parte</a:t>
          </a:r>
          <a:r>
            <a:rPr lang="pt-BR" sz="2100" kern="1200"/>
            <a:t> dos problemas (ex.: não detectam </a:t>
          </a:r>
          <a:r>
            <a:rPr lang="pt-BR" sz="2100" i="1" kern="1200"/>
            <a:t>design inconsistency</a:t>
          </a:r>
          <a:r>
            <a:rPr lang="pt-BR" sz="2100" kern="1200"/>
            <a:t> diretamente).</a:t>
          </a:r>
          <a:endParaRPr lang="en-US" sz="2100" kern="1200"/>
        </a:p>
      </dsp:txBody>
      <dsp:txXfrm>
        <a:off x="0" y="3063172"/>
        <a:ext cx="6144767" cy="1455299"/>
      </dsp:txXfrm>
    </dsp:sp>
    <dsp:sp modelId="{9271C642-8492-4689-A6E0-62901F0B4464}">
      <dsp:nvSpPr>
        <dsp:cNvPr id="0" name=""/>
        <dsp:cNvSpPr/>
      </dsp:nvSpPr>
      <dsp:spPr>
        <a:xfrm>
          <a:off x="307238" y="2753212"/>
          <a:ext cx="4301337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580" tIns="0" rIns="16258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kern="1200"/>
            <a:t>Limitações dos </a:t>
          </a:r>
          <a:r>
            <a:rPr lang="pt-BR" sz="2100" b="1" i="1" kern="1200"/>
            <a:t>Smells</a:t>
          </a:r>
          <a:r>
            <a:rPr lang="pt-BR" sz="2100" kern="1200"/>
            <a:t>:</a:t>
          </a:r>
          <a:endParaRPr lang="en-US" sz="2100" kern="1200"/>
        </a:p>
      </dsp:txBody>
      <dsp:txXfrm>
        <a:off x="337500" y="2783474"/>
        <a:ext cx="4240813" cy="5593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19615-621C-4102-970C-EFDC812FE4DF}">
      <dsp:nvSpPr>
        <dsp:cNvPr id="0" name=""/>
        <dsp:cNvSpPr/>
      </dsp:nvSpPr>
      <dsp:spPr>
        <a:xfrm>
          <a:off x="3035096" y="670600"/>
          <a:ext cx="5158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862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79366" y="713588"/>
        <a:ext cx="27323" cy="5464"/>
      </dsp:txXfrm>
    </dsp:sp>
    <dsp:sp modelId="{F507C71B-19E3-478D-88CA-302180FFAB37}">
      <dsp:nvSpPr>
        <dsp:cNvPr id="0" name=""/>
        <dsp:cNvSpPr/>
      </dsp:nvSpPr>
      <dsp:spPr>
        <a:xfrm>
          <a:off x="660975" y="3544"/>
          <a:ext cx="2375921" cy="142555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422" tIns="122206" rIns="116422" bIns="12220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Alguns aspectos críticos de manutenibilidade </a:t>
          </a:r>
          <a:r>
            <a:rPr lang="pt-BR" sz="1400" b="1" kern="1200"/>
            <a:t>não são cobertos</a:t>
          </a:r>
          <a:r>
            <a:rPr lang="pt-BR" sz="1400" kern="1200"/>
            <a:t> pelas definições existentes de </a:t>
          </a:r>
          <a:r>
            <a:rPr lang="pt-BR" sz="1400" i="1" kern="1200"/>
            <a:t>code smells</a:t>
          </a:r>
          <a:r>
            <a:rPr lang="pt-BR" sz="1400" kern="1200"/>
            <a:t>, exigindo técnicas complementares:</a:t>
          </a:r>
          <a:endParaRPr lang="en-US" sz="1400" kern="1200"/>
        </a:p>
      </dsp:txBody>
      <dsp:txXfrm>
        <a:off x="660975" y="3544"/>
        <a:ext cx="2375921" cy="1425553"/>
      </dsp:txXfrm>
    </dsp:sp>
    <dsp:sp modelId="{F28C1606-1141-401E-945E-DF56BD18EF00}">
      <dsp:nvSpPr>
        <dsp:cNvPr id="0" name=""/>
        <dsp:cNvSpPr/>
      </dsp:nvSpPr>
      <dsp:spPr>
        <a:xfrm>
          <a:off x="1848935" y="1427297"/>
          <a:ext cx="2922384" cy="515862"/>
        </a:xfrm>
        <a:custGeom>
          <a:avLst/>
          <a:gdLst/>
          <a:ahLst/>
          <a:cxnLst/>
          <a:rect l="0" t="0" r="0" b="0"/>
          <a:pathLst>
            <a:path>
              <a:moveTo>
                <a:pt x="2922384" y="0"/>
              </a:moveTo>
              <a:lnTo>
                <a:pt x="2922384" y="275031"/>
              </a:lnTo>
              <a:lnTo>
                <a:pt x="0" y="275031"/>
              </a:lnTo>
              <a:lnTo>
                <a:pt x="0" y="515862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35802" y="1682496"/>
        <a:ext cx="148651" cy="5464"/>
      </dsp:txXfrm>
    </dsp:sp>
    <dsp:sp modelId="{7DCCBD39-086F-4E74-9917-24F5D6220D72}">
      <dsp:nvSpPr>
        <dsp:cNvPr id="0" name=""/>
        <dsp:cNvSpPr/>
      </dsp:nvSpPr>
      <dsp:spPr>
        <a:xfrm>
          <a:off x="3583359" y="3544"/>
          <a:ext cx="2375921" cy="142555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422" tIns="122206" rIns="116422" bIns="12220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Plataforma técnica adequada</a:t>
          </a:r>
          <a:endParaRPr lang="en-US" sz="1400" kern="1200"/>
        </a:p>
      </dsp:txBody>
      <dsp:txXfrm>
        <a:off x="3583359" y="3544"/>
        <a:ext cx="2375921" cy="1425553"/>
      </dsp:txXfrm>
    </dsp:sp>
    <dsp:sp modelId="{00A60D69-499D-421D-BFB3-1575131B12B8}">
      <dsp:nvSpPr>
        <dsp:cNvPr id="0" name=""/>
        <dsp:cNvSpPr/>
      </dsp:nvSpPr>
      <dsp:spPr>
        <a:xfrm>
          <a:off x="3035096" y="2642616"/>
          <a:ext cx="5158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862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79366" y="2685603"/>
        <a:ext cx="27323" cy="5464"/>
      </dsp:txXfrm>
    </dsp:sp>
    <dsp:sp modelId="{329755B9-F829-4FAE-B3F6-2F7D2F15029A}">
      <dsp:nvSpPr>
        <dsp:cNvPr id="0" name=""/>
        <dsp:cNvSpPr/>
      </dsp:nvSpPr>
      <dsp:spPr>
        <a:xfrm>
          <a:off x="660975" y="1975559"/>
          <a:ext cx="2375921" cy="142555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422" tIns="122206" rIns="116422" bIns="12220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Nomenclatura coerente</a:t>
          </a:r>
          <a:endParaRPr lang="en-US" sz="1400" kern="1200"/>
        </a:p>
      </dsp:txBody>
      <dsp:txXfrm>
        <a:off x="660975" y="1975559"/>
        <a:ext cx="2375921" cy="1425553"/>
      </dsp:txXfrm>
    </dsp:sp>
    <dsp:sp modelId="{55BE1844-8541-49A8-9D20-796E4C8ECFFE}">
      <dsp:nvSpPr>
        <dsp:cNvPr id="0" name=""/>
        <dsp:cNvSpPr/>
      </dsp:nvSpPr>
      <dsp:spPr>
        <a:xfrm>
          <a:off x="1848935" y="3399312"/>
          <a:ext cx="2922384" cy="515862"/>
        </a:xfrm>
        <a:custGeom>
          <a:avLst/>
          <a:gdLst/>
          <a:ahLst/>
          <a:cxnLst/>
          <a:rect l="0" t="0" r="0" b="0"/>
          <a:pathLst>
            <a:path>
              <a:moveTo>
                <a:pt x="2922384" y="0"/>
              </a:moveTo>
              <a:lnTo>
                <a:pt x="2922384" y="275031"/>
              </a:lnTo>
              <a:lnTo>
                <a:pt x="0" y="275031"/>
              </a:lnTo>
              <a:lnTo>
                <a:pt x="0" y="515862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35802" y="3654511"/>
        <a:ext cx="148651" cy="5464"/>
      </dsp:txXfrm>
    </dsp:sp>
    <dsp:sp modelId="{4CAC5AD9-E7D2-4FC1-9F2D-A4F519F77E56}">
      <dsp:nvSpPr>
        <dsp:cNvPr id="0" name=""/>
        <dsp:cNvSpPr/>
      </dsp:nvSpPr>
      <dsp:spPr>
        <a:xfrm>
          <a:off x="3583359" y="1975559"/>
          <a:ext cx="2375921" cy="142555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422" tIns="122206" rIns="116422" bIns="12220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Design alinhado ao domínio do problema</a:t>
          </a:r>
          <a:endParaRPr lang="en-US" sz="1400" kern="1200"/>
        </a:p>
      </dsp:txBody>
      <dsp:txXfrm>
        <a:off x="3583359" y="1975559"/>
        <a:ext cx="2375921" cy="1425553"/>
      </dsp:txXfrm>
    </dsp:sp>
    <dsp:sp modelId="{216BAAD9-829C-48A4-AB93-02A3215729A3}">
      <dsp:nvSpPr>
        <dsp:cNvPr id="0" name=""/>
        <dsp:cNvSpPr/>
      </dsp:nvSpPr>
      <dsp:spPr>
        <a:xfrm>
          <a:off x="3035096" y="4614631"/>
          <a:ext cx="5158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862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79366" y="4657618"/>
        <a:ext cx="27323" cy="5464"/>
      </dsp:txXfrm>
    </dsp:sp>
    <dsp:sp modelId="{4F42AB14-BA16-46FE-A00B-0F1518CEA9B8}">
      <dsp:nvSpPr>
        <dsp:cNvPr id="0" name=""/>
        <dsp:cNvSpPr/>
      </dsp:nvSpPr>
      <dsp:spPr>
        <a:xfrm>
          <a:off x="660975" y="3947574"/>
          <a:ext cx="2375921" cy="142555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422" tIns="122206" rIns="116422" bIns="12220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Defeitos iniciais</a:t>
          </a:r>
          <a:endParaRPr lang="en-US" sz="1400" kern="1200"/>
        </a:p>
      </dsp:txBody>
      <dsp:txXfrm>
        <a:off x="660975" y="3947574"/>
        <a:ext cx="2375921" cy="1425553"/>
      </dsp:txXfrm>
    </dsp:sp>
    <dsp:sp modelId="{5DC70769-6BCE-48A9-B4AA-5A7BCFA12775}">
      <dsp:nvSpPr>
        <dsp:cNvPr id="0" name=""/>
        <dsp:cNvSpPr/>
      </dsp:nvSpPr>
      <dsp:spPr>
        <a:xfrm>
          <a:off x="3583359" y="3947574"/>
          <a:ext cx="2375921" cy="142555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422" tIns="122206" rIns="116422" bIns="12220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Arquitetura</a:t>
          </a:r>
          <a:endParaRPr lang="en-US" sz="1400" kern="1200"/>
        </a:p>
      </dsp:txBody>
      <dsp:txXfrm>
        <a:off x="3583359" y="3947574"/>
        <a:ext cx="2375921" cy="1425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3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8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0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9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1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7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3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3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2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2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B98925-0550-1AFB-C1DC-02792400F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E172D-E9B4-E568-24C4-DD8CEDDDB9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25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DBFCB27-760B-5FF3-72F5-581461CE1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999" cy="128016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A49AB4-BC67-E5F9-697A-AD52AA6BB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175146"/>
            <a:ext cx="8196432" cy="9601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Do code smells reflect important maintainability aspects?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8848EF-9981-3217-AC51-060631473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91826"/>
            <a:ext cx="5264685" cy="960120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1">
              <a:lnSpc>
                <a:spcPct val="100000"/>
              </a:lnSpc>
            </a:pPr>
            <a:r>
              <a:rPr lang="en-US" sz="2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Leon </a:t>
            </a:r>
            <a:r>
              <a:rPr lang="en-US" sz="220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Moonn</a:t>
            </a:r>
            <a:r>
              <a:rPr lang="en-US" sz="220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Simula Research Laboratory Lysaker, Norway Email: leon.moonen@computer.org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1E163DB-BD4F-3EA8-B47F-98ECDDEB3489}"/>
              </a:ext>
            </a:extLst>
          </p:cNvPr>
          <p:cNvSpPr txBox="1">
            <a:spLocks/>
          </p:cNvSpPr>
          <p:nvPr/>
        </p:nvSpPr>
        <p:spPr>
          <a:xfrm>
            <a:off x="320039" y="5027092"/>
            <a:ext cx="44196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Aiko Yamashita Simula Research Laboratory &amp; Dept. of Informatics, University of Oslo, Norway Email: aiko@simula.no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4287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97A5FB-F91D-69BA-D85A-55E99198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288536" cy="3364992"/>
          </a:xfrm>
        </p:spPr>
        <p:txBody>
          <a:bodyPr>
            <a:normAutofit/>
          </a:bodyPr>
          <a:lstStyle/>
          <a:p>
            <a:r>
              <a:rPr lang="pt-BR" sz="3700"/>
              <a:t>Ambiente de Desenvolvimento:</a:t>
            </a:r>
            <a:br>
              <a:rPr lang="pt-BR" sz="3700"/>
            </a:br>
            <a:endParaRPr lang="pt-BR" sz="3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1E908F-EF1E-2FDB-BE4D-3F4C56B2F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A2980E-8F82-6B7D-A838-277407403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4B3A6EB-CFBB-CCC0-5B83-9FFB96E1A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205137"/>
              </p:ext>
            </p:extLst>
          </p:nvPr>
        </p:nvGraphicFramePr>
        <p:xfrm>
          <a:off x="5532120" y="978408"/>
          <a:ext cx="6144768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6002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B7A00E-0747-8466-BD3A-B3621AA8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672584" cy="17830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100"/>
              <a:t>Processo de Coleta:</a:t>
            </a:r>
            <a:br>
              <a:rPr lang="pt-BR" sz="4100"/>
            </a:br>
            <a:endParaRPr lang="pt-BR" sz="4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7258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9AF1ED-B4DF-4FC4-0966-1A758E6CA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5582" y="611650"/>
            <a:ext cx="583387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7" name="Graphic 6" descr="Reunião">
            <a:extLst>
              <a:ext uri="{FF2B5EF4-FFF2-40B4-BE49-F238E27FC236}">
                <a16:creationId xmlns:a16="http://schemas.microsoft.com/office/drawing/2014/main" id="{317F840D-3124-F4F1-8ABC-55F2DDABB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867" y="3152503"/>
            <a:ext cx="3193501" cy="3193501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F477A6-D9D6-49B5-AB85-EF733A203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3016" y="1033272"/>
            <a:ext cx="5833872" cy="5312664"/>
          </a:xfrm>
        </p:spPr>
        <p:txBody>
          <a:bodyPr>
            <a:normAutofit/>
          </a:bodyPr>
          <a:lstStyle/>
          <a:p>
            <a:pPr lvl="1"/>
            <a:r>
              <a:rPr lang="pt-BR" b="1" dirty="0"/>
              <a:t>Entrevistas Diárias</a:t>
            </a:r>
            <a:r>
              <a:rPr lang="pt-BR" dirty="0"/>
              <a:t>: Reuniões de 20-30 minutos para registrar dificuldades (ex.: </a:t>
            </a:r>
            <a:r>
              <a:rPr lang="pt-BR" i="1" dirty="0"/>
              <a:t>"Levei 3 horas para entender este método"</a:t>
            </a:r>
            <a:r>
              <a:rPr lang="pt-BR" dirty="0"/>
              <a:t>).</a:t>
            </a:r>
          </a:p>
          <a:p>
            <a:pPr lvl="1"/>
            <a:r>
              <a:rPr lang="pt-BR" b="1" dirty="0"/>
              <a:t>Entrevistas Finais</a:t>
            </a:r>
            <a:r>
              <a:rPr lang="pt-BR" dirty="0"/>
              <a:t>: Sessões abertas de ~60 minutos para avaliação geral da manutenibilidade.</a:t>
            </a:r>
          </a:p>
          <a:p>
            <a:pPr lvl="1"/>
            <a:r>
              <a:rPr lang="pt-BR" b="1" dirty="0"/>
              <a:t>Transcrições</a:t>
            </a:r>
            <a:r>
              <a:rPr lang="pt-BR" dirty="0"/>
              <a:t>: Todas as entrevistas foram transcritas e analisadas usando </a:t>
            </a:r>
            <a:r>
              <a:rPr lang="pt-BR" b="1" dirty="0" err="1"/>
              <a:t>Transana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432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4DD4F-F0CA-1D82-0002-BC308DB3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de Análise</a:t>
            </a:r>
            <a:br>
              <a:rPr lang="pt-BR" b="0" dirty="0"/>
            </a:b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EEAB5E-8FE9-C88E-E358-37FBD5131E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Análise Qualitativa</a:t>
            </a:r>
            <a:r>
              <a:rPr lang="pt-BR" dirty="0"/>
              <a:t>:</a:t>
            </a:r>
          </a:p>
          <a:p>
            <a:pPr lvl="1"/>
            <a:r>
              <a:rPr lang="pt-BR" b="1" dirty="0"/>
              <a:t>Cross-Case </a:t>
            </a:r>
            <a:r>
              <a:rPr lang="pt-BR" b="1" dirty="0" err="1"/>
              <a:t>Synthesis</a:t>
            </a:r>
            <a:r>
              <a:rPr lang="pt-BR" dirty="0"/>
              <a:t>: Comparação dos 12 casos (6 desenvolvedores × 2 sistemas cada) para identificar padrões.</a:t>
            </a:r>
          </a:p>
          <a:p>
            <a:pPr lvl="1"/>
            <a:r>
              <a:rPr lang="pt-BR" b="1" dirty="0"/>
              <a:t>Codificação</a:t>
            </a:r>
            <a:r>
              <a:rPr lang="pt-BR" dirty="0"/>
              <a:t>:</a:t>
            </a:r>
          </a:p>
          <a:p>
            <a:pPr lvl="2"/>
            <a:r>
              <a:rPr lang="pt-BR" b="1" dirty="0"/>
              <a:t>Aberta</a:t>
            </a:r>
            <a:r>
              <a:rPr lang="pt-BR" dirty="0"/>
              <a:t>: Identificação de categorias emergentes (ex.: </a:t>
            </a:r>
            <a:r>
              <a:rPr lang="pt-BR" i="1" dirty="0"/>
              <a:t>"Má nomenclatura"</a:t>
            </a:r>
            <a:r>
              <a:rPr lang="pt-BR" dirty="0"/>
              <a:t>, </a:t>
            </a:r>
            <a:r>
              <a:rPr lang="pt-BR" i="1" dirty="0"/>
              <a:t>"Consultas complexas ao banco"</a:t>
            </a:r>
            <a:r>
              <a:rPr lang="pt-BR" dirty="0"/>
              <a:t>).</a:t>
            </a:r>
          </a:p>
          <a:p>
            <a:pPr lvl="2"/>
            <a:r>
              <a:rPr lang="pt-BR" b="1" dirty="0"/>
              <a:t>Axial</a:t>
            </a:r>
            <a:r>
              <a:rPr lang="pt-BR" dirty="0"/>
              <a:t>: Agrupamento em temas como </a:t>
            </a:r>
            <a:r>
              <a:rPr lang="pt-BR" b="1" dirty="0"/>
              <a:t>complexidade</a:t>
            </a:r>
            <a:r>
              <a:rPr lang="pt-BR" dirty="0"/>
              <a:t>, </a:t>
            </a:r>
            <a:r>
              <a:rPr lang="pt-BR" b="1" dirty="0"/>
              <a:t>design inadequado</a:t>
            </a:r>
            <a:r>
              <a:rPr lang="pt-BR" dirty="0"/>
              <a:t> e </a:t>
            </a:r>
            <a:r>
              <a:rPr lang="pt-BR" b="1" dirty="0"/>
              <a:t>falta de documentação</a:t>
            </a:r>
            <a:r>
              <a:rPr lang="pt-BR" dirty="0"/>
              <a:t>.</a:t>
            </a:r>
          </a:p>
          <a:p>
            <a:pPr lvl="1"/>
            <a:r>
              <a:rPr lang="pt-BR" b="1" dirty="0"/>
              <a:t>Validação</a:t>
            </a:r>
            <a:r>
              <a:rPr lang="pt-BR" dirty="0"/>
              <a:t>: Comparação com os fatores de manutenibilidade já identificados por </a:t>
            </a:r>
            <a:r>
              <a:rPr lang="pt-BR" b="1" dirty="0"/>
              <a:t>Anda (2005)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0C2CCD6-5E5C-DF4F-A95C-2C48482324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Relação com </a:t>
            </a:r>
            <a:r>
              <a:rPr lang="pt-BR" b="1" i="1" dirty="0" err="1"/>
              <a:t>Code</a:t>
            </a:r>
            <a:r>
              <a:rPr lang="pt-BR" b="1" i="1" dirty="0"/>
              <a:t> </a:t>
            </a:r>
            <a:r>
              <a:rPr lang="pt-BR" b="1" i="1" dirty="0" err="1"/>
              <a:t>Smells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Os problemas relatados foram mapeados contra:</a:t>
            </a:r>
          </a:p>
          <a:p>
            <a:pPr lvl="2"/>
            <a:r>
              <a:rPr lang="pt-BR" dirty="0"/>
              <a:t>Os </a:t>
            </a:r>
            <a:r>
              <a:rPr lang="pt-BR" b="1" dirty="0"/>
              <a:t>22 </a:t>
            </a:r>
            <a:r>
              <a:rPr lang="pt-BR" b="1" dirty="0" err="1"/>
              <a:t>code</a:t>
            </a:r>
            <a:r>
              <a:rPr lang="pt-BR" b="1" dirty="0"/>
              <a:t> </a:t>
            </a:r>
            <a:r>
              <a:rPr lang="pt-BR" b="1" dirty="0" err="1"/>
              <a:t>smells</a:t>
            </a:r>
            <a:r>
              <a:rPr lang="pt-BR" dirty="0"/>
              <a:t> de </a:t>
            </a:r>
            <a:r>
              <a:rPr lang="pt-BR" b="1" dirty="0"/>
              <a:t>Beck &amp; Fowler (1999)</a:t>
            </a:r>
            <a:r>
              <a:rPr lang="pt-BR" dirty="0"/>
              <a:t>.</a:t>
            </a:r>
          </a:p>
          <a:p>
            <a:pPr lvl="2"/>
            <a:r>
              <a:rPr lang="pt-BR" dirty="0"/>
              <a:t>Princípios de design de </a:t>
            </a:r>
            <a:r>
              <a:rPr lang="pt-BR" b="1" dirty="0"/>
              <a:t>Robert Martin (2000)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Objetivo: Verificar se os </a:t>
            </a:r>
            <a:r>
              <a:rPr lang="pt-BR" i="1" dirty="0" err="1"/>
              <a:t>smells</a:t>
            </a:r>
            <a:r>
              <a:rPr lang="pt-BR" dirty="0"/>
              <a:t> cobriam os </a:t>
            </a:r>
            <a:r>
              <a:rPr lang="pt-BR" b="1" dirty="0"/>
              <a:t>problemas reais</a:t>
            </a:r>
            <a:r>
              <a:rPr lang="pt-BR" dirty="0"/>
              <a:t> enfrentados pelos desenvolvedores.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916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16850-8CC2-C251-A7CC-C73897E1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Resultados e Conclusões Parciais</a:t>
            </a:r>
            <a:br>
              <a:rPr lang="pt-BR" b="0" dirty="0"/>
            </a:br>
            <a:br>
              <a:rPr lang="pt-BR" b="0" dirty="0"/>
            </a:b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5E994B1-11AC-8DCF-68DC-E32FBDAF8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Fatores Críticos de Manutenibilidade</a:t>
            </a:r>
            <a:r>
              <a:rPr lang="pt-BR" dirty="0"/>
              <a:t>:</a:t>
            </a:r>
          </a:p>
          <a:p>
            <a:endParaRPr lang="pt-BR" dirty="0"/>
          </a:p>
        </p:txBody>
      </p:sp>
      <p:graphicFrame>
        <p:nvGraphicFramePr>
          <p:cNvPr id="10" name="Espaço Reservado para Conteúdo 3">
            <a:extLst>
              <a:ext uri="{FF2B5EF4-FFF2-40B4-BE49-F238E27FC236}">
                <a16:creationId xmlns:a16="http://schemas.microsoft.com/office/drawing/2014/main" id="{7796B4BF-A4F7-5B33-A10A-FE2C7373CF0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21208" y="3035808"/>
          <a:ext cx="5166360" cy="3310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752996A0-94F4-C813-7FEF-C2D9C2F22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b="1" dirty="0"/>
              <a:t>Implicações Práticas</a:t>
            </a:r>
            <a:r>
              <a:rPr lang="pt-BR" dirty="0"/>
              <a:t>:</a:t>
            </a:r>
          </a:p>
          <a:p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BAD7527-025C-2C2D-6186-73D7F0CF886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1"/>
            <a:r>
              <a:rPr lang="pt-BR" b="1" dirty="0" err="1"/>
              <a:t>Code</a:t>
            </a:r>
            <a:r>
              <a:rPr lang="pt-BR" b="1" dirty="0"/>
              <a:t> </a:t>
            </a:r>
            <a:r>
              <a:rPr lang="pt-BR" b="1" dirty="0" err="1"/>
              <a:t>smells</a:t>
            </a:r>
            <a:r>
              <a:rPr lang="pt-BR" b="1" dirty="0"/>
              <a:t> são úteis, mas insuficientes</a:t>
            </a:r>
            <a:r>
              <a:rPr lang="pt-BR" dirty="0"/>
              <a:t> para uma avaliação completa.</a:t>
            </a:r>
          </a:p>
          <a:p>
            <a:pPr lvl="1"/>
            <a:r>
              <a:rPr lang="pt-BR" b="1" dirty="0"/>
              <a:t>Avaliações híbridas</a:t>
            </a:r>
            <a:r>
              <a:rPr lang="pt-BR" dirty="0"/>
              <a:t> (métricas + </a:t>
            </a:r>
            <a:r>
              <a:rPr lang="pt-BR" i="1" dirty="0" err="1"/>
              <a:t>smells</a:t>
            </a:r>
            <a:r>
              <a:rPr lang="pt-BR" dirty="0"/>
              <a:t> + julgamento humano) são necessárias.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574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77411-0E2A-1415-E757-9BDC4805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Fatores Identificados que Impactam a Manutenibilidade</a:t>
            </a:r>
            <a:br>
              <a:rPr lang="pt-BR" b="0" dirty="0"/>
            </a:b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895A3085-727C-7995-7E24-DA1BB3B2F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/>
              <a:t>Violação do ISP (Princípio de Segregação de Interfaces)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56700A9-7EBB-AA70-4FF7-D875D9A406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Problema</a:t>
            </a:r>
            <a:r>
              <a:rPr lang="pt-BR" dirty="0"/>
              <a:t>: Interfaces muito amplas (</a:t>
            </a:r>
            <a:r>
              <a:rPr lang="pt-BR" i="1" dirty="0" err="1"/>
              <a:t>wide</a:t>
            </a:r>
            <a:r>
              <a:rPr lang="pt-BR" i="1" dirty="0"/>
              <a:t> interfaces</a:t>
            </a:r>
            <a:r>
              <a:rPr lang="pt-BR" dirty="0"/>
              <a:t>) não necessariamente indicam inconsistências de design, mas </a:t>
            </a:r>
            <a:r>
              <a:rPr lang="pt-BR" b="1" dirty="0"/>
              <a:t>aumentam a probabilidade</a:t>
            </a:r>
            <a:r>
              <a:rPr lang="pt-BR" dirty="0"/>
              <a:t> de problemas.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8EB15A08-435E-9BEA-C57B-45DDA1B13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i="0" dirty="0"/>
              <a:t>Código Duplicado</a:t>
            </a:r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D3CB0B07-F679-F7F6-B136-0DCC2BDD724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Impacto</a:t>
            </a:r>
            <a:r>
              <a:rPr lang="pt-BR" dirty="0"/>
              <a:t>: Blocos de código similares ("clones") prejudicam a manutenção.</a:t>
            </a:r>
          </a:p>
          <a:p>
            <a:r>
              <a:rPr lang="pt-BR" b="1" dirty="0"/>
              <a:t>Evidência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No </a:t>
            </a:r>
            <a:r>
              <a:rPr lang="pt-BR" b="1" dirty="0"/>
              <a:t>Sistema A</a:t>
            </a:r>
            <a:r>
              <a:rPr lang="pt-BR" dirty="0"/>
              <a:t>, desenvolvedores relataram </a:t>
            </a:r>
            <a:r>
              <a:rPr lang="pt-BR" i="1" dirty="0" err="1"/>
              <a:t>ripple-effects</a:t>
            </a:r>
            <a:r>
              <a:rPr lang="pt-BR" dirty="0"/>
              <a:t> (efeitos em cascata) devido a copiar/colar.</a:t>
            </a:r>
          </a:p>
          <a:p>
            <a:pPr lvl="1"/>
            <a:r>
              <a:rPr lang="pt-BR" dirty="0"/>
              <a:t>Relação com </a:t>
            </a:r>
            <a:r>
              <a:rPr lang="pt-BR" i="1" dirty="0" err="1"/>
              <a:t>smells</a:t>
            </a:r>
            <a:r>
              <a:rPr lang="pt-BR" dirty="0"/>
              <a:t>:</a:t>
            </a:r>
          </a:p>
          <a:p>
            <a:pPr lvl="2"/>
            <a:r>
              <a:rPr lang="pt-BR" i="1" dirty="0"/>
              <a:t>Switch </a:t>
            </a:r>
            <a:r>
              <a:rPr lang="pt-BR" i="1" dirty="0" err="1"/>
              <a:t>Statements</a:t>
            </a:r>
            <a:r>
              <a:rPr lang="pt-BR" dirty="0"/>
              <a:t> (condicionais que geram duplicação).</a:t>
            </a:r>
          </a:p>
        </p:txBody>
      </p:sp>
    </p:spTree>
    <p:extLst>
      <p:ext uri="{BB962C8B-B14F-4D97-AF65-F5344CB8AC3E}">
        <p14:creationId xmlns:p14="http://schemas.microsoft.com/office/powerpoint/2010/main" val="19998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BF5E3-BBB5-D490-01BF-43863A68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Fatores Identificados que Impactam a Manutenibilidade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C460D2-F477-BED2-1674-C5659120D3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0" dirty="0"/>
              <a:t>Defeitos Iniciais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B935D-275F-CFA8-2AA4-3DE00C7C1C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Novo Fator</a:t>
            </a:r>
            <a:r>
              <a:rPr lang="pt-BR" dirty="0"/>
              <a:t>: Não mencionado pelos especialistas mas crítico para desenvolvedores.</a:t>
            </a:r>
          </a:p>
          <a:p>
            <a:r>
              <a:rPr lang="pt-BR" b="1" dirty="0"/>
              <a:t>Caso Prático</a:t>
            </a:r>
            <a:r>
              <a:rPr lang="pt-BR" dirty="0"/>
              <a:t>:</a:t>
            </a:r>
          </a:p>
          <a:p>
            <a:pPr lvl="1"/>
            <a:r>
              <a:rPr lang="pt-BR" b="1" dirty="0"/>
              <a:t>Sistema C</a:t>
            </a:r>
            <a:r>
              <a:rPr lang="pt-BR" dirty="0"/>
              <a:t>: Muitos defeitos pré-existentes atrasaram as tarefas.</a:t>
            </a:r>
          </a:p>
          <a:p>
            <a:pPr lvl="1"/>
            <a:r>
              <a:rPr lang="pt-BR" b="1" dirty="0"/>
              <a:t>Sistemas D/B</a:t>
            </a:r>
            <a:r>
              <a:rPr lang="pt-BR" dirty="0"/>
              <a:t>: Poucos defeitos iniciais.</a:t>
            </a:r>
          </a:p>
          <a:p>
            <a:r>
              <a:rPr lang="pt-BR" b="1" dirty="0"/>
              <a:t>Como Avaliar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Testes de regressão/aceitação.</a:t>
            </a:r>
          </a:p>
          <a:p>
            <a:pPr lvl="1"/>
            <a:r>
              <a:rPr lang="pt-BR" i="1" dirty="0" err="1"/>
              <a:t>Code</a:t>
            </a:r>
            <a:r>
              <a:rPr lang="pt-BR" i="1" dirty="0"/>
              <a:t> </a:t>
            </a:r>
            <a:r>
              <a:rPr lang="pt-BR" i="1" dirty="0" err="1"/>
              <a:t>smells</a:t>
            </a:r>
            <a:r>
              <a:rPr lang="pt-BR" dirty="0"/>
              <a:t> podem prever densidade de defeitos (em nível de classe)</a:t>
            </a:r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F817EAD-3A86-7EAE-55B1-CD1CFB7AA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b="1" i="0" dirty="0"/>
              <a:t>Dispersão de Lógica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8649C88-1743-3933-313E-167DB0C8DE9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Problema</a:t>
            </a:r>
            <a:r>
              <a:rPr lang="pt-BR" dirty="0"/>
              <a:t>: Classes com métodos que dependem excessivamente de outros (alto acoplamento).</a:t>
            </a:r>
          </a:p>
          <a:p>
            <a:pPr lvl="1"/>
            <a:r>
              <a:rPr lang="pt-BR" dirty="0"/>
              <a:t>Exemplo: No </a:t>
            </a:r>
            <a:r>
              <a:rPr lang="pt-BR" b="1" dirty="0"/>
              <a:t>Sistema B</a:t>
            </a:r>
            <a:r>
              <a:rPr lang="pt-BR" dirty="0"/>
              <a:t>, desenvolvedores perderam tempo rastreando chamadas entre arquivos.</a:t>
            </a:r>
          </a:p>
          <a:p>
            <a:r>
              <a:rPr lang="pt-BR" b="1" i="1" dirty="0" err="1"/>
              <a:t>Smells</a:t>
            </a:r>
            <a:r>
              <a:rPr lang="pt-BR" b="1" dirty="0"/>
              <a:t> Relacionados</a:t>
            </a:r>
            <a:r>
              <a:rPr lang="pt-BR" dirty="0"/>
              <a:t>:</a:t>
            </a:r>
          </a:p>
          <a:p>
            <a:pPr lvl="1"/>
            <a:r>
              <a:rPr lang="pt-BR" i="1" dirty="0"/>
              <a:t>Feature </a:t>
            </a:r>
            <a:r>
              <a:rPr lang="pt-BR" i="1" dirty="0" err="1"/>
              <a:t>Envy</a:t>
            </a:r>
            <a:r>
              <a:rPr lang="pt-BR" dirty="0"/>
              <a:t> (acoplamento eferente).</a:t>
            </a:r>
          </a:p>
          <a:p>
            <a:pPr lvl="1"/>
            <a:r>
              <a:rPr lang="pt-BR" i="1" dirty="0" err="1"/>
              <a:t>Shotgun</a:t>
            </a:r>
            <a:r>
              <a:rPr lang="pt-BR" i="1" dirty="0"/>
              <a:t> </a:t>
            </a:r>
            <a:r>
              <a:rPr lang="pt-BR" i="1" dirty="0" err="1"/>
              <a:t>Surgery</a:t>
            </a:r>
            <a:r>
              <a:rPr lang="pt-BR" dirty="0"/>
              <a:t> e </a:t>
            </a:r>
            <a:r>
              <a:rPr lang="pt-BR" i="1" dirty="0"/>
              <a:t>ISP </a:t>
            </a:r>
            <a:r>
              <a:rPr lang="pt-BR" i="1" dirty="0" err="1"/>
              <a:t>Violation</a:t>
            </a:r>
            <a:r>
              <a:rPr lang="pt-BR" dirty="0"/>
              <a:t> (acoplamento aferente).</a:t>
            </a:r>
          </a:p>
        </p:txBody>
      </p:sp>
    </p:spTree>
    <p:extLst>
      <p:ext uri="{BB962C8B-B14F-4D97-AF65-F5344CB8AC3E}">
        <p14:creationId xmlns:p14="http://schemas.microsoft.com/office/powerpoint/2010/main" val="1388515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1F286-16CF-E21E-8A9D-F70390D0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Comparação entre Perspectivas de Especialistas vs. Desenvolvedores</a:t>
            </a:r>
            <a:br>
              <a:rPr lang="pt-BR" b="0" dirty="0"/>
            </a:b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75F1859-BA98-BB3B-C945-2A85B7329F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pt-BR" b="1" dirty="0"/>
              <a:t>Sobreposição de Fatores</a:t>
            </a:r>
            <a:endParaRPr lang="pt-BR" dirty="0"/>
          </a:p>
          <a:p>
            <a:pPr lvl="1"/>
            <a:r>
              <a:rPr lang="pt-BR" dirty="0"/>
              <a:t>9 dos 13 fatores identificados coincidiram com os de Anda, validando a complementaridade das abordagens.</a:t>
            </a:r>
          </a:p>
          <a:p>
            <a:endParaRPr lang="pt-BR" b="1" dirty="0"/>
          </a:p>
          <a:p>
            <a:r>
              <a:rPr lang="pt-BR" b="1" dirty="0"/>
              <a:t>Fatores Consensuais entre Desenvolvedores</a:t>
            </a:r>
            <a:endParaRPr lang="pt-BR" dirty="0"/>
          </a:p>
          <a:p>
            <a:pPr lvl="1"/>
            <a:r>
              <a:rPr lang="pt-BR" i="1" dirty="0"/>
              <a:t>Plataforma Técnica Adequada</a:t>
            </a:r>
            <a:r>
              <a:rPr lang="pt-BR" dirty="0"/>
              <a:t> e </a:t>
            </a:r>
            <a:r>
              <a:rPr lang="pt-BR" i="1" dirty="0"/>
              <a:t>Simplicidade</a:t>
            </a:r>
            <a:r>
              <a:rPr lang="pt-BR" dirty="0"/>
              <a:t> foram unanimemente citados como críticos.</a:t>
            </a:r>
            <a:br>
              <a:rPr lang="pt-BR" dirty="0"/>
            </a:br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4DAF8A87-5F1A-3617-46C5-393CA7C496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pt-BR" b="1" dirty="0"/>
              <a:t>Diferenças Principais</a:t>
            </a:r>
            <a:endParaRPr lang="pt-BR" dirty="0"/>
          </a:p>
          <a:p>
            <a:pPr lvl="1"/>
            <a:r>
              <a:rPr lang="pt-BR" b="1" dirty="0"/>
              <a:t>Fatores Negligenciados por Especialistas</a:t>
            </a:r>
            <a:r>
              <a:rPr lang="pt-BR" dirty="0"/>
              <a:t>:</a:t>
            </a:r>
          </a:p>
          <a:p>
            <a:pPr lvl="1"/>
            <a:r>
              <a:rPr lang="pt-BR" i="1" dirty="0"/>
              <a:t>Design </a:t>
            </a:r>
            <a:r>
              <a:rPr lang="pt-BR" i="1" dirty="0" err="1"/>
              <a:t>Consistency</a:t>
            </a:r>
            <a:r>
              <a:rPr lang="pt-BR" dirty="0"/>
              <a:t> (consistência do design).</a:t>
            </a:r>
          </a:p>
          <a:p>
            <a:pPr lvl="1"/>
            <a:r>
              <a:rPr lang="pt-BR" i="1" dirty="0" err="1"/>
              <a:t>Logic</a:t>
            </a:r>
            <a:r>
              <a:rPr lang="pt-BR" i="1" dirty="0"/>
              <a:t> Spread</a:t>
            </a:r>
            <a:r>
              <a:rPr lang="pt-BR" dirty="0"/>
              <a:t> (dispersão de lógica).</a:t>
            </a:r>
          </a:p>
          <a:p>
            <a:pPr lvl="1"/>
            <a:r>
              <a:rPr lang="pt-BR" i="1" dirty="0" err="1"/>
              <a:t>Initial</a:t>
            </a:r>
            <a:r>
              <a:rPr lang="pt-BR" i="1" dirty="0"/>
              <a:t> </a:t>
            </a:r>
            <a:r>
              <a:rPr lang="pt-BR" i="1" dirty="0" err="1"/>
              <a:t>Defects</a:t>
            </a:r>
            <a:r>
              <a:rPr lang="pt-BR" dirty="0"/>
              <a:t> (defeitos iniciais).</a:t>
            </a:r>
          </a:p>
          <a:p>
            <a:pPr lvl="1"/>
            <a:endParaRPr lang="pt-BR" b="1" dirty="0"/>
          </a:p>
          <a:p>
            <a:pPr lvl="1"/>
            <a:r>
              <a:rPr lang="pt-BR" b="1" dirty="0"/>
              <a:t>Causas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Especialistas avaliam níveis </a:t>
            </a:r>
            <a:r>
              <a:rPr lang="pt-BR" b="1" dirty="0"/>
              <a:t>mais abstratos</a:t>
            </a:r>
            <a:r>
              <a:rPr lang="pt-BR" dirty="0"/>
              <a:t> (visão arquitetural).</a:t>
            </a:r>
          </a:p>
          <a:p>
            <a:pPr lvl="1"/>
            <a:r>
              <a:rPr lang="pt-BR" dirty="0"/>
              <a:t>Desenvolvedores enfrentam problemas </a:t>
            </a:r>
            <a:r>
              <a:rPr lang="pt-BR" b="1" dirty="0"/>
              <a:t>granulares</a:t>
            </a:r>
            <a:r>
              <a:rPr lang="pt-BR" dirty="0"/>
              <a:t> (código-fonte).</a:t>
            </a:r>
          </a:p>
          <a:p>
            <a:pPr lvl="1"/>
            <a:r>
              <a:rPr lang="pt-BR" dirty="0"/>
              <a:t>Limitações de tempo em avaliações especializadas.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477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26A04E-8A60-2214-4028-76E5C757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288536" cy="33649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700"/>
              <a:t>Implicações para Avaliação de Manutenibilidade</a:t>
            </a:r>
            <a:br>
              <a:rPr lang="pt-BR" sz="3700" b="0"/>
            </a:br>
            <a:br>
              <a:rPr lang="pt-BR" sz="3700" b="0"/>
            </a:br>
            <a:endParaRPr lang="pt-BR" sz="37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1E908F-EF1E-2FDB-BE4D-3F4C56B2F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A2980E-8F82-6B7D-A838-277407403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Espaço Reservado para Conteúdo 6">
            <a:extLst>
              <a:ext uri="{FF2B5EF4-FFF2-40B4-BE49-F238E27FC236}">
                <a16:creationId xmlns:a16="http://schemas.microsoft.com/office/drawing/2014/main" id="{417EEB2B-4275-983D-2157-4C608DA83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947376"/>
              </p:ext>
            </p:extLst>
          </p:nvPr>
        </p:nvGraphicFramePr>
        <p:xfrm>
          <a:off x="5532120" y="978408"/>
          <a:ext cx="6144768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8430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8BEC22-DCDD-0434-A9F0-BABBF1610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700"/>
              <a:t>Fatores que </a:t>
            </a:r>
            <a:r>
              <a:rPr lang="pt-BR" sz="3700" err="1"/>
              <a:t>Code</a:t>
            </a:r>
            <a:r>
              <a:rPr lang="pt-BR" sz="3700"/>
              <a:t> </a:t>
            </a:r>
            <a:r>
              <a:rPr lang="pt-BR" sz="3700" err="1"/>
              <a:t>Smells</a:t>
            </a:r>
            <a:r>
              <a:rPr lang="pt-BR" sz="3700"/>
              <a:t> Não Conseguem Avaliar Adequadamente</a:t>
            </a:r>
            <a:br>
              <a:rPr lang="pt-BR" sz="3700" b="0"/>
            </a:br>
            <a:endParaRPr lang="pt-BR" sz="3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11650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FE393C2-589C-C07D-ED4C-A14A6600AB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578963"/>
              </p:ext>
            </p:extLst>
          </p:nvPr>
        </p:nvGraphicFramePr>
        <p:xfrm>
          <a:off x="5065776" y="978408"/>
          <a:ext cx="6620256" cy="5376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0314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BEC72F-D3E7-77B2-9884-AF5B1467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1709928"/>
            <a:ext cx="4389120" cy="29809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100"/>
              <a:t>Fatores Parcialmente Cobertos por </a:t>
            </a:r>
            <a:r>
              <a:rPr lang="pt-BR" sz="4100" err="1"/>
              <a:t>Code</a:t>
            </a:r>
            <a:r>
              <a:rPr lang="pt-BR" sz="4100"/>
              <a:t> </a:t>
            </a:r>
            <a:r>
              <a:rPr lang="pt-BR" sz="4100" err="1"/>
              <a:t>Smells</a:t>
            </a:r>
            <a:br>
              <a:rPr lang="pt-BR" sz="4100" b="0"/>
            </a:br>
            <a:endParaRPr lang="pt-BR" sz="41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8250E3-3512-D5E7-2E8F-9B34C5F7F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448" y="1801368"/>
            <a:ext cx="5486400" cy="4462272"/>
          </a:xfrm>
        </p:spPr>
        <p:txBody>
          <a:bodyPr>
            <a:normAutofit/>
          </a:bodyPr>
          <a:lstStyle/>
          <a:p>
            <a:r>
              <a:rPr lang="pt-BR" dirty="0"/>
              <a:t>Os </a:t>
            </a:r>
            <a:r>
              <a:rPr lang="pt-BR" i="1" dirty="0" err="1"/>
              <a:t>smells</a:t>
            </a:r>
            <a:r>
              <a:rPr lang="pt-BR" dirty="0"/>
              <a:t> têm potencial para analisar fatores que métricas tradicionais ou especialistas isoladamente não capturam:</a:t>
            </a:r>
          </a:p>
          <a:p>
            <a:pPr lvl="1"/>
            <a:r>
              <a:rPr lang="pt-BR" b="1" dirty="0"/>
              <a:t>Encapsulamento</a:t>
            </a:r>
            <a:r>
              <a:rPr lang="pt-BR" dirty="0"/>
              <a:t> e </a:t>
            </a:r>
            <a:r>
              <a:rPr lang="pt-BR" b="1" dirty="0"/>
              <a:t>Uso de componentes</a:t>
            </a:r>
            <a:r>
              <a:rPr lang="pt-BR" dirty="0"/>
              <a:t> (não mensuráveis por métricas).</a:t>
            </a:r>
          </a:p>
          <a:p>
            <a:pPr lvl="1"/>
            <a:r>
              <a:rPr lang="pt-BR" b="1" dirty="0"/>
              <a:t>Simplicidade</a:t>
            </a:r>
            <a:r>
              <a:rPr lang="pt-BR" dirty="0"/>
              <a:t> (relacionada a </a:t>
            </a:r>
            <a:r>
              <a:rPr lang="pt-BR" i="1" dirty="0" err="1"/>
              <a:t>smells</a:t>
            </a:r>
            <a:r>
              <a:rPr lang="pt-BR" dirty="0"/>
              <a:t> como </a:t>
            </a:r>
            <a:r>
              <a:rPr lang="pt-BR" i="1" dirty="0" err="1"/>
              <a:t>Long</a:t>
            </a:r>
            <a:r>
              <a:rPr lang="pt-BR" i="1" dirty="0"/>
              <a:t> </a:t>
            </a:r>
            <a:r>
              <a:rPr lang="pt-BR" i="1" dirty="0" err="1"/>
              <a:t>Method</a:t>
            </a:r>
            <a:r>
              <a:rPr lang="pt-BR" dirty="0"/>
              <a:t> e </a:t>
            </a:r>
            <a:r>
              <a:rPr lang="pt-BR" i="1" dirty="0"/>
              <a:t>Large </a:t>
            </a:r>
            <a:r>
              <a:rPr lang="pt-BR" i="1" dirty="0" err="1"/>
              <a:t>Class</a:t>
            </a:r>
            <a:r>
              <a:rPr lang="pt-BR" dirty="0"/>
              <a:t>).</a:t>
            </a:r>
          </a:p>
          <a:p>
            <a:pPr lvl="1"/>
            <a:r>
              <a:rPr lang="pt-BR" b="1" dirty="0"/>
              <a:t>Dispersão de lógica (</a:t>
            </a:r>
            <a:r>
              <a:rPr lang="pt-BR" b="1" i="1" dirty="0" err="1"/>
              <a:t>Logic</a:t>
            </a:r>
            <a:r>
              <a:rPr lang="pt-BR" b="1" i="1" dirty="0"/>
              <a:t> Spread</a:t>
            </a:r>
            <a:r>
              <a:rPr lang="pt-BR" b="1" dirty="0"/>
              <a:t>)</a:t>
            </a:r>
            <a:r>
              <a:rPr lang="pt-BR" dirty="0"/>
              <a:t> (ligada a acoplamento/coesão, detectável por </a:t>
            </a:r>
            <a:r>
              <a:rPr lang="pt-BR" i="1" dirty="0" err="1"/>
              <a:t>smells</a:t>
            </a:r>
            <a:r>
              <a:rPr lang="pt-BR" dirty="0"/>
              <a:t> como </a:t>
            </a:r>
            <a:r>
              <a:rPr lang="pt-BR" i="1" dirty="0"/>
              <a:t>Feature </a:t>
            </a:r>
            <a:r>
              <a:rPr lang="pt-BR" i="1" dirty="0" err="1"/>
              <a:t>Envy</a:t>
            </a:r>
            <a:r>
              <a:rPr lang="pt-BR" dirty="0"/>
              <a:t>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74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2442B1-C816-34A0-6548-7AA4FC90E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pt-BR" dirty="0"/>
              <a:t>Principais aspectos do artigo:</a:t>
            </a:r>
            <a:br>
              <a:rPr lang="pt-BR" b="0" dirty="0"/>
            </a:br>
            <a:endParaRPr lang="pt-B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A5EE100-C1AE-4C3C-DA07-DFED62957A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254543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107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3947F9-FA43-0327-22D3-5A60F690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pt-BR" sz="3700"/>
              <a:t>Caso Especial: Consistência de Design</a:t>
            </a:r>
            <a:br>
              <a:rPr lang="pt-BR" sz="3700" b="0"/>
            </a:br>
            <a:endParaRPr lang="pt-BR" sz="3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B60C3B2-4C25-74B5-C500-DD44E92D44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417919"/>
              </p:ext>
            </p:extLst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5063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97DB15-2B10-EEBE-E35E-EB358452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Conclusões sobre a Utilidade dos 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 err="1"/>
              <a:t>Smells</a:t>
            </a:r>
            <a:br>
              <a:rPr lang="pt-BR" b="0" dirty="0"/>
            </a:br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300216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30D9284-1E41-5F9B-3FE8-6243B2381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521575"/>
              </p:ext>
            </p:extLst>
          </p:nvPr>
        </p:nvGraphicFramePr>
        <p:xfrm>
          <a:off x="5065776" y="978408"/>
          <a:ext cx="6620256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8072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083F47-750E-A41F-1E5A-EFB054507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8689AC-48C5-6834-9D46-CE998CA51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6117661" cy="35781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/>
              <a:t>Obrigado!</a:t>
            </a:r>
            <a:br>
              <a:rPr lang="en-US" sz="6600"/>
            </a:br>
            <a:r>
              <a:rPr lang="en-US" sz="6600"/>
              <a:t>Perguntas?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5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E8C827-D36F-8991-E65E-BD4F4F06F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700"/>
              <a:t>Abordagens para Avaliar Manutenibilidade</a:t>
            </a:r>
            <a:br>
              <a:rPr lang="pt-BR" sz="3700"/>
            </a:br>
            <a:endParaRPr lang="pt-BR" sz="3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11650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8B855DE-86E9-CDA7-E78A-98C46B5BA3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699909"/>
              </p:ext>
            </p:extLst>
          </p:nvPr>
        </p:nvGraphicFramePr>
        <p:xfrm>
          <a:off x="5065776" y="978408"/>
          <a:ext cx="6620256" cy="5376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823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372B2-D6F5-DBE8-66DE-3FC5038C0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Fatores que Afetam Manutenibilidade</a:t>
            </a:r>
            <a:br>
              <a:rPr lang="pt-BR" b="0" dirty="0"/>
            </a:br>
            <a:endParaRPr lang="pt-BR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BAD957D-1290-B6B4-F9BD-A9A2553A5A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776373"/>
              </p:ext>
            </p:extLst>
          </p:nvPr>
        </p:nvGraphicFramePr>
        <p:xfrm>
          <a:off x="521208" y="2578608"/>
          <a:ext cx="11155680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084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A94F552-353F-90AD-5B22-63FCA52D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Papel dos </a:t>
            </a:r>
            <a:r>
              <a:rPr lang="pt-BR" i="1" dirty="0" err="1"/>
              <a:t>Code</a:t>
            </a:r>
            <a:r>
              <a:rPr lang="pt-BR" i="1" dirty="0"/>
              <a:t> </a:t>
            </a:r>
            <a:r>
              <a:rPr lang="pt-BR" i="1" dirty="0" err="1"/>
              <a:t>Smells</a:t>
            </a:r>
            <a:br>
              <a:rPr lang="pt-BR" b="0" dirty="0"/>
            </a:br>
            <a:endParaRPr lang="pt-BR" dirty="0"/>
          </a:p>
        </p:txBody>
      </p:sp>
      <p:graphicFrame>
        <p:nvGraphicFramePr>
          <p:cNvPr id="8" name="Espaço Reservado para Conteúdo 4">
            <a:extLst>
              <a:ext uri="{FF2B5EF4-FFF2-40B4-BE49-F238E27FC236}">
                <a16:creationId xmlns:a16="http://schemas.microsoft.com/office/drawing/2014/main" id="{A1486D24-D335-50AB-D442-4F981FEE70A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21208" y="2578608"/>
          <a:ext cx="5166360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AB6AFF-C04C-ED55-C3D6-3425675DAD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b="1" dirty="0"/>
              <a:t>Estudos Empíricos</a:t>
            </a:r>
            <a:r>
              <a:rPr lang="pt-BR" dirty="0"/>
              <a:t>: Relacionam </a:t>
            </a:r>
            <a:r>
              <a:rPr lang="pt-BR" i="1" dirty="0" err="1"/>
              <a:t>smells</a:t>
            </a:r>
            <a:r>
              <a:rPr lang="pt-BR" dirty="0"/>
              <a:t> a defeitos, esforço e mudanças.</a:t>
            </a:r>
          </a:p>
          <a:p>
            <a:endParaRPr lang="pt-BR" dirty="0"/>
          </a:p>
          <a:p>
            <a:r>
              <a:rPr lang="pt-BR" b="1" dirty="0"/>
              <a:t>Problema</a:t>
            </a:r>
            <a:r>
              <a:rPr lang="pt-BR" dirty="0"/>
              <a:t>: Nem </a:t>
            </a:r>
            <a:r>
              <a:rPr lang="pt-BR" i="1" dirty="0" err="1"/>
              <a:t>code</a:t>
            </a:r>
            <a:r>
              <a:rPr lang="pt-BR" i="1" dirty="0"/>
              <a:t> </a:t>
            </a:r>
            <a:r>
              <a:rPr lang="pt-BR" i="1" dirty="0" err="1"/>
              <a:t>smells</a:t>
            </a:r>
            <a:r>
              <a:rPr lang="pt-BR" dirty="0"/>
              <a:t> nem métricas tradicionais cobrem </a:t>
            </a:r>
            <a:r>
              <a:rPr lang="pt-BR" b="1" dirty="0"/>
              <a:t>todos</a:t>
            </a:r>
            <a:r>
              <a:rPr lang="pt-BR" dirty="0"/>
              <a:t> os aspectos de manutenibilidade.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602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ABDA4C-062F-4E88-A079-2279A6477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C55C5A-F33F-DD8D-3B57-E78BDE285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9360" cy="1463040"/>
          </a:xfrm>
        </p:spPr>
        <p:txBody>
          <a:bodyPr>
            <a:normAutofit/>
          </a:bodyPr>
          <a:lstStyle/>
          <a:p>
            <a:r>
              <a:rPr lang="pt-BR" dirty="0"/>
              <a:t>Sistemas Analisados</a:t>
            </a:r>
            <a:br>
              <a:rPr lang="pt-BR" b="0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85FB71-67D5-8E78-9A21-65288B49A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6309360" cy="3767328"/>
          </a:xfrm>
        </p:spPr>
        <p:txBody>
          <a:bodyPr>
            <a:normAutofit/>
          </a:bodyPr>
          <a:lstStyle/>
          <a:p>
            <a:r>
              <a:rPr lang="pt-BR" b="1" dirty="0"/>
              <a:t>Origem</a:t>
            </a:r>
            <a:r>
              <a:rPr lang="pt-BR" dirty="0"/>
              <a:t>: Quatro sistemas web Java (A, B, C, D) foram desenvolvidos por consultorias norueguesas diferentes, usando os </a:t>
            </a:r>
            <a:r>
              <a:rPr lang="pt-BR" b="1" dirty="0"/>
              <a:t>mesmos requisitos</a:t>
            </a:r>
            <a:r>
              <a:rPr lang="pt-BR" dirty="0"/>
              <a:t>, mas com implementações distintas.</a:t>
            </a:r>
          </a:p>
          <a:p>
            <a:r>
              <a:rPr lang="pt-BR" b="1" dirty="0"/>
              <a:t>Arquitetura</a:t>
            </a:r>
            <a:r>
              <a:rPr lang="pt-BR" dirty="0"/>
              <a:t>: Todos seguiam um modelo de </a:t>
            </a:r>
            <a:r>
              <a:rPr lang="pt-BR" b="1" dirty="0"/>
              <a:t>três camadas</a:t>
            </a:r>
            <a:r>
              <a:rPr lang="pt-BR" dirty="0"/>
              <a:t> (apresentação, lógica de negócios, dados) e integravam-se a um CMS baseado em PHP/MySQL.</a:t>
            </a:r>
          </a:p>
          <a:p>
            <a:r>
              <a:rPr lang="pt-BR" b="1" dirty="0"/>
              <a:t>Funcionalidade</a:t>
            </a:r>
            <a:r>
              <a:rPr lang="pt-BR" dirty="0"/>
              <a:t>: Sistemas gerenciavam dados de pesquisadores e publicações acadêmicas do Simula </a:t>
            </a:r>
            <a:r>
              <a:rPr lang="pt-BR" dirty="0" err="1"/>
              <a:t>Research</a:t>
            </a:r>
            <a:r>
              <a:rPr lang="pt-BR" dirty="0"/>
              <a:t> </a:t>
            </a:r>
            <a:r>
              <a:rPr lang="pt-BR" dirty="0" err="1"/>
              <a:t>Laboratory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764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6E0763-7272-4A9A-7967-A42279B2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8686800" cy="1463040"/>
          </a:xfrm>
        </p:spPr>
        <p:txBody>
          <a:bodyPr>
            <a:normAutofit/>
          </a:bodyPr>
          <a:lstStyle/>
          <a:p>
            <a:r>
              <a:rPr lang="pt-BR" dirty="0"/>
              <a:t>Avaliação Inicial por Especialistas</a:t>
            </a:r>
            <a:r>
              <a:rPr lang="pt-BR" b="0" dirty="0"/>
              <a:t>:</a:t>
            </a:r>
            <a:endParaRPr lang="pt-B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F74692-AE31-4A00-B5F9-994E8D519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68680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3A271FD-4280-6CC9-724C-30C4604D0E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269910"/>
              </p:ext>
            </p:extLst>
          </p:nvPr>
        </p:nvGraphicFramePr>
        <p:xfrm>
          <a:off x="520700" y="2578100"/>
          <a:ext cx="868680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977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F2EF503-4700-6D4A-1C95-D9BA8552D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DD4CC7DD-8450-1852-0CE4-4617E4610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61" y="888943"/>
            <a:ext cx="11475331" cy="5557895"/>
          </a:xfrm>
        </p:spPr>
      </p:pic>
    </p:spTree>
    <p:extLst>
      <p:ext uri="{BB962C8B-B14F-4D97-AF65-F5344CB8AC3E}">
        <p14:creationId xmlns:p14="http://schemas.microsoft.com/office/powerpoint/2010/main" val="250448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2648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C16590-CF22-5D90-9515-E6DAEA82F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5376672"/>
          </a:xfrm>
        </p:spPr>
        <p:txBody>
          <a:bodyPr>
            <a:normAutofit/>
          </a:bodyPr>
          <a:lstStyle/>
          <a:p>
            <a:r>
              <a:rPr lang="pt-BR" dirty="0"/>
              <a:t>Estudo de Manutenção</a:t>
            </a:r>
            <a:br>
              <a:rPr lang="pt-BR" b="0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F8C051-3799-282B-1F3E-CFFDB572A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1042416"/>
            <a:ext cx="5010912" cy="5312664"/>
          </a:xfrm>
        </p:spPr>
        <p:txBody>
          <a:bodyPr>
            <a:normAutofit/>
          </a:bodyPr>
          <a:lstStyle/>
          <a:p>
            <a:r>
              <a:rPr lang="pt-BR" b="1" dirty="0"/>
              <a:t>Contexto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A migração do CMS para </a:t>
            </a:r>
            <a:r>
              <a:rPr lang="pt-BR" b="1" dirty="0" err="1"/>
              <a:t>Plone</a:t>
            </a:r>
            <a:r>
              <a:rPr lang="pt-BR" dirty="0"/>
              <a:t> exigiu a adaptação dos sistemas, criando uma oportunidade única para estudar manutenibilidade em um cenário real.</a:t>
            </a:r>
          </a:p>
          <a:p>
            <a:r>
              <a:rPr lang="pt-BR" b="1" dirty="0"/>
              <a:t>Tarefas de Manutenção</a:t>
            </a:r>
            <a:r>
              <a:rPr lang="pt-BR" dirty="0"/>
              <a:t>:</a:t>
            </a:r>
          </a:p>
          <a:p>
            <a:pPr lvl="1"/>
            <a:r>
              <a:rPr lang="pt-BR" b="1" dirty="0"/>
              <a:t>Adaptação à nova plataforma</a:t>
            </a:r>
            <a:r>
              <a:rPr lang="pt-BR" dirty="0"/>
              <a:t> (mudanças técnicas).</a:t>
            </a:r>
          </a:p>
          <a:p>
            <a:pPr lvl="1"/>
            <a:r>
              <a:rPr lang="pt-BR" b="1" dirty="0"/>
              <a:t>Implementação de novas funcionalidades</a:t>
            </a:r>
            <a:r>
              <a:rPr lang="pt-BR" dirty="0"/>
              <a:t> solicitadas pelos usuários.</a:t>
            </a:r>
          </a:p>
          <a:p>
            <a:r>
              <a:rPr lang="pt-BR" b="1" dirty="0"/>
              <a:t>Desenvolvedores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6 profissionais selecionados de um grupo de 65 candidatos, com base em:</a:t>
            </a:r>
          </a:p>
          <a:p>
            <a:pPr lvl="2"/>
            <a:r>
              <a:rPr lang="pt-BR" dirty="0"/>
              <a:t>Disponibilidade.</a:t>
            </a:r>
          </a:p>
          <a:p>
            <a:pPr lvl="2"/>
            <a:r>
              <a:rPr lang="pt-BR" dirty="0"/>
              <a:t>Proficiência em inglês.</a:t>
            </a:r>
          </a:p>
          <a:p>
            <a:pPr lvl="2"/>
            <a:r>
              <a:rPr lang="pt-BR" dirty="0"/>
              <a:t>Motivação para participar do estudo.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23525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1482</Words>
  <Application>Microsoft Office PowerPoint</Application>
  <PresentationFormat>Widescreen</PresentationFormat>
  <Paragraphs>149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Arial</vt:lpstr>
      <vt:lpstr>Bierstadt</vt:lpstr>
      <vt:lpstr>GestaltVTI</vt:lpstr>
      <vt:lpstr>Do code smells reflect important maintainability aspects?</vt:lpstr>
      <vt:lpstr>Principais aspectos do artigo: </vt:lpstr>
      <vt:lpstr>Abordagens para Avaliar Manutenibilidade </vt:lpstr>
      <vt:lpstr>Fatores que Afetam Manutenibilidade </vt:lpstr>
      <vt:lpstr>Papel dos Code Smells </vt:lpstr>
      <vt:lpstr>Sistemas Analisados </vt:lpstr>
      <vt:lpstr>Avaliação Inicial por Especialistas:</vt:lpstr>
      <vt:lpstr>Apresentação do PowerPoint</vt:lpstr>
      <vt:lpstr>Estudo de Manutenção </vt:lpstr>
      <vt:lpstr>Ambiente de Desenvolvimento: </vt:lpstr>
      <vt:lpstr>Processo de Coleta: </vt:lpstr>
      <vt:lpstr>Metodologia de Análise </vt:lpstr>
      <vt:lpstr>Resultados e Conclusões Parciais  </vt:lpstr>
      <vt:lpstr>Fatores Identificados que Impactam a Manutenibilidade </vt:lpstr>
      <vt:lpstr>Fatores Identificados que Impactam a Manutenibilidade</vt:lpstr>
      <vt:lpstr>Comparação entre Perspectivas de Especialistas vs. Desenvolvedores </vt:lpstr>
      <vt:lpstr>Implicações para Avaliação de Manutenibilidade  </vt:lpstr>
      <vt:lpstr>Fatores que Code Smells Não Conseguem Avaliar Adequadamente </vt:lpstr>
      <vt:lpstr>Fatores Parcialmente Cobertos por Code Smells </vt:lpstr>
      <vt:lpstr>Caso Especial: Consistência de Design </vt:lpstr>
      <vt:lpstr>Conclusões sobre a Utilidade dos Code Smells </vt:lpstr>
      <vt:lpstr>Obrigado! Perguntas?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Luiz Henrique Pereira Pena</dc:creator>
  <cp:lastModifiedBy>Luiz Henrique Pereira Pena</cp:lastModifiedBy>
  <cp:revision>2</cp:revision>
  <dcterms:created xsi:type="dcterms:W3CDTF">2025-08-08T13:13:36Z</dcterms:created>
  <dcterms:modified xsi:type="dcterms:W3CDTF">2025-08-10T17:46:19Z</dcterms:modified>
</cp:coreProperties>
</file>