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FB002F3A-3F5E-47FA-A6AC-DD7973687B5A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47442-94C9-4184-90AC-CBA8022CAA4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872394-A072-468A-9371-E75C078BDEF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Motivações</a:t>
          </a:r>
          <a:r>
            <a:rPr lang="pt-BR" b="0" i="0" dirty="0"/>
            <a:t> alinhadas com outros modelos de colaboração, mas com vantagem na rastreabilidade das contribuições (útil para portfólios).</a:t>
          </a:r>
          <a:endParaRPr lang="en-US" dirty="0"/>
        </a:p>
      </dgm:t>
    </dgm:pt>
    <dgm:pt modelId="{5925D4E4-9254-424A-87B0-F070282B373E}" type="parTrans" cxnId="{A0EDBAAC-626C-415C-A605-69A0916AB576}">
      <dgm:prSet/>
      <dgm:spPr/>
      <dgm:t>
        <a:bodyPr/>
        <a:lstStyle/>
        <a:p>
          <a:endParaRPr lang="en-US"/>
        </a:p>
      </dgm:t>
    </dgm:pt>
    <dgm:pt modelId="{5837BA35-2286-4E74-ADDF-F90FD92EAD1E}" type="sibTrans" cxnId="{A0EDBAAC-626C-415C-A605-69A0916AB576}">
      <dgm:prSet/>
      <dgm:spPr/>
      <dgm:t>
        <a:bodyPr/>
        <a:lstStyle/>
        <a:p>
          <a:endParaRPr lang="en-US"/>
        </a:p>
      </dgm:t>
    </dgm:pt>
    <dgm:pt modelId="{CF3246D5-D7B2-46C3-BEBB-9D90EBEE1C5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Interesse em acompanhar o projeto</a:t>
          </a:r>
          <a:r>
            <a:rPr lang="pt-BR" b="0" i="0" dirty="0"/>
            <a:t> para evitar trabalho duplicado, mas sem divulgar atualizações antes de submeter </a:t>
          </a:r>
          <a:r>
            <a:rPr lang="pt-BR" b="0" i="0" dirty="0" err="1"/>
            <a:t>PRs</a:t>
          </a:r>
          <a:r>
            <a:rPr lang="pt-BR" b="0" i="0" dirty="0"/>
            <a:t>.</a:t>
          </a:r>
          <a:endParaRPr lang="en-US" dirty="0"/>
        </a:p>
      </dgm:t>
    </dgm:pt>
    <dgm:pt modelId="{33C10A58-ACFC-4E06-9B6D-55E59BECE499}" type="parTrans" cxnId="{053367B3-7EA6-428D-831E-A0721DC2ED55}">
      <dgm:prSet/>
      <dgm:spPr/>
      <dgm:t>
        <a:bodyPr/>
        <a:lstStyle/>
        <a:p>
          <a:endParaRPr lang="en-US"/>
        </a:p>
      </dgm:t>
    </dgm:pt>
    <dgm:pt modelId="{24DB6398-A1EB-4FEE-BF18-B58FF9956CB0}" type="sibTrans" cxnId="{053367B3-7EA6-428D-831E-A0721DC2ED55}">
      <dgm:prSet/>
      <dgm:spPr/>
      <dgm:t>
        <a:bodyPr/>
        <a:lstStyle/>
        <a:p>
          <a:endParaRPr lang="en-US"/>
        </a:p>
      </dgm:t>
    </dgm:pt>
    <dgm:pt modelId="{7FA79E26-79DF-4309-869C-043CE981A78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Desafios sociais</a:t>
          </a:r>
          <a:r>
            <a:rPr lang="pt-BR" b="0" i="0" dirty="0"/>
            <a:t> como principal obstáculo: baixa responsividade dos integradores, dificuldades de comunicação e falta de empatia.</a:t>
          </a:r>
          <a:endParaRPr lang="en-US" dirty="0"/>
        </a:p>
      </dgm:t>
    </dgm:pt>
    <dgm:pt modelId="{75464262-95FA-47CA-ABBC-6A00ADEB1CB1}" type="parTrans" cxnId="{735841C7-8D64-4B75-8059-D159E62A2FAA}">
      <dgm:prSet/>
      <dgm:spPr/>
      <dgm:t>
        <a:bodyPr/>
        <a:lstStyle/>
        <a:p>
          <a:endParaRPr lang="en-US"/>
        </a:p>
      </dgm:t>
    </dgm:pt>
    <dgm:pt modelId="{EEBD6334-0C77-4E63-9244-2CCA0EB0304F}" type="sibTrans" cxnId="{735841C7-8D64-4B75-8059-D159E62A2FAA}">
      <dgm:prSet/>
      <dgm:spPr/>
      <dgm:t>
        <a:bodyPr/>
        <a:lstStyle/>
        <a:p>
          <a:endParaRPr lang="en-US"/>
        </a:p>
      </dgm:t>
    </dgm:pt>
    <dgm:pt modelId="{668CDC82-C3F8-42DF-A11D-634AFA4230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Em projetos com muitos </a:t>
          </a:r>
          <a:r>
            <a:rPr lang="pt-BR" b="0" i="0" dirty="0" err="1"/>
            <a:t>PRs</a:t>
          </a:r>
          <a:r>
            <a:rPr lang="pt-BR" b="0" i="0" dirty="0"/>
            <a:t>, o modelo pode </a:t>
          </a:r>
          <a:r>
            <a:rPr lang="pt-BR" b="1" i="0" dirty="0"/>
            <a:t>agravar problemas</a:t>
          </a:r>
          <a:r>
            <a:rPr lang="pt-BR" b="0" i="0" dirty="0"/>
            <a:t> devido ao alto volume, </a:t>
          </a:r>
          <a:r>
            <a:rPr lang="pt-BR" b="0" i="0" dirty="0" err="1"/>
            <a:t>branches</a:t>
          </a:r>
          <a:r>
            <a:rPr lang="pt-BR" b="0" i="0" dirty="0"/>
            <a:t> paralelos e interação assíncrona.</a:t>
          </a:r>
          <a:endParaRPr lang="en-US" dirty="0"/>
        </a:p>
      </dgm:t>
    </dgm:pt>
    <dgm:pt modelId="{0AB184CF-CF6E-4578-9044-44564DB8CCB6}" type="parTrans" cxnId="{2D9A2E39-688A-436B-8259-97AA2BB3434B}">
      <dgm:prSet/>
      <dgm:spPr/>
      <dgm:t>
        <a:bodyPr/>
        <a:lstStyle/>
        <a:p>
          <a:endParaRPr lang="en-US"/>
        </a:p>
      </dgm:t>
    </dgm:pt>
    <dgm:pt modelId="{19524B25-EB45-4EF8-BEB5-B19EB983E355}" type="sibTrans" cxnId="{2D9A2E39-688A-436B-8259-97AA2BB3434B}">
      <dgm:prSet/>
      <dgm:spPr/>
      <dgm:t>
        <a:bodyPr/>
        <a:lstStyle/>
        <a:p>
          <a:endParaRPr lang="en-US"/>
        </a:p>
      </dgm:t>
    </dgm:pt>
    <dgm:pt modelId="{17B30F1B-43DA-4CDD-97A5-4842582F96A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Limitações na comunicação via </a:t>
          </a:r>
          <a:r>
            <a:rPr lang="pt-BR" b="1" i="0" dirty="0" err="1"/>
            <a:t>PRs</a:t>
          </a:r>
          <a:r>
            <a:rPr lang="pt-BR" b="0" i="0" dirty="0"/>
            <a:t> para discussões técnicas mais profundas.</a:t>
          </a:r>
          <a:endParaRPr lang="en-US" dirty="0"/>
        </a:p>
      </dgm:t>
    </dgm:pt>
    <dgm:pt modelId="{15761D73-D089-4A7B-A1AD-78318CD6ABBB}" type="parTrans" cxnId="{659D348E-D72A-4389-867C-286C68C53232}">
      <dgm:prSet/>
      <dgm:spPr/>
      <dgm:t>
        <a:bodyPr/>
        <a:lstStyle/>
        <a:p>
          <a:endParaRPr lang="en-US"/>
        </a:p>
      </dgm:t>
    </dgm:pt>
    <dgm:pt modelId="{6DD0B921-DF88-4194-8CD8-0F3BF64103B1}" type="sibTrans" cxnId="{659D348E-D72A-4389-867C-286C68C53232}">
      <dgm:prSet/>
      <dgm:spPr/>
      <dgm:t>
        <a:bodyPr/>
        <a:lstStyle/>
        <a:p>
          <a:endParaRPr lang="en-US"/>
        </a:p>
      </dgm:t>
    </dgm:pt>
    <dgm:pt modelId="{FE90ACB9-9DCD-40A5-A26C-A48F24906E5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/>
            <a:t>Barreiras para novos contribuidores</a:t>
          </a:r>
          <a:r>
            <a:rPr lang="pt-BR" b="0" i="0"/>
            <a:t>, principalmente pela curva de aprendizado das ferramentas.</a:t>
          </a:r>
          <a:endParaRPr lang="en-US"/>
        </a:p>
      </dgm:t>
    </dgm:pt>
    <dgm:pt modelId="{6F641615-828A-4DE9-BAC8-99C2AEA58142}" type="parTrans" cxnId="{90621F96-153F-4954-AF97-119787D0E817}">
      <dgm:prSet/>
      <dgm:spPr/>
      <dgm:t>
        <a:bodyPr/>
        <a:lstStyle/>
        <a:p>
          <a:endParaRPr lang="en-US"/>
        </a:p>
      </dgm:t>
    </dgm:pt>
    <dgm:pt modelId="{2E55A785-ACA2-4AE2-A139-11FCCA7501B9}" type="sibTrans" cxnId="{90621F96-153F-4954-AF97-119787D0E817}">
      <dgm:prSet/>
      <dgm:spPr/>
      <dgm:t>
        <a:bodyPr/>
        <a:lstStyle/>
        <a:p>
          <a:endParaRPr lang="en-US"/>
        </a:p>
      </dgm:t>
    </dgm:pt>
    <dgm:pt modelId="{7F8ABCCA-991F-4819-B182-AF890EA976CA}" type="pres">
      <dgm:prSet presAssocID="{0DA47442-94C9-4184-90AC-CBA8022CAA4B}" presName="root" presStyleCnt="0">
        <dgm:presLayoutVars>
          <dgm:dir/>
          <dgm:resizeHandles val="exact"/>
        </dgm:presLayoutVars>
      </dgm:prSet>
      <dgm:spPr/>
    </dgm:pt>
    <dgm:pt modelId="{881A6139-36F7-4C30-9A62-AD993B5657CE}" type="pres">
      <dgm:prSet presAssocID="{5B872394-A072-468A-9371-E75C078BDEF5}" presName="compNode" presStyleCnt="0"/>
      <dgm:spPr/>
    </dgm:pt>
    <dgm:pt modelId="{24CEBD16-C468-497E-9C55-90B7D81A0DE4}" type="pres">
      <dgm:prSet presAssocID="{5B872394-A072-468A-9371-E75C078BDEF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C4D8134-0B3B-4E4B-8215-388924E4842F}" type="pres">
      <dgm:prSet presAssocID="{5B872394-A072-468A-9371-E75C078BDEF5}" presName="spaceRect" presStyleCnt="0"/>
      <dgm:spPr/>
    </dgm:pt>
    <dgm:pt modelId="{D984E277-895F-4C2E-92FF-CC4CB710AFD0}" type="pres">
      <dgm:prSet presAssocID="{5B872394-A072-468A-9371-E75C078BDEF5}" presName="textRect" presStyleLbl="revTx" presStyleIdx="0" presStyleCnt="6">
        <dgm:presLayoutVars>
          <dgm:chMax val="1"/>
          <dgm:chPref val="1"/>
        </dgm:presLayoutVars>
      </dgm:prSet>
      <dgm:spPr/>
    </dgm:pt>
    <dgm:pt modelId="{45203E05-696F-42B0-85D7-2018EEE622D9}" type="pres">
      <dgm:prSet presAssocID="{5837BA35-2286-4E74-ADDF-F90FD92EAD1E}" presName="sibTrans" presStyleCnt="0"/>
      <dgm:spPr/>
    </dgm:pt>
    <dgm:pt modelId="{F05214E6-2DA7-4AFA-8EEC-EDFA7A6FAA27}" type="pres">
      <dgm:prSet presAssocID="{CF3246D5-D7B2-46C3-BEBB-9D90EBEE1C5C}" presName="compNode" presStyleCnt="0"/>
      <dgm:spPr/>
    </dgm:pt>
    <dgm:pt modelId="{512CC3B5-91F0-4DAE-90D1-2E4E90FE118E}" type="pres">
      <dgm:prSet presAssocID="{CF3246D5-D7B2-46C3-BEBB-9D90EBEE1C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9A772E14-C5DA-4198-84C3-6720EE166EED}" type="pres">
      <dgm:prSet presAssocID="{CF3246D5-D7B2-46C3-BEBB-9D90EBEE1C5C}" presName="spaceRect" presStyleCnt="0"/>
      <dgm:spPr/>
    </dgm:pt>
    <dgm:pt modelId="{E558FE24-740F-4D78-896E-3E925A35A407}" type="pres">
      <dgm:prSet presAssocID="{CF3246D5-D7B2-46C3-BEBB-9D90EBEE1C5C}" presName="textRect" presStyleLbl="revTx" presStyleIdx="1" presStyleCnt="6">
        <dgm:presLayoutVars>
          <dgm:chMax val="1"/>
          <dgm:chPref val="1"/>
        </dgm:presLayoutVars>
      </dgm:prSet>
      <dgm:spPr/>
    </dgm:pt>
    <dgm:pt modelId="{18EB4A0A-979C-4635-B322-A9DD0558FFDB}" type="pres">
      <dgm:prSet presAssocID="{24DB6398-A1EB-4FEE-BF18-B58FF9956CB0}" presName="sibTrans" presStyleCnt="0"/>
      <dgm:spPr/>
    </dgm:pt>
    <dgm:pt modelId="{59EFAECE-3D1E-4852-9695-7B6E517D42B6}" type="pres">
      <dgm:prSet presAssocID="{7FA79E26-79DF-4309-869C-043CE981A785}" presName="compNode" presStyleCnt="0"/>
      <dgm:spPr/>
    </dgm:pt>
    <dgm:pt modelId="{EF8BA183-3E70-4ADE-AE7E-004D9033C16E}" type="pres">
      <dgm:prSet presAssocID="{7FA79E26-79DF-4309-869C-043CE981A78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corregadio"/>
        </a:ext>
      </dgm:extLst>
    </dgm:pt>
    <dgm:pt modelId="{79569F38-5A16-4C84-881F-9BB7DFA3673F}" type="pres">
      <dgm:prSet presAssocID="{7FA79E26-79DF-4309-869C-043CE981A785}" presName="spaceRect" presStyleCnt="0"/>
      <dgm:spPr/>
    </dgm:pt>
    <dgm:pt modelId="{41F3DEF8-B49A-4C62-82D5-527849E6474A}" type="pres">
      <dgm:prSet presAssocID="{7FA79E26-79DF-4309-869C-043CE981A785}" presName="textRect" presStyleLbl="revTx" presStyleIdx="2" presStyleCnt="6">
        <dgm:presLayoutVars>
          <dgm:chMax val="1"/>
          <dgm:chPref val="1"/>
        </dgm:presLayoutVars>
      </dgm:prSet>
      <dgm:spPr/>
    </dgm:pt>
    <dgm:pt modelId="{F7CD1F54-904A-44D5-A5B5-234DEDF05C44}" type="pres">
      <dgm:prSet presAssocID="{EEBD6334-0C77-4E63-9244-2CCA0EB0304F}" presName="sibTrans" presStyleCnt="0"/>
      <dgm:spPr/>
    </dgm:pt>
    <dgm:pt modelId="{91E57B95-140D-45AC-9B03-F391463C3741}" type="pres">
      <dgm:prSet presAssocID="{668CDC82-C3F8-42DF-A11D-634AFA423033}" presName="compNode" presStyleCnt="0"/>
      <dgm:spPr/>
    </dgm:pt>
    <dgm:pt modelId="{F2D14A5C-34C1-4A29-B727-38800C379E4A}" type="pres">
      <dgm:prSet presAssocID="{668CDC82-C3F8-42DF-A11D-634AFA42303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FF25C6AD-D683-46C7-8E45-FD132FE2D34D}" type="pres">
      <dgm:prSet presAssocID="{668CDC82-C3F8-42DF-A11D-634AFA423033}" presName="spaceRect" presStyleCnt="0"/>
      <dgm:spPr/>
    </dgm:pt>
    <dgm:pt modelId="{26D0A6BA-9F1F-494D-8C28-CF5BF87F9310}" type="pres">
      <dgm:prSet presAssocID="{668CDC82-C3F8-42DF-A11D-634AFA423033}" presName="textRect" presStyleLbl="revTx" presStyleIdx="3" presStyleCnt="6">
        <dgm:presLayoutVars>
          <dgm:chMax val="1"/>
          <dgm:chPref val="1"/>
        </dgm:presLayoutVars>
      </dgm:prSet>
      <dgm:spPr/>
    </dgm:pt>
    <dgm:pt modelId="{4ACC094A-1BDA-41BB-AB0D-899179FF26A8}" type="pres">
      <dgm:prSet presAssocID="{19524B25-EB45-4EF8-BEB5-B19EB983E355}" presName="sibTrans" presStyleCnt="0"/>
      <dgm:spPr/>
    </dgm:pt>
    <dgm:pt modelId="{8EFBC526-A9FF-47E9-B291-D01858C29412}" type="pres">
      <dgm:prSet presAssocID="{17B30F1B-43DA-4CDD-97A5-4842582F96AA}" presName="compNode" presStyleCnt="0"/>
      <dgm:spPr/>
    </dgm:pt>
    <dgm:pt modelId="{64D984CC-FD31-4A43-9C13-9433BF4A4782}" type="pres">
      <dgm:prSet presAssocID="{17B30F1B-43DA-4CDD-97A5-4842582F96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EF6DBDD-BE60-4FD8-86B5-D5ACEC6B5453}" type="pres">
      <dgm:prSet presAssocID="{17B30F1B-43DA-4CDD-97A5-4842582F96AA}" presName="spaceRect" presStyleCnt="0"/>
      <dgm:spPr/>
    </dgm:pt>
    <dgm:pt modelId="{75B554A7-9AE7-4E95-A0D9-096209F7007D}" type="pres">
      <dgm:prSet presAssocID="{17B30F1B-43DA-4CDD-97A5-4842582F96AA}" presName="textRect" presStyleLbl="revTx" presStyleIdx="4" presStyleCnt="6">
        <dgm:presLayoutVars>
          <dgm:chMax val="1"/>
          <dgm:chPref val="1"/>
        </dgm:presLayoutVars>
      </dgm:prSet>
      <dgm:spPr/>
    </dgm:pt>
    <dgm:pt modelId="{BB3061C1-8FDE-482F-BCFB-C6F0F9DF159D}" type="pres">
      <dgm:prSet presAssocID="{6DD0B921-DF88-4194-8CD8-0F3BF64103B1}" presName="sibTrans" presStyleCnt="0"/>
      <dgm:spPr/>
    </dgm:pt>
    <dgm:pt modelId="{632E88CE-7938-4338-87C2-F87CEBBC9601}" type="pres">
      <dgm:prSet presAssocID="{FE90ACB9-9DCD-40A5-A26C-A48F24906E50}" presName="compNode" presStyleCnt="0"/>
      <dgm:spPr/>
    </dgm:pt>
    <dgm:pt modelId="{3640D98C-B0EC-4600-AC00-7E221A04BC44}" type="pres">
      <dgm:prSet presAssocID="{FE90ACB9-9DCD-40A5-A26C-A48F24906E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41617B66-BAD0-4E3F-B094-09DE9EAFB368}" type="pres">
      <dgm:prSet presAssocID="{FE90ACB9-9DCD-40A5-A26C-A48F24906E50}" presName="spaceRect" presStyleCnt="0"/>
      <dgm:spPr/>
    </dgm:pt>
    <dgm:pt modelId="{F2CEFA45-E316-4779-9E97-1F1AF0395160}" type="pres">
      <dgm:prSet presAssocID="{FE90ACB9-9DCD-40A5-A26C-A48F24906E5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8F70D04-661C-4ECA-A7A2-CEDF3CA0C934}" type="presOf" srcId="{FE90ACB9-9DCD-40A5-A26C-A48F24906E50}" destId="{F2CEFA45-E316-4779-9E97-1F1AF0395160}" srcOrd="0" destOrd="0" presId="urn:microsoft.com/office/officeart/2018/2/layout/IconLabelList"/>
    <dgm:cxn modelId="{92E7CD09-BADC-4A41-B6AB-8BE001A6906F}" type="presOf" srcId="{CF3246D5-D7B2-46C3-BEBB-9D90EBEE1C5C}" destId="{E558FE24-740F-4D78-896E-3E925A35A407}" srcOrd="0" destOrd="0" presId="urn:microsoft.com/office/officeart/2018/2/layout/IconLabelList"/>
    <dgm:cxn modelId="{C771BB18-40F2-41D9-BCF9-EEA376370BE2}" type="presOf" srcId="{0DA47442-94C9-4184-90AC-CBA8022CAA4B}" destId="{7F8ABCCA-991F-4819-B182-AF890EA976CA}" srcOrd="0" destOrd="0" presId="urn:microsoft.com/office/officeart/2018/2/layout/IconLabelList"/>
    <dgm:cxn modelId="{8DAA8F23-52F6-4468-8B91-3A1609716A15}" type="presOf" srcId="{7FA79E26-79DF-4309-869C-043CE981A785}" destId="{41F3DEF8-B49A-4C62-82D5-527849E6474A}" srcOrd="0" destOrd="0" presId="urn:microsoft.com/office/officeart/2018/2/layout/IconLabelList"/>
    <dgm:cxn modelId="{AD359B26-EAE7-4F42-8EFE-23BA59825468}" type="presOf" srcId="{668CDC82-C3F8-42DF-A11D-634AFA423033}" destId="{26D0A6BA-9F1F-494D-8C28-CF5BF87F9310}" srcOrd="0" destOrd="0" presId="urn:microsoft.com/office/officeart/2018/2/layout/IconLabelList"/>
    <dgm:cxn modelId="{1B140E2E-96BD-4115-86A9-3916D865F76A}" type="presOf" srcId="{5B872394-A072-468A-9371-E75C078BDEF5}" destId="{D984E277-895F-4C2E-92FF-CC4CB710AFD0}" srcOrd="0" destOrd="0" presId="urn:microsoft.com/office/officeart/2018/2/layout/IconLabelList"/>
    <dgm:cxn modelId="{2D9A2E39-688A-436B-8259-97AA2BB3434B}" srcId="{0DA47442-94C9-4184-90AC-CBA8022CAA4B}" destId="{668CDC82-C3F8-42DF-A11D-634AFA423033}" srcOrd="3" destOrd="0" parTransId="{0AB184CF-CF6E-4578-9044-44564DB8CCB6}" sibTransId="{19524B25-EB45-4EF8-BEB5-B19EB983E355}"/>
    <dgm:cxn modelId="{659D348E-D72A-4389-867C-286C68C53232}" srcId="{0DA47442-94C9-4184-90AC-CBA8022CAA4B}" destId="{17B30F1B-43DA-4CDD-97A5-4842582F96AA}" srcOrd="4" destOrd="0" parTransId="{15761D73-D089-4A7B-A1AD-78318CD6ABBB}" sibTransId="{6DD0B921-DF88-4194-8CD8-0F3BF64103B1}"/>
    <dgm:cxn modelId="{90621F96-153F-4954-AF97-119787D0E817}" srcId="{0DA47442-94C9-4184-90AC-CBA8022CAA4B}" destId="{FE90ACB9-9DCD-40A5-A26C-A48F24906E50}" srcOrd="5" destOrd="0" parTransId="{6F641615-828A-4DE9-BAC8-99C2AEA58142}" sibTransId="{2E55A785-ACA2-4AE2-A139-11FCCA7501B9}"/>
    <dgm:cxn modelId="{DC534497-15A1-4210-8432-6106D8A515AD}" type="presOf" srcId="{17B30F1B-43DA-4CDD-97A5-4842582F96AA}" destId="{75B554A7-9AE7-4E95-A0D9-096209F7007D}" srcOrd="0" destOrd="0" presId="urn:microsoft.com/office/officeart/2018/2/layout/IconLabelList"/>
    <dgm:cxn modelId="{A0EDBAAC-626C-415C-A605-69A0916AB576}" srcId="{0DA47442-94C9-4184-90AC-CBA8022CAA4B}" destId="{5B872394-A072-468A-9371-E75C078BDEF5}" srcOrd="0" destOrd="0" parTransId="{5925D4E4-9254-424A-87B0-F070282B373E}" sibTransId="{5837BA35-2286-4E74-ADDF-F90FD92EAD1E}"/>
    <dgm:cxn modelId="{053367B3-7EA6-428D-831E-A0721DC2ED55}" srcId="{0DA47442-94C9-4184-90AC-CBA8022CAA4B}" destId="{CF3246D5-D7B2-46C3-BEBB-9D90EBEE1C5C}" srcOrd="1" destOrd="0" parTransId="{33C10A58-ACFC-4E06-9B6D-55E59BECE499}" sibTransId="{24DB6398-A1EB-4FEE-BF18-B58FF9956CB0}"/>
    <dgm:cxn modelId="{735841C7-8D64-4B75-8059-D159E62A2FAA}" srcId="{0DA47442-94C9-4184-90AC-CBA8022CAA4B}" destId="{7FA79E26-79DF-4309-869C-043CE981A785}" srcOrd="2" destOrd="0" parTransId="{75464262-95FA-47CA-ABBC-6A00ADEB1CB1}" sibTransId="{EEBD6334-0C77-4E63-9244-2CCA0EB0304F}"/>
    <dgm:cxn modelId="{7449D1D9-F6A5-4B8A-8CEA-525812142707}" type="presParOf" srcId="{7F8ABCCA-991F-4819-B182-AF890EA976CA}" destId="{881A6139-36F7-4C30-9A62-AD993B5657CE}" srcOrd="0" destOrd="0" presId="urn:microsoft.com/office/officeart/2018/2/layout/IconLabelList"/>
    <dgm:cxn modelId="{006867BD-687C-4276-8C1D-686DF4D00F00}" type="presParOf" srcId="{881A6139-36F7-4C30-9A62-AD993B5657CE}" destId="{24CEBD16-C468-497E-9C55-90B7D81A0DE4}" srcOrd="0" destOrd="0" presId="urn:microsoft.com/office/officeart/2018/2/layout/IconLabelList"/>
    <dgm:cxn modelId="{1A7F900D-DB61-45B0-8526-DD64FCB019E0}" type="presParOf" srcId="{881A6139-36F7-4C30-9A62-AD993B5657CE}" destId="{AC4D8134-0B3B-4E4B-8215-388924E4842F}" srcOrd="1" destOrd="0" presId="urn:microsoft.com/office/officeart/2018/2/layout/IconLabelList"/>
    <dgm:cxn modelId="{D0A753C8-D1C0-4FE1-8998-D8CDD8D0B540}" type="presParOf" srcId="{881A6139-36F7-4C30-9A62-AD993B5657CE}" destId="{D984E277-895F-4C2E-92FF-CC4CB710AFD0}" srcOrd="2" destOrd="0" presId="urn:microsoft.com/office/officeart/2018/2/layout/IconLabelList"/>
    <dgm:cxn modelId="{31067C14-3339-49E2-8135-1A70B3A48740}" type="presParOf" srcId="{7F8ABCCA-991F-4819-B182-AF890EA976CA}" destId="{45203E05-696F-42B0-85D7-2018EEE622D9}" srcOrd="1" destOrd="0" presId="urn:microsoft.com/office/officeart/2018/2/layout/IconLabelList"/>
    <dgm:cxn modelId="{C5861F59-DF92-495E-AB27-0D37100973D4}" type="presParOf" srcId="{7F8ABCCA-991F-4819-B182-AF890EA976CA}" destId="{F05214E6-2DA7-4AFA-8EEC-EDFA7A6FAA27}" srcOrd="2" destOrd="0" presId="urn:microsoft.com/office/officeart/2018/2/layout/IconLabelList"/>
    <dgm:cxn modelId="{859421FB-51CC-41E6-B58B-4B896B898D68}" type="presParOf" srcId="{F05214E6-2DA7-4AFA-8EEC-EDFA7A6FAA27}" destId="{512CC3B5-91F0-4DAE-90D1-2E4E90FE118E}" srcOrd="0" destOrd="0" presId="urn:microsoft.com/office/officeart/2018/2/layout/IconLabelList"/>
    <dgm:cxn modelId="{3D0EE85C-9E5A-4280-BDFC-621ED560F252}" type="presParOf" srcId="{F05214E6-2DA7-4AFA-8EEC-EDFA7A6FAA27}" destId="{9A772E14-C5DA-4198-84C3-6720EE166EED}" srcOrd="1" destOrd="0" presId="urn:microsoft.com/office/officeart/2018/2/layout/IconLabelList"/>
    <dgm:cxn modelId="{48A3B8CE-BA61-4392-929B-DC26DDB21618}" type="presParOf" srcId="{F05214E6-2DA7-4AFA-8EEC-EDFA7A6FAA27}" destId="{E558FE24-740F-4D78-896E-3E925A35A407}" srcOrd="2" destOrd="0" presId="urn:microsoft.com/office/officeart/2018/2/layout/IconLabelList"/>
    <dgm:cxn modelId="{755FCFA9-FEDC-4A09-8066-C7FFA08CD0D6}" type="presParOf" srcId="{7F8ABCCA-991F-4819-B182-AF890EA976CA}" destId="{18EB4A0A-979C-4635-B322-A9DD0558FFDB}" srcOrd="3" destOrd="0" presId="urn:microsoft.com/office/officeart/2018/2/layout/IconLabelList"/>
    <dgm:cxn modelId="{11A4A2ED-1CA4-4A9D-8DAE-0EED01273401}" type="presParOf" srcId="{7F8ABCCA-991F-4819-B182-AF890EA976CA}" destId="{59EFAECE-3D1E-4852-9695-7B6E517D42B6}" srcOrd="4" destOrd="0" presId="urn:microsoft.com/office/officeart/2018/2/layout/IconLabelList"/>
    <dgm:cxn modelId="{20F83549-E184-471E-B453-6583D7DDAAAA}" type="presParOf" srcId="{59EFAECE-3D1E-4852-9695-7B6E517D42B6}" destId="{EF8BA183-3E70-4ADE-AE7E-004D9033C16E}" srcOrd="0" destOrd="0" presId="urn:microsoft.com/office/officeart/2018/2/layout/IconLabelList"/>
    <dgm:cxn modelId="{27A0377F-8F4A-4F2B-9F54-0306A87B5FB9}" type="presParOf" srcId="{59EFAECE-3D1E-4852-9695-7B6E517D42B6}" destId="{79569F38-5A16-4C84-881F-9BB7DFA3673F}" srcOrd="1" destOrd="0" presId="urn:microsoft.com/office/officeart/2018/2/layout/IconLabelList"/>
    <dgm:cxn modelId="{22E52AB4-4457-41A3-9023-777A151593B0}" type="presParOf" srcId="{59EFAECE-3D1E-4852-9695-7B6E517D42B6}" destId="{41F3DEF8-B49A-4C62-82D5-527849E6474A}" srcOrd="2" destOrd="0" presId="urn:microsoft.com/office/officeart/2018/2/layout/IconLabelList"/>
    <dgm:cxn modelId="{0B96681E-E469-4CE5-B77D-5389AB582B13}" type="presParOf" srcId="{7F8ABCCA-991F-4819-B182-AF890EA976CA}" destId="{F7CD1F54-904A-44D5-A5B5-234DEDF05C44}" srcOrd="5" destOrd="0" presId="urn:microsoft.com/office/officeart/2018/2/layout/IconLabelList"/>
    <dgm:cxn modelId="{9FDFCBB0-5338-4E77-A38E-9D09D31306E5}" type="presParOf" srcId="{7F8ABCCA-991F-4819-B182-AF890EA976CA}" destId="{91E57B95-140D-45AC-9B03-F391463C3741}" srcOrd="6" destOrd="0" presId="urn:microsoft.com/office/officeart/2018/2/layout/IconLabelList"/>
    <dgm:cxn modelId="{59E9541C-EA16-472E-BB1C-E8276FF9B915}" type="presParOf" srcId="{91E57B95-140D-45AC-9B03-F391463C3741}" destId="{F2D14A5C-34C1-4A29-B727-38800C379E4A}" srcOrd="0" destOrd="0" presId="urn:microsoft.com/office/officeart/2018/2/layout/IconLabelList"/>
    <dgm:cxn modelId="{88C51465-754F-4DAE-B93E-A6904264EEF6}" type="presParOf" srcId="{91E57B95-140D-45AC-9B03-F391463C3741}" destId="{FF25C6AD-D683-46C7-8E45-FD132FE2D34D}" srcOrd="1" destOrd="0" presId="urn:microsoft.com/office/officeart/2018/2/layout/IconLabelList"/>
    <dgm:cxn modelId="{BFDCB76E-D929-4F2C-BC1E-5BED7F3AC5B3}" type="presParOf" srcId="{91E57B95-140D-45AC-9B03-F391463C3741}" destId="{26D0A6BA-9F1F-494D-8C28-CF5BF87F9310}" srcOrd="2" destOrd="0" presId="urn:microsoft.com/office/officeart/2018/2/layout/IconLabelList"/>
    <dgm:cxn modelId="{72A7D845-321D-4DFF-8D06-0343D9574EF8}" type="presParOf" srcId="{7F8ABCCA-991F-4819-B182-AF890EA976CA}" destId="{4ACC094A-1BDA-41BB-AB0D-899179FF26A8}" srcOrd="7" destOrd="0" presId="urn:microsoft.com/office/officeart/2018/2/layout/IconLabelList"/>
    <dgm:cxn modelId="{AA1820C4-8095-4CE0-A0AF-5C1E0A570D8B}" type="presParOf" srcId="{7F8ABCCA-991F-4819-B182-AF890EA976CA}" destId="{8EFBC526-A9FF-47E9-B291-D01858C29412}" srcOrd="8" destOrd="0" presId="urn:microsoft.com/office/officeart/2018/2/layout/IconLabelList"/>
    <dgm:cxn modelId="{FB723B25-BAC6-4DF8-94D2-D32B735BC8CC}" type="presParOf" srcId="{8EFBC526-A9FF-47E9-B291-D01858C29412}" destId="{64D984CC-FD31-4A43-9C13-9433BF4A4782}" srcOrd="0" destOrd="0" presId="urn:microsoft.com/office/officeart/2018/2/layout/IconLabelList"/>
    <dgm:cxn modelId="{284E17BB-470D-45C9-ACA6-F325615ECA4D}" type="presParOf" srcId="{8EFBC526-A9FF-47E9-B291-D01858C29412}" destId="{FEF6DBDD-BE60-4FD8-86B5-D5ACEC6B5453}" srcOrd="1" destOrd="0" presId="urn:microsoft.com/office/officeart/2018/2/layout/IconLabelList"/>
    <dgm:cxn modelId="{1AE04163-2938-4244-98F3-1BAC20505635}" type="presParOf" srcId="{8EFBC526-A9FF-47E9-B291-D01858C29412}" destId="{75B554A7-9AE7-4E95-A0D9-096209F7007D}" srcOrd="2" destOrd="0" presId="urn:microsoft.com/office/officeart/2018/2/layout/IconLabelList"/>
    <dgm:cxn modelId="{4A9E1260-F739-4252-8254-12382B8B7D2D}" type="presParOf" srcId="{7F8ABCCA-991F-4819-B182-AF890EA976CA}" destId="{BB3061C1-8FDE-482F-BCFB-C6F0F9DF159D}" srcOrd="9" destOrd="0" presId="urn:microsoft.com/office/officeart/2018/2/layout/IconLabelList"/>
    <dgm:cxn modelId="{B918A5A4-0F20-4462-9CFB-A49D9582A8FA}" type="presParOf" srcId="{7F8ABCCA-991F-4819-B182-AF890EA976CA}" destId="{632E88CE-7938-4338-87C2-F87CEBBC9601}" srcOrd="10" destOrd="0" presId="urn:microsoft.com/office/officeart/2018/2/layout/IconLabelList"/>
    <dgm:cxn modelId="{17DF3575-D6E4-4BC4-B981-477A1E6759C0}" type="presParOf" srcId="{632E88CE-7938-4338-87C2-F87CEBBC9601}" destId="{3640D98C-B0EC-4600-AC00-7E221A04BC44}" srcOrd="0" destOrd="0" presId="urn:microsoft.com/office/officeart/2018/2/layout/IconLabelList"/>
    <dgm:cxn modelId="{11458F75-3055-4F94-A47B-B58B563CD418}" type="presParOf" srcId="{632E88CE-7938-4338-87C2-F87CEBBC9601}" destId="{41617B66-BAD0-4E3F-B094-09DE9EAFB368}" srcOrd="1" destOrd="0" presId="urn:microsoft.com/office/officeart/2018/2/layout/IconLabelList"/>
    <dgm:cxn modelId="{A34DB05A-74C4-4B82-B309-4756952D6352}" type="presParOf" srcId="{632E88CE-7938-4338-87C2-F87CEBBC9601}" destId="{F2CEFA45-E316-4779-9E97-1F1AF0395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ACB0C-116A-47DE-BAF9-B01775BA50E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3C1F7-EFE8-4B76-BEF2-1F02C8E86332}">
      <dgm:prSet/>
      <dgm:spPr/>
      <dgm:t>
        <a:bodyPr/>
        <a:lstStyle/>
        <a:p>
          <a:r>
            <a:rPr lang="pt-BR" b="0" i="0" dirty="0" err="1"/>
            <a:t>Androutsellis-Theotokis</a:t>
          </a:r>
          <a:r>
            <a:rPr lang="pt-BR" b="0" i="0" dirty="0"/>
            <a:t> et al. categorizam as motivações em cinco aspectos:</a:t>
          </a:r>
          <a:endParaRPr lang="en-US" dirty="0"/>
        </a:p>
      </dgm:t>
    </dgm:pt>
    <dgm:pt modelId="{BFDA8953-EAD3-4E2B-9EBF-E95D85F6D566}" type="parTrans" cxnId="{11F01C56-D7DC-4DEA-A489-57AC0F9A5F26}">
      <dgm:prSet/>
      <dgm:spPr/>
      <dgm:t>
        <a:bodyPr/>
        <a:lstStyle/>
        <a:p>
          <a:endParaRPr lang="en-US"/>
        </a:p>
      </dgm:t>
    </dgm:pt>
    <dgm:pt modelId="{802307D3-5781-42A1-A8A8-7A5945E77116}" type="sibTrans" cxnId="{11F01C56-D7DC-4DEA-A489-57AC0F9A5F26}">
      <dgm:prSet/>
      <dgm:spPr/>
      <dgm:t>
        <a:bodyPr/>
        <a:lstStyle/>
        <a:p>
          <a:endParaRPr lang="en-US"/>
        </a:p>
      </dgm:t>
    </dgm:pt>
    <dgm:pt modelId="{8693F00A-3FEF-4D95-90DE-BAD531BD0A6E}">
      <dgm:prSet/>
      <dgm:spPr/>
      <dgm:t>
        <a:bodyPr/>
        <a:lstStyle/>
        <a:p>
          <a:r>
            <a:rPr lang="pt-BR" b="1" i="0"/>
            <a:t>Intrínseca</a:t>
          </a:r>
          <a:r>
            <a:rPr lang="pt-BR" b="0" i="0"/>
            <a:t> (prazer em contribuir)</a:t>
          </a:r>
          <a:endParaRPr lang="en-US"/>
        </a:p>
      </dgm:t>
    </dgm:pt>
    <dgm:pt modelId="{80A435B4-DA2F-4B5F-8ACD-5D8D0E5DD1B2}" type="parTrans" cxnId="{CB4A6D8F-D66A-4FE2-B7F4-56917CA061F6}">
      <dgm:prSet/>
      <dgm:spPr/>
      <dgm:t>
        <a:bodyPr/>
        <a:lstStyle/>
        <a:p>
          <a:endParaRPr lang="en-US"/>
        </a:p>
      </dgm:t>
    </dgm:pt>
    <dgm:pt modelId="{9DCBB420-CD60-41D4-9755-92E6945E524D}" type="sibTrans" cxnId="{CB4A6D8F-D66A-4FE2-B7F4-56917CA061F6}">
      <dgm:prSet/>
      <dgm:spPr/>
      <dgm:t>
        <a:bodyPr/>
        <a:lstStyle/>
        <a:p>
          <a:endParaRPr lang="en-US"/>
        </a:p>
      </dgm:t>
    </dgm:pt>
    <dgm:pt modelId="{434DD94A-6B95-41A9-BFAA-D71CE85DFA79}">
      <dgm:prSet/>
      <dgm:spPr/>
      <dgm:t>
        <a:bodyPr/>
        <a:lstStyle/>
        <a:p>
          <a:r>
            <a:rPr lang="pt-BR" b="1" i="0"/>
            <a:t>Extrínseca</a:t>
          </a:r>
          <a:r>
            <a:rPr lang="pt-BR" b="0" i="0"/>
            <a:t> (recompensas externas)</a:t>
          </a:r>
          <a:endParaRPr lang="en-US"/>
        </a:p>
      </dgm:t>
    </dgm:pt>
    <dgm:pt modelId="{A35D87E8-4686-491D-A676-C2CCA27C9FC5}" type="parTrans" cxnId="{55D0712D-50C5-441F-83F1-2756B7926B15}">
      <dgm:prSet/>
      <dgm:spPr/>
      <dgm:t>
        <a:bodyPr/>
        <a:lstStyle/>
        <a:p>
          <a:endParaRPr lang="en-US"/>
        </a:p>
      </dgm:t>
    </dgm:pt>
    <dgm:pt modelId="{33518B39-C769-4A51-908A-227270C8B01A}" type="sibTrans" cxnId="{55D0712D-50C5-441F-83F1-2756B7926B15}">
      <dgm:prSet/>
      <dgm:spPr/>
      <dgm:t>
        <a:bodyPr/>
        <a:lstStyle/>
        <a:p>
          <a:endParaRPr lang="en-US"/>
        </a:p>
      </dgm:t>
    </dgm:pt>
    <dgm:pt modelId="{DF0E3C15-4162-4BBE-ACEE-C9426872090B}">
      <dgm:prSet/>
      <dgm:spPr/>
      <dgm:t>
        <a:bodyPr/>
        <a:lstStyle/>
        <a:p>
          <a:r>
            <a:rPr lang="pt-BR" b="1" i="0"/>
            <a:t>Política</a:t>
          </a:r>
          <a:r>
            <a:rPr lang="pt-BR" b="0" i="0"/>
            <a:t> (crenças ideológicas sobre OSS)</a:t>
          </a:r>
          <a:endParaRPr lang="en-US"/>
        </a:p>
      </dgm:t>
    </dgm:pt>
    <dgm:pt modelId="{8D5B3546-485A-48F3-B4C3-0C234C40CBD2}" type="parTrans" cxnId="{C37B6A7A-21F9-465F-9CDB-CC0AE1948DBD}">
      <dgm:prSet/>
      <dgm:spPr/>
      <dgm:t>
        <a:bodyPr/>
        <a:lstStyle/>
        <a:p>
          <a:endParaRPr lang="en-US"/>
        </a:p>
      </dgm:t>
    </dgm:pt>
    <dgm:pt modelId="{718DF213-CAE8-450F-B2CC-4ECAF8A77141}" type="sibTrans" cxnId="{C37B6A7A-21F9-465F-9CDB-CC0AE1948DBD}">
      <dgm:prSet/>
      <dgm:spPr/>
      <dgm:t>
        <a:bodyPr/>
        <a:lstStyle/>
        <a:p>
          <a:endParaRPr lang="en-US"/>
        </a:p>
      </dgm:t>
    </dgm:pt>
    <dgm:pt modelId="{5E395E58-350F-4049-BB59-D6C19E9C26A9}">
      <dgm:prSet/>
      <dgm:spPr/>
      <dgm:t>
        <a:bodyPr/>
        <a:lstStyle/>
        <a:p>
          <a:r>
            <a:rPr lang="pt-BR" b="1" i="0"/>
            <a:t>Social</a:t>
          </a:r>
          <a:r>
            <a:rPr lang="pt-BR" b="0" i="0"/>
            <a:t> (valor social gerado)</a:t>
          </a:r>
          <a:endParaRPr lang="en-US"/>
        </a:p>
      </dgm:t>
    </dgm:pt>
    <dgm:pt modelId="{B6335955-7315-4FCE-B13E-B7FB819FF0AF}" type="parTrans" cxnId="{932E1679-D7AE-4260-AF3D-A5E50105FC67}">
      <dgm:prSet/>
      <dgm:spPr/>
      <dgm:t>
        <a:bodyPr/>
        <a:lstStyle/>
        <a:p>
          <a:endParaRPr lang="en-US"/>
        </a:p>
      </dgm:t>
    </dgm:pt>
    <dgm:pt modelId="{F281F557-5BC6-48F3-A6D8-1FF38171A4A7}" type="sibTrans" cxnId="{932E1679-D7AE-4260-AF3D-A5E50105FC67}">
      <dgm:prSet/>
      <dgm:spPr/>
      <dgm:t>
        <a:bodyPr/>
        <a:lstStyle/>
        <a:p>
          <a:endParaRPr lang="en-US"/>
        </a:p>
      </dgm:t>
    </dgm:pt>
    <dgm:pt modelId="{6209E4E5-1D4B-4172-BB5C-846BB57728A1}">
      <dgm:prSet/>
      <dgm:spPr/>
      <dgm:t>
        <a:bodyPr/>
        <a:lstStyle/>
        <a:p>
          <a:r>
            <a:rPr lang="pt-BR" b="1" i="0"/>
            <a:t>Técnica</a:t>
          </a:r>
          <a:r>
            <a:rPr lang="pt-BR" b="0" i="0"/>
            <a:t> (interesse em novas tecnologias)</a:t>
          </a:r>
          <a:endParaRPr lang="en-US"/>
        </a:p>
      </dgm:t>
    </dgm:pt>
    <dgm:pt modelId="{EA1B6B91-5811-44FD-BB2F-7A9411E68CDF}" type="parTrans" cxnId="{183620F1-5537-4643-B596-2E83A04615B4}">
      <dgm:prSet/>
      <dgm:spPr/>
      <dgm:t>
        <a:bodyPr/>
        <a:lstStyle/>
        <a:p>
          <a:endParaRPr lang="en-US"/>
        </a:p>
      </dgm:t>
    </dgm:pt>
    <dgm:pt modelId="{5D36DFB8-36E9-4F3F-9653-89448868CF01}" type="sibTrans" cxnId="{183620F1-5537-4643-B596-2E83A04615B4}">
      <dgm:prSet/>
      <dgm:spPr/>
      <dgm:t>
        <a:bodyPr/>
        <a:lstStyle/>
        <a:p>
          <a:endParaRPr lang="en-US"/>
        </a:p>
      </dgm:t>
    </dgm:pt>
    <dgm:pt modelId="{BFA9FEEB-CA1E-491D-9CFA-AF5AF4541F92}" type="pres">
      <dgm:prSet presAssocID="{611ACB0C-116A-47DE-BAF9-B01775BA50E5}" presName="vert0" presStyleCnt="0">
        <dgm:presLayoutVars>
          <dgm:dir/>
          <dgm:animOne val="branch"/>
          <dgm:animLvl val="lvl"/>
        </dgm:presLayoutVars>
      </dgm:prSet>
      <dgm:spPr/>
    </dgm:pt>
    <dgm:pt modelId="{D2E8FEE0-463C-4082-826D-A4636B68DAE7}" type="pres">
      <dgm:prSet presAssocID="{8B13C1F7-EFE8-4B76-BEF2-1F02C8E86332}" presName="thickLine" presStyleLbl="alignNode1" presStyleIdx="0" presStyleCnt="6"/>
      <dgm:spPr/>
    </dgm:pt>
    <dgm:pt modelId="{39E22F23-6608-411F-82D2-299C3C2F195F}" type="pres">
      <dgm:prSet presAssocID="{8B13C1F7-EFE8-4B76-BEF2-1F02C8E86332}" presName="horz1" presStyleCnt="0"/>
      <dgm:spPr/>
    </dgm:pt>
    <dgm:pt modelId="{16E8A06C-C74F-4C87-8A37-E09F73A241EF}" type="pres">
      <dgm:prSet presAssocID="{8B13C1F7-EFE8-4B76-BEF2-1F02C8E86332}" presName="tx1" presStyleLbl="revTx" presStyleIdx="0" presStyleCnt="6"/>
      <dgm:spPr/>
    </dgm:pt>
    <dgm:pt modelId="{918AA815-6A74-4A57-A4BD-809F7FCA44C9}" type="pres">
      <dgm:prSet presAssocID="{8B13C1F7-EFE8-4B76-BEF2-1F02C8E86332}" presName="vert1" presStyleCnt="0"/>
      <dgm:spPr/>
    </dgm:pt>
    <dgm:pt modelId="{2D5375E7-3502-4AEF-8317-38D9DBFE5BB0}" type="pres">
      <dgm:prSet presAssocID="{8693F00A-3FEF-4D95-90DE-BAD531BD0A6E}" presName="thickLine" presStyleLbl="alignNode1" presStyleIdx="1" presStyleCnt="6"/>
      <dgm:spPr/>
    </dgm:pt>
    <dgm:pt modelId="{20DC4A7F-8AD6-4179-BEEA-B9A227C2C1DE}" type="pres">
      <dgm:prSet presAssocID="{8693F00A-3FEF-4D95-90DE-BAD531BD0A6E}" presName="horz1" presStyleCnt="0"/>
      <dgm:spPr/>
    </dgm:pt>
    <dgm:pt modelId="{A5D59A9E-EE63-43D7-B0AE-9F0CCC39D1D4}" type="pres">
      <dgm:prSet presAssocID="{8693F00A-3FEF-4D95-90DE-BAD531BD0A6E}" presName="tx1" presStyleLbl="revTx" presStyleIdx="1" presStyleCnt="6"/>
      <dgm:spPr/>
    </dgm:pt>
    <dgm:pt modelId="{65C91980-8100-4E03-92FF-F8B7325A4706}" type="pres">
      <dgm:prSet presAssocID="{8693F00A-3FEF-4D95-90DE-BAD531BD0A6E}" presName="vert1" presStyleCnt="0"/>
      <dgm:spPr/>
    </dgm:pt>
    <dgm:pt modelId="{25AAF101-911E-4806-8EF2-5C03FD4BEE3E}" type="pres">
      <dgm:prSet presAssocID="{434DD94A-6B95-41A9-BFAA-D71CE85DFA79}" presName="thickLine" presStyleLbl="alignNode1" presStyleIdx="2" presStyleCnt="6"/>
      <dgm:spPr/>
    </dgm:pt>
    <dgm:pt modelId="{C437CC75-05F4-49E1-85F7-2A9B7E9C25D6}" type="pres">
      <dgm:prSet presAssocID="{434DD94A-6B95-41A9-BFAA-D71CE85DFA79}" presName="horz1" presStyleCnt="0"/>
      <dgm:spPr/>
    </dgm:pt>
    <dgm:pt modelId="{E6CA59B8-1BFE-4B2B-A57B-9065498DD935}" type="pres">
      <dgm:prSet presAssocID="{434DD94A-6B95-41A9-BFAA-D71CE85DFA79}" presName="tx1" presStyleLbl="revTx" presStyleIdx="2" presStyleCnt="6"/>
      <dgm:spPr/>
    </dgm:pt>
    <dgm:pt modelId="{42B5AB08-F6A6-49D8-936F-15CEC14E72F5}" type="pres">
      <dgm:prSet presAssocID="{434DD94A-6B95-41A9-BFAA-D71CE85DFA79}" presName="vert1" presStyleCnt="0"/>
      <dgm:spPr/>
    </dgm:pt>
    <dgm:pt modelId="{16D142D5-0533-405A-B158-2714F8785B45}" type="pres">
      <dgm:prSet presAssocID="{DF0E3C15-4162-4BBE-ACEE-C9426872090B}" presName="thickLine" presStyleLbl="alignNode1" presStyleIdx="3" presStyleCnt="6"/>
      <dgm:spPr/>
    </dgm:pt>
    <dgm:pt modelId="{0C63336C-81D0-4824-8CC0-FD48AD1681B3}" type="pres">
      <dgm:prSet presAssocID="{DF0E3C15-4162-4BBE-ACEE-C9426872090B}" presName="horz1" presStyleCnt="0"/>
      <dgm:spPr/>
    </dgm:pt>
    <dgm:pt modelId="{FB385263-215C-4E3F-A7F3-2AD319E566AC}" type="pres">
      <dgm:prSet presAssocID="{DF0E3C15-4162-4BBE-ACEE-C9426872090B}" presName="tx1" presStyleLbl="revTx" presStyleIdx="3" presStyleCnt="6"/>
      <dgm:spPr/>
    </dgm:pt>
    <dgm:pt modelId="{31C4D0FB-497E-4A1D-94E8-FAF85D31479E}" type="pres">
      <dgm:prSet presAssocID="{DF0E3C15-4162-4BBE-ACEE-C9426872090B}" presName="vert1" presStyleCnt="0"/>
      <dgm:spPr/>
    </dgm:pt>
    <dgm:pt modelId="{3AC6F15E-AB79-4494-BC24-A1C6CCD45C45}" type="pres">
      <dgm:prSet presAssocID="{5E395E58-350F-4049-BB59-D6C19E9C26A9}" presName="thickLine" presStyleLbl="alignNode1" presStyleIdx="4" presStyleCnt="6"/>
      <dgm:spPr/>
    </dgm:pt>
    <dgm:pt modelId="{14A91DF2-5604-42A2-906D-471590E6B0EC}" type="pres">
      <dgm:prSet presAssocID="{5E395E58-350F-4049-BB59-D6C19E9C26A9}" presName="horz1" presStyleCnt="0"/>
      <dgm:spPr/>
    </dgm:pt>
    <dgm:pt modelId="{29095F15-487D-4337-B874-04E708E46754}" type="pres">
      <dgm:prSet presAssocID="{5E395E58-350F-4049-BB59-D6C19E9C26A9}" presName="tx1" presStyleLbl="revTx" presStyleIdx="4" presStyleCnt="6"/>
      <dgm:spPr/>
    </dgm:pt>
    <dgm:pt modelId="{73B309D1-09D5-4437-A45B-EB4BB0007B63}" type="pres">
      <dgm:prSet presAssocID="{5E395E58-350F-4049-BB59-D6C19E9C26A9}" presName="vert1" presStyleCnt="0"/>
      <dgm:spPr/>
    </dgm:pt>
    <dgm:pt modelId="{04AC4AE4-9178-4029-88C2-B10F7742AF54}" type="pres">
      <dgm:prSet presAssocID="{6209E4E5-1D4B-4172-BB5C-846BB57728A1}" presName="thickLine" presStyleLbl="alignNode1" presStyleIdx="5" presStyleCnt="6"/>
      <dgm:spPr/>
    </dgm:pt>
    <dgm:pt modelId="{CB5EEC41-CA08-44B3-9D68-6749EB2168F3}" type="pres">
      <dgm:prSet presAssocID="{6209E4E5-1D4B-4172-BB5C-846BB57728A1}" presName="horz1" presStyleCnt="0"/>
      <dgm:spPr/>
    </dgm:pt>
    <dgm:pt modelId="{72945F41-764F-456F-82DC-3E3A551BC78A}" type="pres">
      <dgm:prSet presAssocID="{6209E4E5-1D4B-4172-BB5C-846BB57728A1}" presName="tx1" presStyleLbl="revTx" presStyleIdx="5" presStyleCnt="6"/>
      <dgm:spPr/>
    </dgm:pt>
    <dgm:pt modelId="{18992D59-09FC-4235-B2EC-91BD38978AB2}" type="pres">
      <dgm:prSet presAssocID="{6209E4E5-1D4B-4172-BB5C-846BB57728A1}" presName="vert1" presStyleCnt="0"/>
      <dgm:spPr/>
    </dgm:pt>
  </dgm:ptLst>
  <dgm:cxnLst>
    <dgm:cxn modelId="{55D0712D-50C5-441F-83F1-2756B7926B15}" srcId="{611ACB0C-116A-47DE-BAF9-B01775BA50E5}" destId="{434DD94A-6B95-41A9-BFAA-D71CE85DFA79}" srcOrd="2" destOrd="0" parTransId="{A35D87E8-4686-491D-A676-C2CCA27C9FC5}" sibTransId="{33518B39-C769-4A51-908A-227270C8B01A}"/>
    <dgm:cxn modelId="{11F01C56-D7DC-4DEA-A489-57AC0F9A5F26}" srcId="{611ACB0C-116A-47DE-BAF9-B01775BA50E5}" destId="{8B13C1F7-EFE8-4B76-BEF2-1F02C8E86332}" srcOrd="0" destOrd="0" parTransId="{BFDA8953-EAD3-4E2B-9EBF-E95D85F6D566}" sibTransId="{802307D3-5781-42A1-A8A8-7A5945E77116}"/>
    <dgm:cxn modelId="{932E1679-D7AE-4260-AF3D-A5E50105FC67}" srcId="{611ACB0C-116A-47DE-BAF9-B01775BA50E5}" destId="{5E395E58-350F-4049-BB59-D6C19E9C26A9}" srcOrd="4" destOrd="0" parTransId="{B6335955-7315-4FCE-B13E-B7FB819FF0AF}" sibTransId="{F281F557-5BC6-48F3-A6D8-1FF38171A4A7}"/>
    <dgm:cxn modelId="{A2A9C079-BF53-4B88-80F0-5CEEFDA5E776}" type="presOf" srcId="{434DD94A-6B95-41A9-BFAA-D71CE85DFA79}" destId="{E6CA59B8-1BFE-4B2B-A57B-9065498DD935}" srcOrd="0" destOrd="0" presId="urn:microsoft.com/office/officeart/2008/layout/LinedList"/>
    <dgm:cxn modelId="{C37B6A7A-21F9-465F-9CDB-CC0AE1948DBD}" srcId="{611ACB0C-116A-47DE-BAF9-B01775BA50E5}" destId="{DF0E3C15-4162-4BBE-ACEE-C9426872090B}" srcOrd="3" destOrd="0" parTransId="{8D5B3546-485A-48F3-B4C3-0C234C40CBD2}" sibTransId="{718DF213-CAE8-450F-B2CC-4ECAF8A77141}"/>
    <dgm:cxn modelId="{26D6897C-F888-4F6F-81F9-128EC261CEDB}" type="presOf" srcId="{5E395E58-350F-4049-BB59-D6C19E9C26A9}" destId="{29095F15-487D-4337-B874-04E708E46754}" srcOrd="0" destOrd="0" presId="urn:microsoft.com/office/officeart/2008/layout/LinedList"/>
    <dgm:cxn modelId="{731A1183-AD1E-4DD6-8154-71BCFE1081A3}" type="presOf" srcId="{8B13C1F7-EFE8-4B76-BEF2-1F02C8E86332}" destId="{16E8A06C-C74F-4C87-8A37-E09F73A241EF}" srcOrd="0" destOrd="0" presId="urn:microsoft.com/office/officeart/2008/layout/LinedList"/>
    <dgm:cxn modelId="{CB4A6D8F-D66A-4FE2-B7F4-56917CA061F6}" srcId="{611ACB0C-116A-47DE-BAF9-B01775BA50E5}" destId="{8693F00A-3FEF-4D95-90DE-BAD531BD0A6E}" srcOrd="1" destOrd="0" parTransId="{80A435B4-DA2F-4B5F-8ACD-5D8D0E5DD1B2}" sibTransId="{9DCBB420-CD60-41D4-9755-92E6945E524D}"/>
    <dgm:cxn modelId="{D765C091-C8DB-4A8F-AB4A-7B6854FD1A5A}" type="presOf" srcId="{8693F00A-3FEF-4D95-90DE-BAD531BD0A6E}" destId="{A5D59A9E-EE63-43D7-B0AE-9F0CCC39D1D4}" srcOrd="0" destOrd="0" presId="urn:microsoft.com/office/officeart/2008/layout/LinedList"/>
    <dgm:cxn modelId="{DD8FBE99-B44E-465C-A82D-A36E57A8446B}" type="presOf" srcId="{6209E4E5-1D4B-4172-BB5C-846BB57728A1}" destId="{72945F41-764F-456F-82DC-3E3A551BC78A}" srcOrd="0" destOrd="0" presId="urn:microsoft.com/office/officeart/2008/layout/LinedList"/>
    <dgm:cxn modelId="{A17705B3-8E95-46A5-B5D2-D5CAD9699F82}" type="presOf" srcId="{DF0E3C15-4162-4BBE-ACEE-C9426872090B}" destId="{FB385263-215C-4E3F-A7F3-2AD319E566AC}" srcOrd="0" destOrd="0" presId="urn:microsoft.com/office/officeart/2008/layout/LinedList"/>
    <dgm:cxn modelId="{0E8BF6D1-8C14-40D2-90E4-AD0F60C1828A}" type="presOf" srcId="{611ACB0C-116A-47DE-BAF9-B01775BA50E5}" destId="{BFA9FEEB-CA1E-491D-9CFA-AF5AF4541F92}" srcOrd="0" destOrd="0" presId="urn:microsoft.com/office/officeart/2008/layout/LinedList"/>
    <dgm:cxn modelId="{183620F1-5537-4643-B596-2E83A04615B4}" srcId="{611ACB0C-116A-47DE-BAF9-B01775BA50E5}" destId="{6209E4E5-1D4B-4172-BB5C-846BB57728A1}" srcOrd="5" destOrd="0" parTransId="{EA1B6B91-5811-44FD-BB2F-7A9411E68CDF}" sibTransId="{5D36DFB8-36E9-4F3F-9653-89448868CF01}"/>
    <dgm:cxn modelId="{3AAB1857-BEE1-46F5-AA67-953DF12CC3F0}" type="presParOf" srcId="{BFA9FEEB-CA1E-491D-9CFA-AF5AF4541F92}" destId="{D2E8FEE0-463C-4082-826D-A4636B68DAE7}" srcOrd="0" destOrd="0" presId="urn:microsoft.com/office/officeart/2008/layout/LinedList"/>
    <dgm:cxn modelId="{51D5C84C-70B3-47DA-B912-27A2589226EA}" type="presParOf" srcId="{BFA9FEEB-CA1E-491D-9CFA-AF5AF4541F92}" destId="{39E22F23-6608-411F-82D2-299C3C2F195F}" srcOrd="1" destOrd="0" presId="urn:microsoft.com/office/officeart/2008/layout/LinedList"/>
    <dgm:cxn modelId="{995518F6-CF75-4767-8367-20295C6FE5BB}" type="presParOf" srcId="{39E22F23-6608-411F-82D2-299C3C2F195F}" destId="{16E8A06C-C74F-4C87-8A37-E09F73A241EF}" srcOrd="0" destOrd="0" presId="urn:microsoft.com/office/officeart/2008/layout/LinedList"/>
    <dgm:cxn modelId="{2819BD96-74FD-46C8-B9EC-20F6FBF4D978}" type="presParOf" srcId="{39E22F23-6608-411F-82D2-299C3C2F195F}" destId="{918AA815-6A74-4A57-A4BD-809F7FCA44C9}" srcOrd="1" destOrd="0" presId="urn:microsoft.com/office/officeart/2008/layout/LinedList"/>
    <dgm:cxn modelId="{B5F21251-AACB-45C5-B8AD-D497E3D54A9C}" type="presParOf" srcId="{BFA9FEEB-CA1E-491D-9CFA-AF5AF4541F92}" destId="{2D5375E7-3502-4AEF-8317-38D9DBFE5BB0}" srcOrd="2" destOrd="0" presId="urn:microsoft.com/office/officeart/2008/layout/LinedList"/>
    <dgm:cxn modelId="{89992574-B4F7-4186-978A-78E156D5E548}" type="presParOf" srcId="{BFA9FEEB-CA1E-491D-9CFA-AF5AF4541F92}" destId="{20DC4A7F-8AD6-4179-BEEA-B9A227C2C1DE}" srcOrd="3" destOrd="0" presId="urn:microsoft.com/office/officeart/2008/layout/LinedList"/>
    <dgm:cxn modelId="{FF8C7212-2B15-46BB-A2FE-84E73AACC4F4}" type="presParOf" srcId="{20DC4A7F-8AD6-4179-BEEA-B9A227C2C1DE}" destId="{A5D59A9E-EE63-43D7-B0AE-9F0CCC39D1D4}" srcOrd="0" destOrd="0" presId="urn:microsoft.com/office/officeart/2008/layout/LinedList"/>
    <dgm:cxn modelId="{76B83AD8-C2C2-4F22-9344-C3F65D5B2A8B}" type="presParOf" srcId="{20DC4A7F-8AD6-4179-BEEA-B9A227C2C1DE}" destId="{65C91980-8100-4E03-92FF-F8B7325A4706}" srcOrd="1" destOrd="0" presId="urn:microsoft.com/office/officeart/2008/layout/LinedList"/>
    <dgm:cxn modelId="{77C4E476-9C46-443C-9B76-B0FDC04DBAC4}" type="presParOf" srcId="{BFA9FEEB-CA1E-491D-9CFA-AF5AF4541F92}" destId="{25AAF101-911E-4806-8EF2-5C03FD4BEE3E}" srcOrd="4" destOrd="0" presId="urn:microsoft.com/office/officeart/2008/layout/LinedList"/>
    <dgm:cxn modelId="{A3622845-43D0-4A3D-B33C-7DB5526AF3F6}" type="presParOf" srcId="{BFA9FEEB-CA1E-491D-9CFA-AF5AF4541F92}" destId="{C437CC75-05F4-49E1-85F7-2A9B7E9C25D6}" srcOrd="5" destOrd="0" presId="urn:microsoft.com/office/officeart/2008/layout/LinedList"/>
    <dgm:cxn modelId="{3C15ACC4-2090-40BD-8057-DD3A0EECE22B}" type="presParOf" srcId="{C437CC75-05F4-49E1-85F7-2A9B7E9C25D6}" destId="{E6CA59B8-1BFE-4B2B-A57B-9065498DD935}" srcOrd="0" destOrd="0" presId="urn:microsoft.com/office/officeart/2008/layout/LinedList"/>
    <dgm:cxn modelId="{8EF1F411-37F5-47A9-BBA6-9FC245B0472E}" type="presParOf" srcId="{C437CC75-05F4-49E1-85F7-2A9B7E9C25D6}" destId="{42B5AB08-F6A6-49D8-936F-15CEC14E72F5}" srcOrd="1" destOrd="0" presId="urn:microsoft.com/office/officeart/2008/layout/LinedList"/>
    <dgm:cxn modelId="{D8C69237-6D11-445D-9586-D4C048955D54}" type="presParOf" srcId="{BFA9FEEB-CA1E-491D-9CFA-AF5AF4541F92}" destId="{16D142D5-0533-405A-B158-2714F8785B45}" srcOrd="6" destOrd="0" presId="urn:microsoft.com/office/officeart/2008/layout/LinedList"/>
    <dgm:cxn modelId="{1DE374D8-665C-46B3-9EBF-F0CB569E376B}" type="presParOf" srcId="{BFA9FEEB-CA1E-491D-9CFA-AF5AF4541F92}" destId="{0C63336C-81D0-4824-8CC0-FD48AD1681B3}" srcOrd="7" destOrd="0" presId="urn:microsoft.com/office/officeart/2008/layout/LinedList"/>
    <dgm:cxn modelId="{0E982297-80CE-4948-9F54-19A713043741}" type="presParOf" srcId="{0C63336C-81D0-4824-8CC0-FD48AD1681B3}" destId="{FB385263-215C-4E3F-A7F3-2AD319E566AC}" srcOrd="0" destOrd="0" presId="urn:microsoft.com/office/officeart/2008/layout/LinedList"/>
    <dgm:cxn modelId="{B9EFAFAA-765D-4994-B536-F045FF1221BB}" type="presParOf" srcId="{0C63336C-81D0-4824-8CC0-FD48AD1681B3}" destId="{31C4D0FB-497E-4A1D-94E8-FAF85D31479E}" srcOrd="1" destOrd="0" presId="urn:microsoft.com/office/officeart/2008/layout/LinedList"/>
    <dgm:cxn modelId="{43F0DE15-40C8-4209-AAE6-FB84CA9451C7}" type="presParOf" srcId="{BFA9FEEB-CA1E-491D-9CFA-AF5AF4541F92}" destId="{3AC6F15E-AB79-4494-BC24-A1C6CCD45C45}" srcOrd="8" destOrd="0" presId="urn:microsoft.com/office/officeart/2008/layout/LinedList"/>
    <dgm:cxn modelId="{99F9EF7E-8113-43E0-98DB-778610F4C295}" type="presParOf" srcId="{BFA9FEEB-CA1E-491D-9CFA-AF5AF4541F92}" destId="{14A91DF2-5604-42A2-906D-471590E6B0EC}" srcOrd="9" destOrd="0" presId="urn:microsoft.com/office/officeart/2008/layout/LinedList"/>
    <dgm:cxn modelId="{7E648074-49A8-4BEB-A1BC-900E2CDCFA9C}" type="presParOf" srcId="{14A91DF2-5604-42A2-906D-471590E6B0EC}" destId="{29095F15-487D-4337-B874-04E708E46754}" srcOrd="0" destOrd="0" presId="urn:microsoft.com/office/officeart/2008/layout/LinedList"/>
    <dgm:cxn modelId="{38184EBC-CE67-4065-B985-621320E8B6CE}" type="presParOf" srcId="{14A91DF2-5604-42A2-906D-471590E6B0EC}" destId="{73B309D1-09D5-4437-A45B-EB4BB0007B63}" srcOrd="1" destOrd="0" presId="urn:microsoft.com/office/officeart/2008/layout/LinedList"/>
    <dgm:cxn modelId="{842D3762-F848-4D8F-8051-986D1EDC2B4C}" type="presParOf" srcId="{BFA9FEEB-CA1E-491D-9CFA-AF5AF4541F92}" destId="{04AC4AE4-9178-4029-88C2-B10F7742AF54}" srcOrd="10" destOrd="0" presId="urn:microsoft.com/office/officeart/2008/layout/LinedList"/>
    <dgm:cxn modelId="{AD68447C-E3D4-43BA-9997-EEF5C3BA0BCE}" type="presParOf" srcId="{BFA9FEEB-CA1E-491D-9CFA-AF5AF4541F92}" destId="{CB5EEC41-CA08-44B3-9D68-6749EB2168F3}" srcOrd="11" destOrd="0" presId="urn:microsoft.com/office/officeart/2008/layout/LinedList"/>
    <dgm:cxn modelId="{DC5C253B-8B77-469D-872E-A00C9E6E46F7}" type="presParOf" srcId="{CB5EEC41-CA08-44B3-9D68-6749EB2168F3}" destId="{72945F41-764F-456F-82DC-3E3A551BC78A}" srcOrd="0" destOrd="0" presId="urn:microsoft.com/office/officeart/2008/layout/LinedList"/>
    <dgm:cxn modelId="{7B64156F-238A-4FF1-888C-6F6DFF865CCA}" type="presParOf" srcId="{CB5EEC41-CA08-44B3-9D68-6749EB2168F3}" destId="{18992D59-09FC-4235-B2EC-91BD38978A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5313A-DDAC-4662-B8BB-FF66E67BA2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68EEE9-2023-49CB-BA9C-6A82AD931B1E}">
      <dgm:prSet/>
      <dgm:spPr/>
      <dgm:t>
        <a:bodyPr/>
        <a:lstStyle/>
        <a:p>
          <a:r>
            <a:rPr lang="pt-BR" b="1" i="0" baseline="0"/>
            <a:t>Conformidade com Diretrizes</a:t>
          </a:r>
          <a:endParaRPr lang="en-US"/>
        </a:p>
      </dgm:t>
    </dgm:pt>
    <dgm:pt modelId="{E0AF65DE-B96D-400B-AF94-5642C0A77EC1}" type="parTrans" cxnId="{6E8B925E-FAD9-440F-9325-9E64019ECCB2}">
      <dgm:prSet/>
      <dgm:spPr/>
      <dgm:t>
        <a:bodyPr/>
        <a:lstStyle/>
        <a:p>
          <a:endParaRPr lang="en-US"/>
        </a:p>
      </dgm:t>
    </dgm:pt>
    <dgm:pt modelId="{15382E36-1D85-4B0B-9722-BA71A66C021D}" type="sibTrans" cxnId="{6E8B925E-FAD9-440F-9325-9E64019ECCB2}">
      <dgm:prSet/>
      <dgm:spPr/>
      <dgm:t>
        <a:bodyPr/>
        <a:lstStyle/>
        <a:p>
          <a:endParaRPr lang="en-US"/>
        </a:p>
      </dgm:t>
    </dgm:pt>
    <dgm:pt modelId="{4F045263-FD6B-4BAF-A9DF-A8659A6EC4FB}">
      <dgm:prSet/>
      <dgm:spPr/>
      <dgm:t>
        <a:bodyPr/>
        <a:lstStyle/>
        <a:p>
          <a:r>
            <a:rPr lang="pt-BR" b="1" i="0" baseline="0"/>
            <a:t>Diretrizes explícitas do projeto</a:t>
          </a:r>
          <a:endParaRPr lang="en-US"/>
        </a:p>
      </dgm:t>
    </dgm:pt>
    <dgm:pt modelId="{3440035A-96D5-4063-9CA2-421CBAD3CE43}" type="parTrans" cxnId="{7675D0F4-25C5-4167-A86F-F57D2D410599}">
      <dgm:prSet/>
      <dgm:spPr/>
      <dgm:t>
        <a:bodyPr/>
        <a:lstStyle/>
        <a:p>
          <a:endParaRPr lang="en-US"/>
        </a:p>
      </dgm:t>
    </dgm:pt>
    <dgm:pt modelId="{E91F4657-A016-4FAC-A17F-F83543828C4F}" type="sibTrans" cxnId="{7675D0F4-25C5-4167-A86F-F57D2D410599}">
      <dgm:prSet/>
      <dgm:spPr/>
      <dgm:t>
        <a:bodyPr/>
        <a:lstStyle/>
        <a:p>
          <a:endParaRPr lang="en-US"/>
        </a:p>
      </dgm:t>
    </dgm:pt>
    <dgm:pt modelId="{780E3D4A-F4F8-4F96-803C-CC865106D184}">
      <dgm:prSet/>
      <dgm:spPr/>
      <dgm:t>
        <a:bodyPr/>
        <a:lstStyle/>
        <a:p>
          <a:r>
            <a:rPr lang="pt-BR" b="1" i="0" baseline="0"/>
            <a:t>Padrões implícitos</a:t>
          </a:r>
          <a:endParaRPr lang="en-US"/>
        </a:p>
      </dgm:t>
    </dgm:pt>
    <dgm:pt modelId="{49CB9D94-8ADE-4385-A437-D389CC3903B3}" type="parTrans" cxnId="{E5116CAE-526D-45D8-8938-F73329F31960}">
      <dgm:prSet/>
      <dgm:spPr/>
      <dgm:t>
        <a:bodyPr/>
        <a:lstStyle/>
        <a:p>
          <a:endParaRPr lang="en-US"/>
        </a:p>
      </dgm:t>
    </dgm:pt>
    <dgm:pt modelId="{DB72DDDB-FDF0-4769-95E6-F450B01F9FE0}" type="sibTrans" cxnId="{E5116CAE-526D-45D8-8938-F73329F31960}">
      <dgm:prSet/>
      <dgm:spPr/>
      <dgm:t>
        <a:bodyPr/>
        <a:lstStyle/>
        <a:p>
          <a:endParaRPr lang="en-US"/>
        </a:p>
      </dgm:t>
    </dgm:pt>
    <dgm:pt modelId="{4BD0C9E2-9648-4CCF-A251-7170E12A2932}">
      <dgm:prSet/>
      <dgm:spPr/>
      <dgm:t>
        <a:bodyPr/>
        <a:lstStyle/>
        <a:p>
          <a:r>
            <a:rPr lang="pt-BR" b="1" i="0" baseline="0"/>
            <a:t>Qualidade Técnica do Código</a:t>
          </a:r>
          <a:endParaRPr lang="en-US"/>
        </a:p>
      </dgm:t>
    </dgm:pt>
    <dgm:pt modelId="{3718A9F6-61D0-47A0-97F3-C9D982A0EF20}" type="parTrans" cxnId="{CFC4F80B-9F57-4010-BF29-0992C0C170C5}">
      <dgm:prSet/>
      <dgm:spPr/>
      <dgm:t>
        <a:bodyPr/>
        <a:lstStyle/>
        <a:p>
          <a:endParaRPr lang="en-US"/>
        </a:p>
      </dgm:t>
    </dgm:pt>
    <dgm:pt modelId="{DBDE1FCE-5008-426C-95C1-640A641F1235}" type="sibTrans" cxnId="{CFC4F80B-9F57-4010-BF29-0992C0C170C5}">
      <dgm:prSet/>
      <dgm:spPr/>
      <dgm:t>
        <a:bodyPr/>
        <a:lstStyle/>
        <a:p>
          <a:endParaRPr lang="en-US"/>
        </a:p>
      </dgm:t>
    </dgm:pt>
    <dgm:pt modelId="{2DBCFAC1-FB60-4F5D-B834-C59699B52BE5}">
      <dgm:prSet/>
      <dgm:spPr/>
      <dgm:t>
        <a:bodyPr/>
        <a:lstStyle/>
        <a:p>
          <a:r>
            <a:rPr lang="pt-BR" b="1" i="0" baseline="0"/>
            <a:t>Legibilidade e minimalismo</a:t>
          </a:r>
          <a:endParaRPr lang="en-US"/>
        </a:p>
      </dgm:t>
    </dgm:pt>
    <dgm:pt modelId="{4A6CA59A-E070-4515-B62E-F469BDE0C1A8}" type="parTrans" cxnId="{90B8CDCF-F27F-447F-9E07-CAD8F645E475}">
      <dgm:prSet/>
      <dgm:spPr/>
      <dgm:t>
        <a:bodyPr/>
        <a:lstStyle/>
        <a:p>
          <a:endParaRPr lang="en-US"/>
        </a:p>
      </dgm:t>
    </dgm:pt>
    <dgm:pt modelId="{15D59185-46B3-41BC-AC9B-3647F96A51F5}" type="sibTrans" cxnId="{90B8CDCF-F27F-447F-9E07-CAD8F645E475}">
      <dgm:prSet/>
      <dgm:spPr/>
      <dgm:t>
        <a:bodyPr/>
        <a:lstStyle/>
        <a:p>
          <a:endParaRPr lang="en-US"/>
        </a:p>
      </dgm:t>
    </dgm:pt>
    <dgm:pt modelId="{9162A512-84B3-43C4-A722-CC49276C2DF3}">
      <dgm:prSet/>
      <dgm:spPr/>
      <dgm:t>
        <a:bodyPr/>
        <a:lstStyle/>
        <a:p>
          <a:r>
            <a:rPr lang="pt-BR" b="1" i="0" baseline="0"/>
            <a:t>Qualidade dos commits</a:t>
          </a:r>
          <a:endParaRPr lang="en-US"/>
        </a:p>
      </dgm:t>
    </dgm:pt>
    <dgm:pt modelId="{32E23BDC-B998-4CAC-8278-7993C69BB75B}" type="parTrans" cxnId="{C5AEFF16-A476-4525-9EA4-63E10BB4EC5C}">
      <dgm:prSet/>
      <dgm:spPr/>
      <dgm:t>
        <a:bodyPr/>
        <a:lstStyle/>
        <a:p>
          <a:endParaRPr lang="en-US"/>
        </a:p>
      </dgm:t>
    </dgm:pt>
    <dgm:pt modelId="{DAC29AC8-3BA5-4EE3-A4C7-5713E2B23329}" type="sibTrans" cxnId="{C5AEFF16-A476-4525-9EA4-63E10BB4EC5C}">
      <dgm:prSet/>
      <dgm:spPr/>
      <dgm:t>
        <a:bodyPr/>
        <a:lstStyle/>
        <a:p>
          <a:endParaRPr lang="en-US"/>
        </a:p>
      </dgm:t>
    </dgm:pt>
    <dgm:pt modelId="{33040ECB-3EAA-480A-A08D-B1C7B786B550}">
      <dgm:prSet/>
      <dgm:spPr/>
      <dgm:t>
        <a:bodyPr/>
        <a:lstStyle/>
        <a:p>
          <a:r>
            <a:rPr lang="pt-BR" b="1" i="0" baseline="0"/>
            <a:t>Adequação do PR</a:t>
          </a:r>
          <a:endParaRPr lang="en-US"/>
        </a:p>
      </dgm:t>
    </dgm:pt>
    <dgm:pt modelId="{877AA312-1717-4F80-862A-9AF42677D256}" type="parTrans" cxnId="{298AB235-68A6-4C64-9A44-410BEE4DF008}">
      <dgm:prSet/>
      <dgm:spPr/>
      <dgm:t>
        <a:bodyPr/>
        <a:lstStyle/>
        <a:p>
          <a:endParaRPr lang="en-US"/>
        </a:p>
      </dgm:t>
    </dgm:pt>
    <dgm:pt modelId="{7DD1B7CF-E21C-4FDF-A487-7F087A38DABF}" type="sibTrans" cxnId="{298AB235-68A6-4C64-9A44-410BEE4DF008}">
      <dgm:prSet/>
      <dgm:spPr/>
      <dgm:t>
        <a:bodyPr/>
        <a:lstStyle/>
        <a:p>
          <a:endParaRPr lang="en-US"/>
        </a:p>
      </dgm:t>
    </dgm:pt>
    <dgm:pt modelId="{31E75EFF-C14E-46A6-B375-AA5FCFDA8137}">
      <dgm:prSet/>
      <dgm:spPr/>
      <dgm:t>
        <a:bodyPr/>
        <a:lstStyle/>
        <a:p>
          <a:r>
            <a:rPr lang="pt-BR" b="1" i="0" baseline="0"/>
            <a:t>Resolução completa do problema</a:t>
          </a:r>
          <a:endParaRPr lang="en-US"/>
        </a:p>
      </dgm:t>
    </dgm:pt>
    <dgm:pt modelId="{E6FB4147-65EB-4A54-9690-EDB60F43B36B}" type="parTrans" cxnId="{9B7083CA-32EA-4E5B-8B33-F218547B09DF}">
      <dgm:prSet/>
      <dgm:spPr/>
      <dgm:t>
        <a:bodyPr/>
        <a:lstStyle/>
        <a:p>
          <a:endParaRPr lang="en-US"/>
        </a:p>
      </dgm:t>
    </dgm:pt>
    <dgm:pt modelId="{B4313602-D8FE-47B4-8E1F-29E5D4F7BBAE}" type="sibTrans" cxnId="{9B7083CA-32EA-4E5B-8B33-F218547B09DF}">
      <dgm:prSet/>
      <dgm:spPr/>
      <dgm:t>
        <a:bodyPr/>
        <a:lstStyle/>
        <a:p>
          <a:endParaRPr lang="en-US"/>
        </a:p>
      </dgm:t>
    </dgm:pt>
    <dgm:pt modelId="{5D027F0B-6EF8-4DB0-9DFB-92E31237179B}">
      <dgm:prSet/>
      <dgm:spPr/>
      <dgm:t>
        <a:bodyPr/>
        <a:lstStyle/>
        <a:p>
          <a:r>
            <a:rPr lang="pt-BR" b="1" i="0" baseline="0"/>
            <a:t>Autossuficiência</a:t>
          </a:r>
          <a:endParaRPr lang="en-US"/>
        </a:p>
      </dgm:t>
    </dgm:pt>
    <dgm:pt modelId="{63D8131F-026C-46BA-BFD3-9E433F6C8238}" type="parTrans" cxnId="{7332DC57-7AD0-48DF-B0C2-A6CABBB906E2}">
      <dgm:prSet/>
      <dgm:spPr/>
      <dgm:t>
        <a:bodyPr/>
        <a:lstStyle/>
        <a:p>
          <a:endParaRPr lang="en-US"/>
        </a:p>
      </dgm:t>
    </dgm:pt>
    <dgm:pt modelId="{83F51118-E0BC-4039-9FED-E4F298775DFC}" type="sibTrans" cxnId="{7332DC57-7AD0-48DF-B0C2-A6CABBB906E2}">
      <dgm:prSet/>
      <dgm:spPr/>
      <dgm:t>
        <a:bodyPr/>
        <a:lstStyle/>
        <a:p>
          <a:endParaRPr lang="en-US"/>
        </a:p>
      </dgm:t>
    </dgm:pt>
    <dgm:pt modelId="{AE814A83-BAED-43C1-8F8F-3C9F6CD85A4B}">
      <dgm:prSet/>
      <dgm:spPr/>
      <dgm:t>
        <a:bodyPr/>
        <a:lstStyle/>
        <a:p>
          <a:r>
            <a:rPr lang="pt-BR" b="1" i="0" baseline="0"/>
            <a:t>Documentação</a:t>
          </a:r>
          <a:endParaRPr lang="en-US"/>
        </a:p>
      </dgm:t>
    </dgm:pt>
    <dgm:pt modelId="{4068626C-3F06-4D97-816D-4665D06A31AD}" type="parTrans" cxnId="{25913574-9F05-439B-8D89-C2DF328FB5F9}">
      <dgm:prSet/>
      <dgm:spPr/>
      <dgm:t>
        <a:bodyPr/>
        <a:lstStyle/>
        <a:p>
          <a:endParaRPr lang="en-US"/>
        </a:p>
      </dgm:t>
    </dgm:pt>
    <dgm:pt modelId="{4D792200-5AE0-441F-9F03-D9A5BD8EC182}" type="sibTrans" cxnId="{25913574-9F05-439B-8D89-C2DF328FB5F9}">
      <dgm:prSet/>
      <dgm:spPr/>
      <dgm:t>
        <a:bodyPr/>
        <a:lstStyle/>
        <a:p>
          <a:endParaRPr lang="en-US"/>
        </a:p>
      </dgm:t>
    </dgm:pt>
    <dgm:pt modelId="{965CEF8C-EF54-48CC-AAFD-445F77372A81}" type="pres">
      <dgm:prSet presAssocID="{C775313A-DDAC-4662-B8BB-FF66E67BA282}" presName="linear" presStyleCnt="0">
        <dgm:presLayoutVars>
          <dgm:animLvl val="lvl"/>
          <dgm:resizeHandles val="exact"/>
        </dgm:presLayoutVars>
      </dgm:prSet>
      <dgm:spPr/>
    </dgm:pt>
    <dgm:pt modelId="{7C821F66-2D0D-4300-894E-00EEC3C2DCD6}" type="pres">
      <dgm:prSet presAssocID="{7368EEE9-2023-49CB-BA9C-6A82AD931B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493654-029D-4BF5-AD30-AB10DC17E519}" type="pres">
      <dgm:prSet presAssocID="{7368EEE9-2023-49CB-BA9C-6A82AD931B1E}" presName="childText" presStyleLbl="revTx" presStyleIdx="0" presStyleCnt="3">
        <dgm:presLayoutVars>
          <dgm:bulletEnabled val="1"/>
        </dgm:presLayoutVars>
      </dgm:prSet>
      <dgm:spPr/>
    </dgm:pt>
    <dgm:pt modelId="{46CDA57A-FD37-468F-8B51-996C759364E2}" type="pres">
      <dgm:prSet presAssocID="{4BD0C9E2-9648-4CCF-A251-7170E12A29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851165-132C-4333-BB5B-A1C6A643EAEB}" type="pres">
      <dgm:prSet presAssocID="{4BD0C9E2-9648-4CCF-A251-7170E12A2932}" presName="childText" presStyleLbl="revTx" presStyleIdx="1" presStyleCnt="3">
        <dgm:presLayoutVars>
          <dgm:bulletEnabled val="1"/>
        </dgm:presLayoutVars>
      </dgm:prSet>
      <dgm:spPr/>
    </dgm:pt>
    <dgm:pt modelId="{523CD2E3-754B-461B-9A4D-EAA0CE343E62}" type="pres">
      <dgm:prSet presAssocID="{33040ECB-3EAA-480A-A08D-B1C7B786B5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AD9084-5C90-4CEE-855E-8D1CD88ED746}" type="pres">
      <dgm:prSet presAssocID="{33040ECB-3EAA-480A-A08D-B1C7B786B5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FC4F80B-9F57-4010-BF29-0992C0C170C5}" srcId="{C775313A-DDAC-4662-B8BB-FF66E67BA282}" destId="{4BD0C9E2-9648-4CCF-A251-7170E12A2932}" srcOrd="1" destOrd="0" parTransId="{3718A9F6-61D0-47A0-97F3-C9D982A0EF20}" sibTransId="{DBDE1FCE-5008-426C-95C1-640A641F1235}"/>
    <dgm:cxn modelId="{C5AEFF16-A476-4525-9EA4-63E10BB4EC5C}" srcId="{4BD0C9E2-9648-4CCF-A251-7170E12A2932}" destId="{9162A512-84B3-43C4-A722-CC49276C2DF3}" srcOrd="1" destOrd="0" parTransId="{32E23BDC-B998-4CAC-8278-7993C69BB75B}" sibTransId="{DAC29AC8-3BA5-4EE3-A4C7-5713E2B23329}"/>
    <dgm:cxn modelId="{298AB235-68A6-4C64-9A44-410BEE4DF008}" srcId="{C775313A-DDAC-4662-B8BB-FF66E67BA282}" destId="{33040ECB-3EAA-480A-A08D-B1C7B786B550}" srcOrd="2" destOrd="0" parTransId="{877AA312-1717-4F80-862A-9AF42677D256}" sibTransId="{7DD1B7CF-E21C-4FDF-A487-7F087A38DABF}"/>
    <dgm:cxn modelId="{6E8B925E-FAD9-440F-9325-9E64019ECCB2}" srcId="{C775313A-DDAC-4662-B8BB-FF66E67BA282}" destId="{7368EEE9-2023-49CB-BA9C-6A82AD931B1E}" srcOrd="0" destOrd="0" parTransId="{E0AF65DE-B96D-400B-AF94-5642C0A77EC1}" sibTransId="{15382E36-1D85-4B0B-9722-BA71A66C021D}"/>
    <dgm:cxn modelId="{CDE49C65-3699-4CF0-8B00-DB72B6286887}" type="presOf" srcId="{4F045263-FD6B-4BAF-A9DF-A8659A6EC4FB}" destId="{A9493654-029D-4BF5-AD30-AB10DC17E519}" srcOrd="0" destOrd="0" presId="urn:microsoft.com/office/officeart/2005/8/layout/vList2"/>
    <dgm:cxn modelId="{D405154E-F929-4E40-B6A0-3E6201D20410}" type="presOf" srcId="{4BD0C9E2-9648-4CCF-A251-7170E12A2932}" destId="{46CDA57A-FD37-468F-8B51-996C759364E2}" srcOrd="0" destOrd="0" presId="urn:microsoft.com/office/officeart/2005/8/layout/vList2"/>
    <dgm:cxn modelId="{25913574-9F05-439B-8D89-C2DF328FB5F9}" srcId="{33040ECB-3EAA-480A-A08D-B1C7B786B550}" destId="{AE814A83-BAED-43C1-8F8F-3C9F6CD85A4B}" srcOrd="2" destOrd="0" parTransId="{4068626C-3F06-4D97-816D-4665D06A31AD}" sibTransId="{4D792200-5AE0-441F-9F03-D9A5BD8EC182}"/>
    <dgm:cxn modelId="{7332DC57-7AD0-48DF-B0C2-A6CABBB906E2}" srcId="{33040ECB-3EAA-480A-A08D-B1C7B786B550}" destId="{5D027F0B-6EF8-4DB0-9DFB-92E31237179B}" srcOrd="1" destOrd="0" parTransId="{63D8131F-026C-46BA-BFD3-9E433F6C8238}" sibTransId="{83F51118-E0BC-4039-9FED-E4F298775DFC}"/>
    <dgm:cxn modelId="{283E3F5A-BB67-4F3E-8A2C-8166F50A9572}" type="presOf" srcId="{33040ECB-3EAA-480A-A08D-B1C7B786B550}" destId="{523CD2E3-754B-461B-9A4D-EAA0CE343E62}" srcOrd="0" destOrd="0" presId="urn:microsoft.com/office/officeart/2005/8/layout/vList2"/>
    <dgm:cxn modelId="{87DA407C-AF44-4AAB-8888-9825BAB54CA1}" type="presOf" srcId="{9162A512-84B3-43C4-A722-CC49276C2DF3}" destId="{4E851165-132C-4333-BB5B-A1C6A643EAEB}" srcOrd="0" destOrd="1" presId="urn:microsoft.com/office/officeart/2005/8/layout/vList2"/>
    <dgm:cxn modelId="{8653FE81-8BA0-48F2-AB95-B57A11648B3C}" type="presOf" srcId="{C775313A-DDAC-4662-B8BB-FF66E67BA282}" destId="{965CEF8C-EF54-48CC-AAFD-445F77372A81}" srcOrd="0" destOrd="0" presId="urn:microsoft.com/office/officeart/2005/8/layout/vList2"/>
    <dgm:cxn modelId="{F1A5AD96-9440-44E6-A195-B1167C078F56}" type="presOf" srcId="{31E75EFF-C14E-46A6-B375-AA5FCFDA8137}" destId="{DFAD9084-5C90-4CEE-855E-8D1CD88ED746}" srcOrd="0" destOrd="0" presId="urn:microsoft.com/office/officeart/2005/8/layout/vList2"/>
    <dgm:cxn modelId="{224984AC-EA71-4ED1-AF23-E5424A55D724}" type="presOf" srcId="{5D027F0B-6EF8-4DB0-9DFB-92E31237179B}" destId="{DFAD9084-5C90-4CEE-855E-8D1CD88ED746}" srcOrd="0" destOrd="1" presId="urn:microsoft.com/office/officeart/2005/8/layout/vList2"/>
    <dgm:cxn modelId="{E5116CAE-526D-45D8-8938-F73329F31960}" srcId="{7368EEE9-2023-49CB-BA9C-6A82AD931B1E}" destId="{780E3D4A-F4F8-4F96-803C-CC865106D184}" srcOrd="1" destOrd="0" parTransId="{49CB9D94-8ADE-4385-A437-D389CC3903B3}" sibTransId="{DB72DDDB-FDF0-4769-95E6-F450B01F9FE0}"/>
    <dgm:cxn modelId="{9B7083CA-32EA-4E5B-8B33-F218547B09DF}" srcId="{33040ECB-3EAA-480A-A08D-B1C7B786B550}" destId="{31E75EFF-C14E-46A6-B375-AA5FCFDA8137}" srcOrd="0" destOrd="0" parTransId="{E6FB4147-65EB-4A54-9690-EDB60F43B36B}" sibTransId="{B4313602-D8FE-47B4-8E1F-29E5D4F7BBAE}"/>
    <dgm:cxn modelId="{B2797FCB-3A7B-429F-9C4B-29A820B8BA52}" type="presOf" srcId="{780E3D4A-F4F8-4F96-803C-CC865106D184}" destId="{A9493654-029D-4BF5-AD30-AB10DC17E519}" srcOrd="0" destOrd="1" presId="urn:microsoft.com/office/officeart/2005/8/layout/vList2"/>
    <dgm:cxn modelId="{90B8CDCF-F27F-447F-9E07-CAD8F645E475}" srcId="{4BD0C9E2-9648-4CCF-A251-7170E12A2932}" destId="{2DBCFAC1-FB60-4F5D-B834-C59699B52BE5}" srcOrd="0" destOrd="0" parTransId="{4A6CA59A-E070-4515-B62E-F469BDE0C1A8}" sibTransId="{15D59185-46B3-41BC-AC9B-3647F96A51F5}"/>
    <dgm:cxn modelId="{95BA98E3-195C-48F0-8307-FBF55D9AA2E6}" type="presOf" srcId="{2DBCFAC1-FB60-4F5D-B834-C59699B52BE5}" destId="{4E851165-132C-4333-BB5B-A1C6A643EAEB}" srcOrd="0" destOrd="0" presId="urn:microsoft.com/office/officeart/2005/8/layout/vList2"/>
    <dgm:cxn modelId="{18BFF1EC-64F4-4927-B941-85BC84E43C14}" type="presOf" srcId="{7368EEE9-2023-49CB-BA9C-6A82AD931B1E}" destId="{7C821F66-2D0D-4300-894E-00EEC3C2DCD6}" srcOrd="0" destOrd="0" presId="urn:microsoft.com/office/officeart/2005/8/layout/vList2"/>
    <dgm:cxn modelId="{A11C0EEF-6730-48ED-B886-2D4A7307EA67}" type="presOf" srcId="{AE814A83-BAED-43C1-8F8F-3C9F6CD85A4B}" destId="{DFAD9084-5C90-4CEE-855E-8D1CD88ED746}" srcOrd="0" destOrd="2" presId="urn:microsoft.com/office/officeart/2005/8/layout/vList2"/>
    <dgm:cxn modelId="{7675D0F4-25C5-4167-A86F-F57D2D410599}" srcId="{7368EEE9-2023-49CB-BA9C-6A82AD931B1E}" destId="{4F045263-FD6B-4BAF-A9DF-A8659A6EC4FB}" srcOrd="0" destOrd="0" parTransId="{3440035A-96D5-4063-9CA2-421CBAD3CE43}" sibTransId="{E91F4657-A016-4FAC-A17F-F83543828C4F}"/>
    <dgm:cxn modelId="{587AE62C-8164-4E40-96FF-69BA93F5B7C2}" type="presParOf" srcId="{965CEF8C-EF54-48CC-AAFD-445F77372A81}" destId="{7C821F66-2D0D-4300-894E-00EEC3C2DCD6}" srcOrd="0" destOrd="0" presId="urn:microsoft.com/office/officeart/2005/8/layout/vList2"/>
    <dgm:cxn modelId="{E1CE7566-4DEF-4CFB-8744-ACCCF9123B9B}" type="presParOf" srcId="{965CEF8C-EF54-48CC-AAFD-445F77372A81}" destId="{A9493654-029D-4BF5-AD30-AB10DC17E519}" srcOrd="1" destOrd="0" presId="urn:microsoft.com/office/officeart/2005/8/layout/vList2"/>
    <dgm:cxn modelId="{FCFDD923-73AF-448D-A99C-3BFBC24E5438}" type="presParOf" srcId="{965CEF8C-EF54-48CC-AAFD-445F77372A81}" destId="{46CDA57A-FD37-468F-8B51-996C759364E2}" srcOrd="2" destOrd="0" presId="urn:microsoft.com/office/officeart/2005/8/layout/vList2"/>
    <dgm:cxn modelId="{7D650B52-361C-49B7-BBDA-98DC859EED0D}" type="presParOf" srcId="{965CEF8C-EF54-48CC-AAFD-445F77372A81}" destId="{4E851165-132C-4333-BB5B-A1C6A643EAEB}" srcOrd="3" destOrd="0" presId="urn:microsoft.com/office/officeart/2005/8/layout/vList2"/>
    <dgm:cxn modelId="{36C4CA52-B438-4532-B5EA-9F634C232626}" type="presParOf" srcId="{965CEF8C-EF54-48CC-AAFD-445F77372A81}" destId="{523CD2E3-754B-461B-9A4D-EAA0CE343E62}" srcOrd="4" destOrd="0" presId="urn:microsoft.com/office/officeart/2005/8/layout/vList2"/>
    <dgm:cxn modelId="{6A8CF913-CCA4-4FDB-B6B6-915FCFCCF76D}" type="presParOf" srcId="{965CEF8C-EF54-48CC-AAFD-445F77372A81}" destId="{DFAD9084-5C90-4CEE-855E-8D1CD88ED7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0D8F12-5D63-4DD4-962E-69B79A3381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39004E-7AD6-416C-A776-4F36763E5A3D}">
      <dgm:prSet/>
      <dgm:spPr/>
      <dgm:t>
        <a:bodyPr/>
        <a:lstStyle/>
        <a:p>
          <a:r>
            <a:rPr lang="pt-BR" b="1" i="0" baseline="0"/>
            <a:t>Testes Automatizados (60+% dos respondentes)</a:t>
          </a:r>
          <a:endParaRPr lang="en-US"/>
        </a:p>
      </dgm:t>
    </dgm:pt>
    <dgm:pt modelId="{49EB3ABB-B69E-460E-88B6-C1602E3F67BB}" type="parTrans" cxnId="{80C8AA95-1F84-4F0E-B82B-D671A66BA810}">
      <dgm:prSet/>
      <dgm:spPr/>
      <dgm:t>
        <a:bodyPr/>
        <a:lstStyle/>
        <a:p>
          <a:endParaRPr lang="en-US"/>
        </a:p>
      </dgm:t>
    </dgm:pt>
    <dgm:pt modelId="{FC09453C-0D9E-4EF4-A81D-056B574CA682}" type="sibTrans" cxnId="{80C8AA95-1F84-4F0E-B82B-D671A66BA810}">
      <dgm:prSet/>
      <dgm:spPr/>
      <dgm:t>
        <a:bodyPr/>
        <a:lstStyle/>
        <a:p>
          <a:endParaRPr lang="en-US"/>
        </a:p>
      </dgm:t>
    </dgm:pt>
    <dgm:pt modelId="{CA270D36-F232-4558-A83B-BA9136EA3FD6}">
      <dgm:prSet/>
      <dgm:spPr/>
      <dgm:t>
        <a:bodyPr/>
        <a:lstStyle/>
        <a:p>
          <a:r>
            <a:rPr lang="pt-BR" b="1" i="0" baseline="0"/>
            <a:t>Testes locais ou CI</a:t>
          </a:r>
          <a:r>
            <a:rPr lang="pt-BR" b="0" i="0" baseline="0"/>
            <a:t> </a:t>
          </a:r>
          <a:endParaRPr lang="en-US"/>
        </a:p>
      </dgm:t>
    </dgm:pt>
    <dgm:pt modelId="{ECF35C85-C242-419B-8D24-1D92F2C3222E}" type="parTrans" cxnId="{F6138E0C-165A-4407-98EE-F4B977F48E3D}">
      <dgm:prSet/>
      <dgm:spPr/>
      <dgm:t>
        <a:bodyPr/>
        <a:lstStyle/>
        <a:p>
          <a:endParaRPr lang="en-US"/>
        </a:p>
      </dgm:t>
    </dgm:pt>
    <dgm:pt modelId="{AB2F722B-E6DB-41ED-8440-BED3C75302F1}" type="sibTrans" cxnId="{F6138E0C-165A-4407-98EE-F4B977F48E3D}">
      <dgm:prSet/>
      <dgm:spPr/>
      <dgm:t>
        <a:bodyPr/>
        <a:lstStyle/>
        <a:p>
          <a:endParaRPr lang="en-US"/>
        </a:p>
      </dgm:t>
    </dgm:pt>
    <dgm:pt modelId="{3FCC3389-3C34-456C-9279-AF59BE0B8015}">
      <dgm:prSet/>
      <dgm:spPr/>
      <dgm:t>
        <a:bodyPr/>
        <a:lstStyle/>
        <a:p>
          <a:r>
            <a:rPr lang="pt-BR" b="1" i="0" baseline="0"/>
            <a:t>Testes manuais complementares</a:t>
          </a:r>
          <a:endParaRPr lang="en-US"/>
        </a:p>
      </dgm:t>
    </dgm:pt>
    <dgm:pt modelId="{C42F767F-72FC-4FD1-B946-840B07F6D737}" type="parTrans" cxnId="{0EFBF2FB-16B5-49B5-9932-160675C4D20A}">
      <dgm:prSet/>
      <dgm:spPr/>
      <dgm:t>
        <a:bodyPr/>
        <a:lstStyle/>
        <a:p>
          <a:endParaRPr lang="en-US"/>
        </a:p>
      </dgm:t>
    </dgm:pt>
    <dgm:pt modelId="{6D356441-E0CE-463D-A1D9-72E7094587CA}" type="sibTrans" cxnId="{0EFBF2FB-16B5-49B5-9932-160675C4D20A}">
      <dgm:prSet/>
      <dgm:spPr/>
      <dgm:t>
        <a:bodyPr/>
        <a:lstStyle/>
        <a:p>
          <a:endParaRPr lang="en-US"/>
        </a:p>
      </dgm:t>
    </dgm:pt>
    <dgm:pt modelId="{3C4CEA0E-2842-4207-835B-223752578172}">
      <dgm:prSet/>
      <dgm:spPr/>
      <dgm:t>
        <a:bodyPr/>
        <a:lstStyle/>
        <a:p>
          <a:r>
            <a:rPr lang="pt-BR" b="0" i="0" baseline="0"/>
            <a:t>Apenas 3% usam </a:t>
          </a:r>
          <a:r>
            <a:rPr lang="pt-BR" b="1" i="0" baseline="0"/>
            <a:t>apenas testes manuais</a:t>
          </a:r>
          <a:r>
            <a:rPr lang="pt-BR" b="0" i="0" baseline="0"/>
            <a:t>.</a:t>
          </a:r>
          <a:endParaRPr lang="en-US"/>
        </a:p>
      </dgm:t>
    </dgm:pt>
    <dgm:pt modelId="{B7AA4525-B9C2-4354-9F44-7E43BA7387A1}" type="parTrans" cxnId="{D8BB72A4-B4F5-4DDA-A089-01FA1D3C5AC7}">
      <dgm:prSet/>
      <dgm:spPr/>
      <dgm:t>
        <a:bodyPr/>
        <a:lstStyle/>
        <a:p>
          <a:endParaRPr lang="en-US"/>
        </a:p>
      </dgm:t>
    </dgm:pt>
    <dgm:pt modelId="{5A605FB2-0777-490D-A89F-8E497459B5FD}" type="sibTrans" cxnId="{D8BB72A4-B4F5-4DDA-A089-01FA1D3C5AC7}">
      <dgm:prSet/>
      <dgm:spPr/>
      <dgm:t>
        <a:bodyPr/>
        <a:lstStyle/>
        <a:p>
          <a:endParaRPr lang="en-US"/>
        </a:p>
      </dgm:t>
    </dgm:pt>
    <dgm:pt modelId="{0AA54E0E-C2F0-4755-9061-B560C69A644C}">
      <dgm:prSet/>
      <dgm:spPr/>
      <dgm:t>
        <a:bodyPr/>
        <a:lstStyle/>
        <a:p>
          <a:r>
            <a:rPr lang="pt-BR" b="1" i="0" baseline="0"/>
            <a:t>Ferramentas de Análise Estática (7%)</a:t>
          </a:r>
          <a:endParaRPr lang="en-US"/>
        </a:p>
      </dgm:t>
    </dgm:pt>
    <dgm:pt modelId="{5D91ADFC-E62C-462D-9511-FA6FF9514404}" type="parTrans" cxnId="{04A179CC-1BC3-4571-8403-037029CDE161}">
      <dgm:prSet/>
      <dgm:spPr/>
      <dgm:t>
        <a:bodyPr/>
        <a:lstStyle/>
        <a:p>
          <a:endParaRPr lang="en-US"/>
        </a:p>
      </dgm:t>
    </dgm:pt>
    <dgm:pt modelId="{5E0D51A1-FA98-4AFC-A37D-A0E3CBFD6B80}" type="sibTrans" cxnId="{04A179CC-1BC3-4571-8403-037029CDE161}">
      <dgm:prSet/>
      <dgm:spPr/>
      <dgm:t>
        <a:bodyPr/>
        <a:lstStyle/>
        <a:p>
          <a:endParaRPr lang="en-US"/>
        </a:p>
      </dgm:t>
    </dgm:pt>
    <dgm:pt modelId="{07F80321-F235-4896-A7A1-1443DE79CDA4}">
      <dgm:prSet/>
      <dgm:spPr/>
      <dgm:t>
        <a:bodyPr/>
        <a:lstStyle/>
        <a:p>
          <a:r>
            <a:rPr lang="pt-BR" b="1" i="0" baseline="0"/>
            <a:t>Linters</a:t>
          </a:r>
          <a:endParaRPr lang="en-US"/>
        </a:p>
      </dgm:t>
    </dgm:pt>
    <dgm:pt modelId="{F75F36A7-6B78-4AAF-9BD6-21E28736547A}" type="parTrans" cxnId="{CE497E18-00DC-4252-821B-80287381FE34}">
      <dgm:prSet/>
      <dgm:spPr/>
      <dgm:t>
        <a:bodyPr/>
        <a:lstStyle/>
        <a:p>
          <a:endParaRPr lang="en-US"/>
        </a:p>
      </dgm:t>
    </dgm:pt>
    <dgm:pt modelId="{012D35AC-DFB5-4667-9957-02B257CFD22C}" type="sibTrans" cxnId="{CE497E18-00DC-4252-821B-80287381FE34}">
      <dgm:prSet/>
      <dgm:spPr/>
      <dgm:t>
        <a:bodyPr/>
        <a:lstStyle/>
        <a:p>
          <a:endParaRPr lang="en-US"/>
        </a:p>
      </dgm:t>
    </dgm:pt>
    <dgm:pt modelId="{BD29FAEC-F09E-428A-A19B-081E6F0667FB}">
      <dgm:prSet/>
      <dgm:spPr/>
      <dgm:t>
        <a:bodyPr/>
        <a:lstStyle/>
        <a:p>
          <a:r>
            <a:rPr lang="pt-BR" b="1" i="0" baseline="0"/>
            <a:t>Verificadores de estilo</a:t>
          </a:r>
          <a:r>
            <a:rPr lang="pt-BR" b="0" i="0" baseline="0"/>
            <a:t> </a:t>
          </a:r>
          <a:endParaRPr lang="en-US"/>
        </a:p>
      </dgm:t>
    </dgm:pt>
    <dgm:pt modelId="{86F8B284-70D9-42D1-86CE-8006B3D2719A}" type="parTrans" cxnId="{9CD74269-D88D-404E-9049-7FA8CE60B6E0}">
      <dgm:prSet/>
      <dgm:spPr/>
      <dgm:t>
        <a:bodyPr/>
        <a:lstStyle/>
        <a:p>
          <a:endParaRPr lang="en-US"/>
        </a:p>
      </dgm:t>
    </dgm:pt>
    <dgm:pt modelId="{20EB6246-FC66-406B-90FB-59B7C41663BD}" type="sibTrans" cxnId="{9CD74269-D88D-404E-9049-7FA8CE60B6E0}">
      <dgm:prSet/>
      <dgm:spPr/>
      <dgm:t>
        <a:bodyPr/>
        <a:lstStyle/>
        <a:p>
          <a:endParaRPr lang="en-US"/>
        </a:p>
      </dgm:t>
    </dgm:pt>
    <dgm:pt modelId="{1C3B870C-4E1B-47BE-AB43-72012D365183}">
      <dgm:prSet/>
      <dgm:spPr/>
      <dgm:t>
        <a:bodyPr/>
        <a:lstStyle/>
        <a:p>
          <a:r>
            <a:rPr lang="pt-BR" b="1" i="0" baseline="0"/>
            <a:t>Ferramentas de métodos formais</a:t>
          </a:r>
          <a:endParaRPr lang="en-US"/>
        </a:p>
      </dgm:t>
    </dgm:pt>
    <dgm:pt modelId="{673A95CB-9822-48D7-861C-4A20B5E96A0A}" type="parTrans" cxnId="{4F2465CE-8AF1-4123-AD76-85EC2304EB07}">
      <dgm:prSet/>
      <dgm:spPr/>
      <dgm:t>
        <a:bodyPr/>
        <a:lstStyle/>
        <a:p>
          <a:endParaRPr lang="en-US"/>
        </a:p>
      </dgm:t>
    </dgm:pt>
    <dgm:pt modelId="{72DC24D0-5DE5-4560-92A1-72547057B8A0}" type="sibTrans" cxnId="{4F2465CE-8AF1-4123-AD76-85EC2304EB07}">
      <dgm:prSet/>
      <dgm:spPr/>
      <dgm:t>
        <a:bodyPr/>
        <a:lstStyle/>
        <a:p>
          <a:endParaRPr lang="en-US"/>
        </a:p>
      </dgm:t>
    </dgm:pt>
    <dgm:pt modelId="{6E0DBE9F-716D-4214-B7FB-8C067898B045}">
      <dgm:prSet/>
      <dgm:spPr/>
      <dgm:t>
        <a:bodyPr/>
        <a:lstStyle/>
        <a:p>
          <a:r>
            <a:rPr lang="pt-BR" b="1" i="0" baseline="0"/>
            <a:t>Compilação</a:t>
          </a:r>
          <a:r>
            <a:rPr lang="pt-BR" b="0" i="0" baseline="0"/>
            <a:t>: Garantir que o código não quebra o build.</a:t>
          </a:r>
          <a:endParaRPr lang="en-US"/>
        </a:p>
      </dgm:t>
    </dgm:pt>
    <dgm:pt modelId="{0DF4BCCF-7CB6-4D2F-99DF-CEACA706019A}" type="parTrans" cxnId="{C3BA2650-BFE7-4F4F-892A-2533E7664DF7}">
      <dgm:prSet/>
      <dgm:spPr/>
      <dgm:t>
        <a:bodyPr/>
        <a:lstStyle/>
        <a:p>
          <a:endParaRPr lang="en-US"/>
        </a:p>
      </dgm:t>
    </dgm:pt>
    <dgm:pt modelId="{F53FD062-3D3C-414D-9A04-BF8A701CFBD4}" type="sibTrans" cxnId="{C3BA2650-BFE7-4F4F-892A-2533E7664DF7}">
      <dgm:prSet/>
      <dgm:spPr/>
      <dgm:t>
        <a:bodyPr/>
        <a:lstStyle/>
        <a:p>
          <a:endParaRPr lang="en-US"/>
        </a:p>
      </dgm:t>
    </dgm:pt>
    <dgm:pt modelId="{A9B6F0BE-B107-494F-A9B9-39BBC94F108D}">
      <dgm:prSet/>
      <dgm:spPr/>
      <dgm:t>
        <a:bodyPr/>
        <a:lstStyle/>
        <a:p>
          <a:r>
            <a:rPr lang="pt-BR" b="1" i="0" baseline="0"/>
            <a:t>Revisão de Código (20%)</a:t>
          </a:r>
          <a:endParaRPr lang="en-US"/>
        </a:p>
      </dgm:t>
    </dgm:pt>
    <dgm:pt modelId="{436B668C-2B0A-42D9-8864-02CC3C0BD8E0}" type="parTrans" cxnId="{59539A80-E3F8-4E5C-82B9-715F028019C0}">
      <dgm:prSet/>
      <dgm:spPr/>
      <dgm:t>
        <a:bodyPr/>
        <a:lstStyle/>
        <a:p>
          <a:endParaRPr lang="en-US"/>
        </a:p>
      </dgm:t>
    </dgm:pt>
    <dgm:pt modelId="{D96985D2-445C-4B0F-B96C-3447D565A455}" type="sibTrans" cxnId="{59539A80-E3F8-4E5C-82B9-715F028019C0}">
      <dgm:prSet/>
      <dgm:spPr/>
      <dgm:t>
        <a:bodyPr/>
        <a:lstStyle/>
        <a:p>
          <a:endParaRPr lang="en-US"/>
        </a:p>
      </dgm:t>
    </dgm:pt>
    <dgm:pt modelId="{42E38A6C-9B5D-4CF3-8482-44E3B4419625}">
      <dgm:prSet/>
      <dgm:spPr/>
      <dgm:t>
        <a:bodyPr/>
        <a:lstStyle/>
        <a:p>
          <a:r>
            <a:rPr lang="pt-BR" b="1" i="0" baseline="0"/>
            <a:t>Auto-revisão</a:t>
          </a:r>
          <a:r>
            <a:rPr lang="pt-BR" b="0" i="0" baseline="0"/>
            <a:t> antes de enviar o PR.</a:t>
          </a:r>
          <a:endParaRPr lang="en-US"/>
        </a:p>
      </dgm:t>
    </dgm:pt>
    <dgm:pt modelId="{DCE421E0-9C4D-419A-ACAC-12AEA1F35AE0}" type="parTrans" cxnId="{F1898063-B9A3-484E-857A-996E5548437A}">
      <dgm:prSet/>
      <dgm:spPr/>
      <dgm:t>
        <a:bodyPr/>
        <a:lstStyle/>
        <a:p>
          <a:endParaRPr lang="en-US"/>
        </a:p>
      </dgm:t>
    </dgm:pt>
    <dgm:pt modelId="{3B9E71DD-098B-42A2-98EF-9878606F976E}" type="sibTrans" cxnId="{F1898063-B9A3-484E-857A-996E5548437A}">
      <dgm:prSet/>
      <dgm:spPr/>
      <dgm:t>
        <a:bodyPr/>
        <a:lstStyle/>
        <a:p>
          <a:endParaRPr lang="en-US"/>
        </a:p>
      </dgm:t>
    </dgm:pt>
    <dgm:pt modelId="{ADB7EC20-58E9-4C6A-8CD1-9DBA10671D62}">
      <dgm:prSet/>
      <dgm:spPr/>
      <dgm:t>
        <a:bodyPr/>
        <a:lstStyle/>
        <a:p>
          <a:r>
            <a:rPr lang="pt-BR" b="1" i="0" baseline="0"/>
            <a:t>Revisão por pares</a:t>
          </a:r>
          <a:r>
            <a:rPr lang="pt-BR" b="0" i="0" baseline="0"/>
            <a:t> (colegas ou membros da comunidade)</a:t>
          </a:r>
          <a:endParaRPr lang="en-US"/>
        </a:p>
      </dgm:t>
    </dgm:pt>
    <dgm:pt modelId="{6BE185F9-1349-428B-AE1C-F13768361EA7}" type="parTrans" cxnId="{170F42FB-4229-4321-A0C5-4929441F9F54}">
      <dgm:prSet/>
      <dgm:spPr/>
      <dgm:t>
        <a:bodyPr/>
        <a:lstStyle/>
        <a:p>
          <a:endParaRPr lang="en-US"/>
        </a:p>
      </dgm:t>
    </dgm:pt>
    <dgm:pt modelId="{DDF983D5-E894-44DE-AA2E-EB81F29B54A1}" type="sibTrans" cxnId="{170F42FB-4229-4321-A0C5-4929441F9F54}">
      <dgm:prSet/>
      <dgm:spPr/>
      <dgm:t>
        <a:bodyPr/>
        <a:lstStyle/>
        <a:p>
          <a:endParaRPr lang="en-US"/>
        </a:p>
      </dgm:t>
    </dgm:pt>
    <dgm:pt modelId="{85E6407D-ABFA-427C-AA48-34F96D9F433A}">
      <dgm:prSet/>
      <dgm:spPr/>
      <dgm:t>
        <a:bodyPr/>
        <a:lstStyle/>
        <a:p>
          <a:r>
            <a:rPr lang="pt-BR" b="1" i="0" baseline="0"/>
            <a:t>Revisão pós-submissão (4%)</a:t>
          </a:r>
          <a:endParaRPr lang="en-US"/>
        </a:p>
      </dgm:t>
    </dgm:pt>
    <dgm:pt modelId="{35945A69-CB6F-413A-A803-7719E340B57A}" type="parTrans" cxnId="{EC3D4E29-4FAC-4F2C-B9BE-E2C2650F58A1}">
      <dgm:prSet/>
      <dgm:spPr/>
      <dgm:t>
        <a:bodyPr/>
        <a:lstStyle/>
        <a:p>
          <a:endParaRPr lang="en-US"/>
        </a:p>
      </dgm:t>
    </dgm:pt>
    <dgm:pt modelId="{29EF8862-0377-464D-87D0-8A3F8583D888}" type="sibTrans" cxnId="{EC3D4E29-4FAC-4F2C-B9BE-E2C2650F58A1}">
      <dgm:prSet/>
      <dgm:spPr/>
      <dgm:t>
        <a:bodyPr/>
        <a:lstStyle/>
        <a:p>
          <a:endParaRPr lang="en-US"/>
        </a:p>
      </dgm:t>
    </dgm:pt>
    <dgm:pt modelId="{920955DD-C855-45E3-A6B9-5490EFFA5983}">
      <dgm:prSet/>
      <dgm:spPr/>
      <dgm:t>
        <a:bodyPr/>
        <a:lstStyle/>
        <a:p>
          <a:r>
            <a:rPr lang="pt-BR" b="1" i="0" baseline="0"/>
            <a:t>Experiência Pessoal (3.5%)</a:t>
          </a:r>
          <a:endParaRPr lang="en-US"/>
        </a:p>
      </dgm:t>
    </dgm:pt>
    <dgm:pt modelId="{F0343006-73F0-44F0-96DB-DF07087415F7}" type="parTrans" cxnId="{A7D11B41-6C4F-4D2A-AA4C-D76B1F24257C}">
      <dgm:prSet/>
      <dgm:spPr/>
      <dgm:t>
        <a:bodyPr/>
        <a:lstStyle/>
        <a:p>
          <a:endParaRPr lang="en-US"/>
        </a:p>
      </dgm:t>
    </dgm:pt>
    <dgm:pt modelId="{33590631-AAD4-496B-ACF2-4B8DA331AEAE}" type="sibTrans" cxnId="{A7D11B41-6C4F-4D2A-AA4C-D76B1F24257C}">
      <dgm:prSet/>
      <dgm:spPr/>
      <dgm:t>
        <a:bodyPr/>
        <a:lstStyle/>
        <a:p>
          <a:endParaRPr lang="en-US"/>
        </a:p>
      </dgm:t>
    </dgm:pt>
    <dgm:pt modelId="{562707FA-59D8-4C70-B180-FA97079F2482}">
      <dgm:prSet/>
      <dgm:spPr/>
      <dgm:t>
        <a:bodyPr/>
        <a:lstStyle/>
        <a:p>
          <a:r>
            <a:rPr lang="pt-BR" b="1" i="0" baseline="0"/>
            <a:t>Sem Avaliação Explícita (4%)</a:t>
          </a:r>
          <a:endParaRPr lang="en-US"/>
        </a:p>
      </dgm:t>
    </dgm:pt>
    <dgm:pt modelId="{5291C9A4-F0F3-4F86-A2F1-A8D51AB76FCD}" type="parTrans" cxnId="{6232D142-936B-4FD3-A238-6B531417998F}">
      <dgm:prSet/>
      <dgm:spPr/>
      <dgm:t>
        <a:bodyPr/>
        <a:lstStyle/>
        <a:p>
          <a:endParaRPr lang="en-US"/>
        </a:p>
      </dgm:t>
    </dgm:pt>
    <dgm:pt modelId="{81B9DA0B-EB8F-4F19-8697-A3C0BDF36C80}" type="sibTrans" cxnId="{6232D142-936B-4FD3-A238-6B531417998F}">
      <dgm:prSet/>
      <dgm:spPr/>
      <dgm:t>
        <a:bodyPr/>
        <a:lstStyle/>
        <a:p>
          <a:endParaRPr lang="en-US"/>
        </a:p>
      </dgm:t>
    </dgm:pt>
    <dgm:pt modelId="{23A85FFA-085A-499F-B640-D7CC3DF27DA1}" type="pres">
      <dgm:prSet presAssocID="{E70D8F12-5D63-4DD4-962E-69B79A33810F}" presName="linear" presStyleCnt="0">
        <dgm:presLayoutVars>
          <dgm:animLvl val="lvl"/>
          <dgm:resizeHandles val="exact"/>
        </dgm:presLayoutVars>
      </dgm:prSet>
      <dgm:spPr/>
    </dgm:pt>
    <dgm:pt modelId="{17394604-38ED-464F-A7E9-3A81DF02AFA5}" type="pres">
      <dgm:prSet presAssocID="{7339004E-7AD6-416C-A776-4F36763E5A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E8C077-F121-4F73-8FE6-D34A1E598C14}" type="pres">
      <dgm:prSet presAssocID="{7339004E-7AD6-416C-A776-4F36763E5A3D}" presName="childText" presStyleLbl="revTx" presStyleIdx="0" presStyleCnt="3">
        <dgm:presLayoutVars>
          <dgm:bulletEnabled val="1"/>
        </dgm:presLayoutVars>
      </dgm:prSet>
      <dgm:spPr/>
    </dgm:pt>
    <dgm:pt modelId="{D31FF9A6-C602-4F23-AC79-5E98C99C1239}" type="pres">
      <dgm:prSet presAssocID="{0AA54E0E-C2F0-4755-9061-B560C69A64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526DE7-823F-4958-967F-2D44D132E32F}" type="pres">
      <dgm:prSet presAssocID="{0AA54E0E-C2F0-4755-9061-B560C69A644C}" presName="childText" presStyleLbl="revTx" presStyleIdx="1" presStyleCnt="3">
        <dgm:presLayoutVars>
          <dgm:bulletEnabled val="1"/>
        </dgm:presLayoutVars>
      </dgm:prSet>
      <dgm:spPr/>
    </dgm:pt>
    <dgm:pt modelId="{D411110D-DB5D-414A-8314-5C9C855491F4}" type="pres">
      <dgm:prSet presAssocID="{A9B6F0BE-B107-494F-A9B9-39BBC94F10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CD08F6-BBB3-4D35-B8DB-F9554BBBC22F}" type="pres">
      <dgm:prSet presAssocID="{A9B6F0BE-B107-494F-A9B9-39BBC94F108D}" presName="childText" presStyleLbl="revTx" presStyleIdx="2" presStyleCnt="3">
        <dgm:presLayoutVars>
          <dgm:bulletEnabled val="1"/>
        </dgm:presLayoutVars>
      </dgm:prSet>
      <dgm:spPr/>
    </dgm:pt>
    <dgm:pt modelId="{2A206D70-2A4F-4612-BBE7-5201D421FF6F}" type="pres">
      <dgm:prSet presAssocID="{920955DD-C855-45E3-A6B9-5490EFFA59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344DDDB-9CB1-4ECB-B746-52BFB89C4DFA}" type="pres">
      <dgm:prSet presAssocID="{33590631-AAD4-496B-ACF2-4B8DA331AEAE}" presName="spacer" presStyleCnt="0"/>
      <dgm:spPr/>
    </dgm:pt>
    <dgm:pt modelId="{D25EFC80-F432-42E2-9C4B-6CF183EB78F5}" type="pres">
      <dgm:prSet presAssocID="{562707FA-59D8-4C70-B180-FA97079F248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883F0C-119E-4A36-B33F-AF3EF08DCC5E}" type="presOf" srcId="{3FCC3389-3C34-456C-9279-AF59BE0B8015}" destId="{2EE8C077-F121-4F73-8FE6-D34A1E598C14}" srcOrd="0" destOrd="1" presId="urn:microsoft.com/office/officeart/2005/8/layout/vList2"/>
    <dgm:cxn modelId="{F6138E0C-165A-4407-98EE-F4B977F48E3D}" srcId="{7339004E-7AD6-416C-A776-4F36763E5A3D}" destId="{CA270D36-F232-4558-A83B-BA9136EA3FD6}" srcOrd="0" destOrd="0" parTransId="{ECF35C85-C242-419B-8D24-1D92F2C3222E}" sibTransId="{AB2F722B-E6DB-41ED-8440-BED3C75302F1}"/>
    <dgm:cxn modelId="{CE497E18-00DC-4252-821B-80287381FE34}" srcId="{0AA54E0E-C2F0-4755-9061-B560C69A644C}" destId="{07F80321-F235-4896-A7A1-1443DE79CDA4}" srcOrd="0" destOrd="0" parTransId="{F75F36A7-6B78-4AAF-9BD6-21E28736547A}" sibTransId="{012D35AC-DFB5-4667-9957-02B257CFD22C}"/>
    <dgm:cxn modelId="{EC3D4E29-4FAC-4F2C-B9BE-E2C2650F58A1}" srcId="{A9B6F0BE-B107-494F-A9B9-39BBC94F108D}" destId="{85E6407D-ABFA-427C-AA48-34F96D9F433A}" srcOrd="2" destOrd="0" parTransId="{35945A69-CB6F-413A-A803-7719E340B57A}" sibTransId="{29EF8862-0377-464D-87D0-8A3F8583D888}"/>
    <dgm:cxn modelId="{FCE67C2E-93AE-4871-BFB8-00F36F71F9A0}" type="presOf" srcId="{85E6407D-ABFA-427C-AA48-34F96D9F433A}" destId="{C3CD08F6-BBB3-4D35-B8DB-F9554BBBC22F}" srcOrd="0" destOrd="2" presId="urn:microsoft.com/office/officeart/2005/8/layout/vList2"/>
    <dgm:cxn modelId="{4C8C7B34-37B3-4CF9-8912-C5AD449B1222}" type="presOf" srcId="{0AA54E0E-C2F0-4755-9061-B560C69A644C}" destId="{D31FF9A6-C602-4F23-AC79-5E98C99C1239}" srcOrd="0" destOrd="0" presId="urn:microsoft.com/office/officeart/2005/8/layout/vList2"/>
    <dgm:cxn modelId="{3C848835-A262-4051-8CA3-C8E7ACA179B5}" type="presOf" srcId="{ADB7EC20-58E9-4C6A-8CD1-9DBA10671D62}" destId="{C3CD08F6-BBB3-4D35-B8DB-F9554BBBC22F}" srcOrd="0" destOrd="1" presId="urn:microsoft.com/office/officeart/2005/8/layout/vList2"/>
    <dgm:cxn modelId="{A7D11B41-6C4F-4D2A-AA4C-D76B1F24257C}" srcId="{E70D8F12-5D63-4DD4-962E-69B79A33810F}" destId="{920955DD-C855-45E3-A6B9-5490EFFA5983}" srcOrd="3" destOrd="0" parTransId="{F0343006-73F0-44F0-96DB-DF07087415F7}" sibTransId="{33590631-AAD4-496B-ACF2-4B8DA331AEAE}"/>
    <dgm:cxn modelId="{80F1E541-9949-484B-9CE8-AC6F20FC7E20}" type="presOf" srcId="{CA270D36-F232-4558-A83B-BA9136EA3FD6}" destId="{2EE8C077-F121-4F73-8FE6-D34A1E598C14}" srcOrd="0" destOrd="0" presId="urn:microsoft.com/office/officeart/2005/8/layout/vList2"/>
    <dgm:cxn modelId="{6232D142-936B-4FD3-A238-6B531417998F}" srcId="{E70D8F12-5D63-4DD4-962E-69B79A33810F}" destId="{562707FA-59D8-4C70-B180-FA97079F2482}" srcOrd="4" destOrd="0" parTransId="{5291C9A4-F0F3-4F86-A2F1-A8D51AB76FCD}" sibTransId="{81B9DA0B-EB8F-4F19-8697-A3C0BDF36C80}"/>
    <dgm:cxn modelId="{F1898063-B9A3-484E-857A-996E5548437A}" srcId="{A9B6F0BE-B107-494F-A9B9-39BBC94F108D}" destId="{42E38A6C-9B5D-4CF3-8482-44E3B4419625}" srcOrd="0" destOrd="0" parTransId="{DCE421E0-9C4D-419A-ACAC-12AEA1F35AE0}" sibTransId="{3B9E71DD-098B-42A2-98EF-9878606F976E}"/>
    <dgm:cxn modelId="{54DF9463-E6CE-44F8-9D28-C4D75419EBC9}" type="presOf" srcId="{42E38A6C-9B5D-4CF3-8482-44E3B4419625}" destId="{C3CD08F6-BBB3-4D35-B8DB-F9554BBBC22F}" srcOrd="0" destOrd="0" presId="urn:microsoft.com/office/officeart/2005/8/layout/vList2"/>
    <dgm:cxn modelId="{7D773565-9CD5-4482-A1BA-1E35813907CB}" type="presOf" srcId="{07F80321-F235-4896-A7A1-1443DE79CDA4}" destId="{C2526DE7-823F-4958-967F-2D44D132E32F}" srcOrd="0" destOrd="0" presId="urn:microsoft.com/office/officeart/2005/8/layout/vList2"/>
    <dgm:cxn modelId="{9CD74269-D88D-404E-9049-7FA8CE60B6E0}" srcId="{0AA54E0E-C2F0-4755-9061-B560C69A644C}" destId="{BD29FAEC-F09E-428A-A19B-081E6F0667FB}" srcOrd="1" destOrd="0" parTransId="{86F8B284-70D9-42D1-86CE-8006B3D2719A}" sibTransId="{20EB6246-FC66-406B-90FB-59B7C41663BD}"/>
    <dgm:cxn modelId="{C3BA2650-BFE7-4F4F-892A-2533E7664DF7}" srcId="{0AA54E0E-C2F0-4755-9061-B560C69A644C}" destId="{6E0DBE9F-716D-4214-B7FB-8C067898B045}" srcOrd="3" destOrd="0" parTransId="{0DF4BCCF-7CB6-4D2F-99DF-CEACA706019A}" sibTransId="{F53FD062-3D3C-414D-9A04-BF8A701CFBD4}"/>
    <dgm:cxn modelId="{59539A80-E3F8-4E5C-82B9-715F028019C0}" srcId="{E70D8F12-5D63-4DD4-962E-69B79A33810F}" destId="{A9B6F0BE-B107-494F-A9B9-39BBC94F108D}" srcOrd="2" destOrd="0" parTransId="{436B668C-2B0A-42D9-8864-02CC3C0BD8E0}" sibTransId="{D96985D2-445C-4B0F-B96C-3447D565A455}"/>
    <dgm:cxn modelId="{82806E8F-FE8B-4B31-84DE-BE1147630A38}" type="presOf" srcId="{BD29FAEC-F09E-428A-A19B-081E6F0667FB}" destId="{C2526DE7-823F-4958-967F-2D44D132E32F}" srcOrd="0" destOrd="1" presId="urn:microsoft.com/office/officeart/2005/8/layout/vList2"/>
    <dgm:cxn modelId="{80C8AA95-1F84-4F0E-B82B-D671A66BA810}" srcId="{E70D8F12-5D63-4DD4-962E-69B79A33810F}" destId="{7339004E-7AD6-416C-A776-4F36763E5A3D}" srcOrd="0" destOrd="0" parTransId="{49EB3ABB-B69E-460E-88B6-C1602E3F67BB}" sibTransId="{FC09453C-0D9E-4EF4-A81D-056B574CA682}"/>
    <dgm:cxn modelId="{E583B296-ACB5-4173-8869-B4758A00A1EE}" type="presOf" srcId="{920955DD-C855-45E3-A6B9-5490EFFA5983}" destId="{2A206D70-2A4F-4612-BBE7-5201D421FF6F}" srcOrd="0" destOrd="0" presId="urn:microsoft.com/office/officeart/2005/8/layout/vList2"/>
    <dgm:cxn modelId="{990239A0-5829-4EFD-84BC-74E96865C1B4}" type="presOf" srcId="{A9B6F0BE-B107-494F-A9B9-39BBC94F108D}" destId="{D411110D-DB5D-414A-8314-5C9C855491F4}" srcOrd="0" destOrd="0" presId="urn:microsoft.com/office/officeart/2005/8/layout/vList2"/>
    <dgm:cxn modelId="{D8BB72A4-B4F5-4DDA-A089-01FA1D3C5AC7}" srcId="{7339004E-7AD6-416C-A776-4F36763E5A3D}" destId="{3C4CEA0E-2842-4207-835B-223752578172}" srcOrd="2" destOrd="0" parTransId="{B7AA4525-B9C2-4354-9F44-7E43BA7387A1}" sibTransId="{5A605FB2-0777-490D-A89F-8E497459B5FD}"/>
    <dgm:cxn modelId="{D794AFB4-9EA8-43C3-A043-6CA5A1100268}" type="presOf" srcId="{6E0DBE9F-716D-4214-B7FB-8C067898B045}" destId="{C2526DE7-823F-4958-967F-2D44D132E32F}" srcOrd="0" destOrd="3" presId="urn:microsoft.com/office/officeart/2005/8/layout/vList2"/>
    <dgm:cxn modelId="{CCFC0CBB-2869-479D-B1D2-B71DCA759ED1}" type="presOf" srcId="{1C3B870C-4E1B-47BE-AB43-72012D365183}" destId="{C2526DE7-823F-4958-967F-2D44D132E32F}" srcOrd="0" destOrd="2" presId="urn:microsoft.com/office/officeart/2005/8/layout/vList2"/>
    <dgm:cxn modelId="{04A179CC-1BC3-4571-8403-037029CDE161}" srcId="{E70D8F12-5D63-4DD4-962E-69B79A33810F}" destId="{0AA54E0E-C2F0-4755-9061-B560C69A644C}" srcOrd="1" destOrd="0" parTransId="{5D91ADFC-E62C-462D-9511-FA6FF9514404}" sibTransId="{5E0D51A1-FA98-4AFC-A37D-A0E3CBFD6B80}"/>
    <dgm:cxn modelId="{4F2465CE-8AF1-4123-AD76-85EC2304EB07}" srcId="{0AA54E0E-C2F0-4755-9061-B560C69A644C}" destId="{1C3B870C-4E1B-47BE-AB43-72012D365183}" srcOrd="2" destOrd="0" parTransId="{673A95CB-9822-48D7-861C-4A20B5E96A0A}" sibTransId="{72DC24D0-5DE5-4560-92A1-72547057B8A0}"/>
    <dgm:cxn modelId="{A75B10D6-7E4F-49EE-AA9B-C9E9F70D2A8C}" type="presOf" srcId="{562707FA-59D8-4C70-B180-FA97079F2482}" destId="{D25EFC80-F432-42E2-9C4B-6CF183EB78F5}" srcOrd="0" destOrd="0" presId="urn:microsoft.com/office/officeart/2005/8/layout/vList2"/>
    <dgm:cxn modelId="{C51D7DE2-24B8-4400-B8C5-F1848E16F57A}" type="presOf" srcId="{3C4CEA0E-2842-4207-835B-223752578172}" destId="{2EE8C077-F121-4F73-8FE6-D34A1E598C14}" srcOrd="0" destOrd="2" presId="urn:microsoft.com/office/officeart/2005/8/layout/vList2"/>
    <dgm:cxn modelId="{00981EE9-CA3C-400F-ABD2-0290D13F9C73}" type="presOf" srcId="{E70D8F12-5D63-4DD4-962E-69B79A33810F}" destId="{23A85FFA-085A-499F-B640-D7CC3DF27DA1}" srcOrd="0" destOrd="0" presId="urn:microsoft.com/office/officeart/2005/8/layout/vList2"/>
    <dgm:cxn modelId="{79546EF1-A3A4-408C-9B64-F0ED7F9D782F}" type="presOf" srcId="{7339004E-7AD6-416C-A776-4F36763E5A3D}" destId="{17394604-38ED-464F-A7E9-3A81DF02AFA5}" srcOrd="0" destOrd="0" presId="urn:microsoft.com/office/officeart/2005/8/layout/vList2"/>
    <dgm:cxn modelId="{170F42FB-4229-4321-A0C5-4929441F9F54}" srcId="{A9B6F0BE-B107-494F-A9B9-39BBC94F108D}" destId="{ADB7EC20-58E9-4C6A-8CD1-9DBA10671D62}" srcOrd="1" destOrd="0" parTransId="{6BE185F9-1349-428B-AE1C-F13768361EA7}" sibTransId="{DDF983D5-E894-44DE-AA2E-EB81F29B54A1}"/>
    <dgm:cxn modelId="{0EFBF2FB-16B5-49B5-9932-160675C4D20A}" srcId="{7339004E-7AD6-416C-A776-4F36763E5A3D}" destId="{3FCC3389-3C34-456C-9279-AF59BE0B8015}" srcOrd="1" destOrd="0" parTransId="{C42F767F-72FC-4FD1-B946-840B07F6D737}" sibTransId="{6D356441-E0CE-463D-A1D9-72E7094587CA}"/>
    <dgm:cxn modelId="{C1D853DD-7B22-4F1B-ABAB-CB88F523CAD0}" type="presParOf" srcId="{23A85FFA-085A-499F-B640-D7CC3DF27DA1}" destId="{17394604-38ED-464F-A7E9-3A81DF02AFA5}" srcOrd="0" destOrd="0" presId="urn:microsoft.com/office/officeart/2005/8/layout/vList2"/>
    <dgm:cxn modelId="{BB58E954-E0FF-4F46-AB28-982E463AB5C8}" type="presParOf" srcId="{23A85FFA-085A-499F-B640-D7CC3DF27DA1}" destId="{2EE8C077-F121-4F73-8FE6-D34A1E598C14}" srcOrd="1" destOrd="0" presId="urn:microsoft.com/office/officeart/2005/8/layout/vList2"/>
    <dgm:cxn modelId="{DABC16E5-EB7E-46BB-803C-AF72D525E15B}" type="presParOf" srcId="{23A85FFA-085A-499F-B640-D7CC3DF27DA1}" destId="{D31FF9A6-C602-4F23-AC79-5E98C99C1239}" srcOrd="2" destOrd="0" presId="urn:microsoft.com/office/officeart/2005/8/layout/vList2"/>
    <dgm:cxn modelId="{7D0B040C-C152-45FA-AE53-2F3054B6B5F6}" type="presParOf" srcId="{23A85FFA-085A-499F-B640-D7CC3DF27DA1}" destId="{C2526DE7-823F-4958-967F-2D44D132E32F}" srcOrd="3" destOrd="0" presId="urn:microsoft.com/office/officeart/2005/8/layout/vList2"/>
    <dgm:cxn modelId="{78C18442-34E0-454E-8980-D28D3D360630}" type="presParOf" srcId="{23A85FFA-085A-499F-B640-D7CC3DF27DA1}" destId="{D411110D-DB5D-414A-8314-5C9C855491F4}" srcOrd="4" destOrd="0" presId="urn:microsoft.com/office/officeart/2005/8/layout/vList2"/>
    <dgm:cxn modelId="{B3429B82-9350-4BD8-A561-5CF26A9A0A81}" type="presParOf" srcId="{23A85FFA-085A-499F-B640-D7CC3DF27DA1}" destId="{C3CD08F6-BBB3-4D35-B8DB-F9554BBBC22F}" srcOrd="5" destOrd="0" presId="urn:microsoft.com/office/officeart/2005/8/layout/vList2"/>
    <dgm:cxn modelId="{56F21206-F5D5-473B-8604-824844F17237}" type="presParOf" srcId="{23A85FFA-085A-499F-B640-D7CC3DF27DA1}" destId="{2A206D70-2A4F-4612-BBE7-5201D421FF6F}" srcOrd="6" destOrd="0" presId="urn:microsoft.com/office/officeart/2005/8/layout/vList2"/>
    <dgm:cxn modelId="{44DAAD94-F8DA-4002-BA75-E4127C4E3FCC}" type="presParOf" srcId="{23A85FFA-085A-499F-B640-D7CC3DF27DA1}" destId="{3344DDDB-9CB1-4ECB-B746-52BFB89C4DFA}" srcOrd="7" destOrd="0" presId="urn:microsoft.com/office/officeart/2005/8/layout/vList2"/>
    <dgm:cxn modelId="{D44142E4-8A3A-4D50-B14C-C2514336A163}" type="presParOf" srcId="{23A85FFA-085A-499F-B640-D7CC3DF27DA1}" destId="{D25EFC80-F432-42E2-9C4B-6CF183EB78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3D78BA-E4C7-4FBF-91E0-C671013E3D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982D6C-6B43-4E13-9714-D9FF1E4E0E4F}">
      <dgm:prSet/>
      <dgm:spPr/>
      <dgm:t>
        <a:bodyPr/>
        <a:lstStyle/>
        <a:p>
          <a:r>
            <a:rPr lang="pt-BR" b="1" i="0" baseline="0"/>
            <a:t>Impacto Esperado</a:t>
          </a:r>
          <a:endParaRPr lang="en-US"/>
        </a:p>
      </dgm:t>
    </dgm:pt>
    <dgm:pt modelId="{528B0595-FCF1-47E1-8942-EDB6916A67B7}" type="parTrans" cxnId="{840C473F-DCAE-4A84-A8D1-7F7D9F497AA2}">
      <dgm:prSet/>
      <dgm:spPr/>
      <dgm:t>
        <a:bodyPr/>
        <a:lstStyle/>
        <a:p>
          <a:endParaRPr lang="en-US"/>
        </a:p>
      </dgm:t>
    </dgm:pt>
    <dgm:pt modelId="{75F04CEA-925B-465A-89E7-C95F9C3CC8B0}" type="sibTrans" cxnId="{840C473F-DCAE-4A84-A8D1-7F7D9F497AA2}">
      <dgm:prSet/>
      <dgm:spPr/>
      <dgm:t>
        <a:bodyPr/>
        <a:lstStyle/>
        <a:p>
          <a:endParaRPr lang="en-US"/>
        </a:p>
      </dgm:t>
    </dgm:pt>
    <dgm:pt modelId="{2ECE4DA7-2BF4-44D3-A0B5-0357922D2814}">
      <dgm:prSet/>
      <dgm:spPr/>
      <dgm:t>
        <a:bodyPr/>
        <a:lstStyle/>
        <a:p>
          <a:r>
            <a:rPr lang="pt-BR" b="1" i="0" baseline="0"/>
            <a:t>Melhor integração de contribuições externas</a:t>
          </a:r>
          <a:r>
            <a:rPr lang="pt-BR" b="0" i="0" baseline="0"/>
            <a:t> em projetos </a:t>
          </a:r>
          <a:r>
            <a:rPr lang="pt-BR" b="0" i="1" baseline="0"/>
            <a:t>open source</a:t>
          </a:r>
          <a:r>
            <a:rPr lang="pt-BR" b="0" i="0" baseline="0"/>
            <a:t>.</a:t>
          </a:r>
          <a:endParaRPr lang="en-US"/>
        </a:p>
      </dgm:t>
    </dgm:pt>
    <dgm:pt modelId="{E0173DC4-27EB-4E69-810E-BCF38E714979}" type="parTrans" cxnId="{078D8005-44DA-441D-9557-8F65C093056A}">
      <dgm:prSet/>
      <dgm:spPr/>
      <dgm:t>
        <a:bodyPr/>
        <a:lstStyle/>
        <a:p>
          <a:endParaRPr lang="en-US"/>
        </a:p>
      </dgm:t>
    </dgm:pt>
    <dgm:pt modelId="{C1C86DA4-B695-4745-AC49-EC2AE342375D}" type="sibTrans" cxnId="{078D8005-44DA-441D-9557-8F65C093056A}">
      <dgm:prSet/>
      <dgm:spPr/>
      <dgm:t>
        <a:bodyPr/>
        <a:lstStyle/>
        <a:p>
          <a:endParaRPr lang="en-US"/>
        </a:p>
      </dgm:t>
    </dgm:pt>
    <dgm:pt modelId="{5821A226-B9C7-43EB-8647-3CD16106EC10}">
      <dgm:prSet/>
      <dgm:spPr/>
      <dgm:t>
        <a:bodyPr/>
        <a:lstStyle/>
        <a:p>
          <a:r>
            <a:rPr lang="pt-BR" b="1" i="0" baseline="0"/>
            <a:t>Ferramentas mais eficientes</a:t>
          </a:r>
          <a:r>
            <a:rPr lang="pt-BR" b="0" i="0" baseline="0"/>
            <a:t> para lidar com volumes altos de PRs.</a:t>
          </a:r>
          <a:endParaRPr lang="en-US"/>
        </a:p>
      </dgm:t>
    </dgm:pt>
    <dgm:pt modelId="{F1EA6354-B491-4F60-A38C-317EA8132D27}" type="parTrans" cxnId="{4309CF44-5B6A-4669-B340-93365E28ED53}">
      <dgm:prSet/>
      <dgm:spPr/>
      <dgm:t>
        <a:bodyPr/>
        <a:lstStyle/>
        <a:p>
          <a:endParaRPr lang="en-US"/>
        </a:p>
      </dgm:t>
    </dgm:pt>
    <dgm:pt modelId="{E605BF46-6C76-4A79-9491-05E13998635C}" type="sibTrans" cxnId="{4309CF44-5B6A-4669-B340-93365E28ED53}">
      <dgm:prSet/>
      <dgm:spPr/>
      <dgm:t>
        <a:bodyPr/>
        <a:lstStyle/>
        <a:p>
          <a:endParaRPr lang="en-US"/>
        </a:p>
      </dgm:t>
    </dgm:pt>
    <dgm:pt modelId="{8844EE8B-821F-4C1F-AD34-840868C25B13}">
      <dgm:prSet/>
      <dgm:spPr/>
      <dgm:t>
        <a:bodyPr/>
        <a:lstStyle/>
        <a:p>
          <a:r>
            <a:rPr lang="pt-BR" b="1" i="0" baseline="0"/>
            <a:t>Base empírica</a:t>
          </a:r>
          <a:r>
            <a:rPr lang="pt-BR" b="0" i="0" baseline="0"/>
            <a:t> para futuras pesquisas em colaboração distribuída.</a:t>
          </a:r>
          <a:endParaRPr lang="en-US"/>
        </a:p>
      </dgm:t>
    </dgm:pt>
    <dgm:pt modelId="{8CEA661F-98D9-4706-8B53-88C9EA78809C}" type="parTrans" cxnId="{7566F723-515F-424E-838A-C8777F09072A}">
      <dgm:prSet/>
      <dgm:spPr/>
      <dgm:t>
        <a:bodyPr/>
        <a:lstStyle/>
        <a:p>
          <a:endParaRPr lang="en-US"/>
        </a:p>
      </dgm:t>
    </dgm:pt>
    <dgm:pt modelId="{9F4EDE04-B3AC-457C-A2B8-1F3B57B9990C}" type="sibTrans" cxnId="{7566F723-515F-424E-838A-C8777F09072A}">
      <dgm:prSet/>
      <dgm:spPr/>
      <dgm:t>
        <a:bodyPr/>
        <a:lstStyle/>
        <a:p>
          <a:endParaRPr lang="en-US"/>
        </a:p>
      </dgm:t>
    </dgm:pt>
    <dgm:pt modelId="{1F012C6A-157A-4315-8254-00CA0EF2CD48}" type="pres">
      <dgm:prSet presAssocID="{313D78BA-E4C7-4FBF-91E0-C671013E3D4E}" presName="linear" presStyleCnt="0">
        <dgm:presLayoutVars>
          <dgm:animLvl val="lvl"/>
          <dgm:resizeHandles val="exact"/>
        </dgm:presLayoutVars>
      </dgm:prSet>
      <dgm:spPr/>
    </dgm:pt>
    <dgm:pt modelId="{00169039-8B51-4817-8612-C904BE2C4A52}" type="pres">
      <dgm:prSet presAssocID="{58982D6C-6B43-4E13-9714-D9FF1E4E0E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E039C5-4F2B-4F0C-BD74-B01B703B1C7E}" type="pres">
      <dgm:prSet presAssocID="{75F04CEA-925B-465A-89E7-C95F9C3CC8B0}" presName="spacer" presStyleCnt="0"/>
      <dgm:spPr/>
    </dgm:pt>
    <dgm:pt modelId="{A9EB97E4-605F-4C54-9046-C070EE12321D}" type="pres">
      <dgm:prSet presAssocID="{2ECE4DA7-2BF4-44D3-A0B5-0357922D28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DF934E-7884-41F3-AF53-74E3CDF89207}" type="pres">
      <dgm:prSet presAssocID="{C1C86DA4-B695-4745-AC49-EC2AE342375D}" presName="spacer" presStyleCnt="0"/>
      <dgm:spPr/>
    </dgm:pt>
    <dgm:pt modelId="{F699021B-C928-4620-A32B-C70DF29D1E7F}" type="pres">
      <dgm:prSet presAssocID="{5821A226-B9C7-43EB-8647-3CD16106E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4CD644-8EA0-4369-98FC-D8A8002ECB1B}" type="pres">
      <dgm:prSet presAssocID="{E605BF46-6C76-4A79-9491-05E13998635C}" presName="spacer" presStyleCnt="0"/>
      <dgm:spPr/>
    </dgm:pt>
    <dgm:pt modelId="{5AB94147-57D0-435C-BC37-317A1E295291}" type="pres">
      <dgm:prSet presAssocID="{8844EE8B-821F-4C1F-AD34-840868C25B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8D8005-44DA-441D-9557-8F65C093056A}" srcId="{313D78BA-E4C7-4FBF-91E0-C671013E3D4E}" destId="{2ECE4DA7-2BF4-44D3-A0B5-0357922D2814}" srcOrd="1" destOrd="0" parTransId="{E0173DC4-27EB-4E69-810E-BCF38E714979}" sibTransId="{C1C86DA4-B695-4745-AC49-EC2AE342375D}"/>
    <dgm:cxn modelId="{7566F723-515F-424E-838A-C8777F09072A}" srcId="{313D78BA-E4C7-4FBF-91E0-C671013E3D4E}" destId="{8844EE8B-821F-4C1F-AD34-840868C25B13}" srcOrd="3" destOrd="0" parTransId="{8CEA661F-98D9-4706-8B53-88C9EA78809C}" sibTransId="{9F4EDE04-B3AC-457C-A2B8-1F3B57B9990C}"/>
    <dgm:cxn modelId="{840C473F-DCAE-4A84-A8D1-7F7D9F497AA2}" srcId="{313D78BA-E4C7-4FBF-91E0-C671013E3D4E}" destId="{58982D6C-6B43-4E13-9714-D9FF1E4E0E4F}" srcOrd="0" destOrd="0" parTransId="{528B0595-FCF1-47E1-8942-EDB6916A67B7}" sibTransId="{75F04CEA-925B-465A-89E7-C95F9C3CC8B0}"/>
    <dgm:cxn modelId="{C3B9A143-1DC9-4A12-A010-DB252F6BF812}" type="presOf" srcId="{2ECE4DA7-2BF4-44D3-A0B5-0357922D2814}" destId="{A9EB97E4-605F-4C54-9046-C070EE12321D}" srcOrd="0" destOrd="0" presId="urn:microsoft.com/office/officeart/2005/8/layout/vList2"/>
    <dgm:cxn modelId="{4309CF44-5B6A-4669-B340-93365E28ED53}" srcId="{313D78BA-E4C7-4FBF-91E0-C671013E3D4E}" destId="{5821A226-B9C7-43EB-8647-3CD16106EC10}" srcOrd="2" destOrd="0" parTransId="{F1EA6354-B491-4F60-A38C-317EA8132D27}" sibTransId="{E605BF46-6C76-4A79-9491-05E13998635C}"/>
    <dgm:cxn modelId="{86580567-34C7-4D18-8823-46E02A756617}" type="presOf" srcId="{8844EE8B-821F-4C1F-AD34-840868C25B13}" destId="{5AB94147-57D0-435C-BC37-317A1E295291}" srcOrd="0" destOrd="0" presId="urn:microsoft.com/office/officeart/2005/8/layout/vList2"/>
    <dgm:cxn modelId="{FC138E81-2E34-470D-BB05-A25FA1807FD5}" type="presOf" srcId="{313D78BA-E4C7-4FBF-91E0-C671013E3D4E}" destId="{1F012C6A-157A-4315-8254-00CA0EF2CD48}" srcOrd="0" destOrd="0" presId="urn:microsoft.com/office/officeart/2005/8/layout/vList2"/>
    <dgm:cxn modelId="{7FD2DA96-924B-40D0-8B5D-4D30B6ABC9D5}" type="presOf" srcId="{5821A226-B9C7-43EB-8647-3CD16106EC10}" destId="{F699021B-C928-4620-A32B-C70DF29D1E7F}" srcOrd="0" destOrd="0" presId="urn:microsoft.com/office/officeart/2005/8/layout/vList2"/>
    <dgm:cxn modelId="{E5A686CC-33DC-407F-B1FC-211F94521412}" type="presOf" srcId="{58982D6C-6B43-4E13-9714-D9FF1E4E0E4F}" destId="{00169039-8B51-4817-8612-C904BE2C4A52}" srcOrd="0" destOrd="0" presId="urn:microsoft.com/office/officeart/2005/8/layout/vList2"/>
    <dgm:cxn modelId="{9606185B-1C54-461C-A2B5-7E72ECD4515E}" type="presParOf" srcId="{1F012C6A-157A-4315-8254-00CA0EF2CD48}" destId="{00169039-8B51-4817-8612-C904BE2C4A52}" srcOrd="0" destOrd="0" presId="urn:microsoft.com/office/officeart/2005/8/layout/vList2"/>
    <dgm:cxn modelId="{A265D88E-879F-4010-BF41-31BD73A8BAAC}" type="presParOf" srcId="{1F012C6A-157A-4315-8254-00CA0EF2CD48}" destId="{43E039C5-4F2B-4F0C-BD74-B01B703B1C7E}" srcOrd="1" destOrd="0" presId="urn:microsoft.com/office/officeart/2005/8/layout/vList2"/>
    <dgm:cxn modelId="{64615B6E-FCFC-4E8C-9C6E-587C3DAA1157}" type="presParOf" srcId="{1F012C6A-157A-4315-8254-00CA0EF2CD48}" destId="{A9EB97E4-605F-4C54-9046-C070EE12321D}" srcOrd="2" destOrd="0" presId="urn:microsoft.com/office/officeart/2005/8/layout/vList2"/>
    <dgm:cxn modelId="{A8B7858E-AFF9-4BE2-9B5F-5A56FAE58F71}" type="presParOf" srcId="{1F012C6A-157A-4315-8254-00CA0EF2CD48}" destId="{B8DF934E-7884-41F3-AF53-74E3CDF89207}" srcOrd="3" destOrd="0" presId="urn:microsoft.com/office/officeart/2005/8/layout/vList2"/>
    <dgm:cxn modelId="{12F8A3B2-66DE-49E4-8F0C-0C445BA0850F}" type="presParOf" srcId="{1F012C6A-157A-4315-8254-00CA0EF2CD48}" destId="{F699021B-C928-4620-A32B-C70DF29D1E7F}" srcOrd="4" destOrd="0" presId="urn:microsoft.com/office/officeart/2005/8/layout/vList2"/>
    <dgm:cxn modelId="{CF099CF8-B012-4B3C-95F8-B5544B500BB3}" type="presParOf" srcId="{1F012C6A-157A-4315-8254-00CA0EF2CD48}" destId="{A54CD644-8EA0-4369-98FC-D8A8002ECB1B}" srcOrd="5" destOrd="0" presId="urn:microsoft.com/office/officeart/2005/8/layout/vList2"/>
    <dgm:cxn modelId="{CD9EF934-C1BA-4956-9FD9-7D7210CF2582}" type="presParOf" srcId="{1F012C6A-157A-4315-8254-00CA0EF2CD48}" destId="{5AB94147-57D0-435C-BC37-317A1E2952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EBD16-C468-497E-9C55-90B7D81A0DE4}">
      <dsp:nvSpPr>
        <dsp:cNvPr id="0" name=""/>
        <dsp:cNvSpPr/>
      </dsp:nvSpPr>
      <dsp:spPr>
        <a:xfrm>
          <a:off x="776558" y="739912"/>
          <a:ext cx="973401" cy="973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4E277-895F-4C2E-92FF-CC4CB710AFD0}">
      <dsp:nvSpPr>
        <dsp:cNvPr id="0" name=""/>
        <dsp:cNvSpPr/>
      </dsp:nvSpPr>
      <dsp:spPr>
        <a:xfrm>
          <a:off x="181701" y="2100410"/>
          <a:ext cx="216311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Motivações</a:t>
          </a:r>
          <a:r>
            <a:rPr lang="pt-BR" sz="1100" b="0" i="0" kern="1200" dirty="0"/>
            <a:t> alinhadas com outros modelos de colaboração, mas com vantagem na rastreabilidade das contribuições (útil para portfólios).</a:t>
          </a:r>
          <a:endParaRPr lang="en-US" sz="1100" kern="1200" dirty="0"/>
        </a:p>
      </dsp:txBody>
      <dsp:txXfrm>
        <a:off x="181701" y="2100410"/>
        <a:ext cx="2163114" cy="855000"/>
      </dsp:txXfrm>
    </dsp:sp>
    <dsp:sp modelId="{512CC3B5-91F0-4DAE-90D1-2E4E90FE118E}">
      <dsp:nvSpPr>
        <dsp:cNvPr id="0" name=""/>
        <dsp:cNvSpPr/>
      </dsp:nvSpPr>
      <dsp:spPr>
        <a:xfrm>
          <a:off x="3318218" y="739912"/>
          <a:ext cx="973401" cy="973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8FE24-740F-4D78-896E-3E925A35A407}">
      <dsp:nvSpPr>
        <dsp:cNvPr id="0" name=""/>
        <dsp:cNvSpPr/>
      </dsp:nvSpPr>
      <dsp:spPr>
        <a:xfrm>
          <a:off x="2723362" y="2100410"/>
          <a:ext cx="216311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Interesse em acompanhar o projeto</a:t>
          </a:r>
          <a:r>
            <a:rPr lang="pt-BR" sz="1100" b="0" i="0" kern="1200" dirty="0"/>
            <a:t> para evitar trabalho duplicado, mas sem divulgar atualizações antes de submeter </a:t>
          </a:r>
          <a:r>
            <a:rPr lang="pt-BR" sz="1100" b="0" i="0" kern="1200" dirty="0" err="1"/>
            <a:t>PRs</a:t>
          </a:r>
          <a:r>
            <a:rPr lang="pt-BR" sz="1100" b="0" i="0" kern="1200" dirty="0"/>
            <a:t>.</a:t>
          </a:r>
          <a:endParaRPr lang="en-US" sz="1100" kern="1200" dirty="0"/>
        </a:p>
      </dsp:txBody>
      <dsp:txXfrm>
        <a:off x="2723362" y="2100410"/>
        <a:ext cx="2163114" cy="855000"/>
      </dsp:txXfrm>
    </dsp:sp>
    <dsp:sp modelId="{EF8BA183-3E70-4ADE-AE7E-004D9033C16E}">
      <dsp:nvSpPr>
        <dsp:cNvPr id="0" name=""/>
        <dsp:cNvSpPr/>
      </dsp:nvSpPr>
      <dsp:spPr>
        <a:xfrm>
          <a:off x="5859878" y="739912"/>
          <a:ext cx="973401" cy="973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3DEF8-B49A-4C62-82D5-527849E6474A}">
      <dsp:nvSpPr>
        <dsp:cNvPr id="0" name=""/>
        <dsp:cNvSpPr/>
      </dsp:nvSpPr>
      <dsp:spPr>
        <a:xfrm>
          <a:off x="5265022" y="2100410"/>
          <a:ext cx="216311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Desafios sociais</a:t>
          </a:r>
          <a:r>
            <a:rPr lang="pt-BR" sz="1100" b="0" i="0" kern="1200" dirty="0"/>
            <a:t> como principal obstáculo: baixa responsividade dos integradores, dificuldades de comunicação e falta de empatia.</a:t>
          </a:r>
          <a:endParaRPr lang="en-US" sz="1100" kern="1200" dirty="0"/>
        </a:p>
      </dsp:txBody>
      <dsp:txXfrm>
        <a:off x="5265022" y="2100410"/>
        <a:ext cx="2163114" cy="855000"/>
      </dsp:txXfrm>
    </dsp:sp>
    <dsp:sp modelId="{F2D14A5C-34C1-4A29-B727-38800C379E4A}">
      <dsp:nvSpPr>
        <dsp:cNvPr id="0" name=""/>
        <dsp:cNvSpPr/>
      </dsp:nvSpPr>
      <dsp:spPr>
        <a:xfrm>
          <a:off x="776558" y="3496189"/>
          <a:ext cx="973401" cy="9734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A6BA-9F1F-494D-8C28-CF5BF87F9310}">
      <dsp:nvSpPr>
        <dsp:cNvPr id="0" name=""/>
        <dsp:cNvSpPr/>
      </dsp:nvSpPr>
      <dsp:spPr>
        <a:xfrm>
          <a:off x="181701" y="4856687"/>
          <a:ext cx="216311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0" i="0" kern="1200" dirty="0"/>
            <a:t>Em projetos com muitos </a:t>
          </a:r>
          <a:r>
            <a:rPr lang="pt-BR" sz="1100" b="0" i="0" kern="1200" dirty="0" err="1"/>
            <a:t>PRs</a:t>
          </a:r>
          <a:r>
            <a:rPr lang="pt-BR" sz="1100" b="0" i="0" kern="1200" dirty="0"/>
            <a:t>, o modelo pode </a:t>
          </a:r>
          <a:r>
            <a:rPr lang="pt-BR" sz="1100" b="1" i="0" kern="1200" dirty="0"/>
            <a:t>agravar problemas</a:t>
          </a:r>
          <a:r>
            <a:rPr lang="pt-BR" sz="1100" b="0" i="0" kern="1200" dirty="0"/>
            <a:t> devido ao alto volume, </a:t>
          </a:r>
          <a:r>
            <a:rPr lang="pt-BR" sz="1100" b="0" i="0" kern="1200" dirty="0" err="1"/>
            <a:t>branches</a:t>
          </a:r>
          <a:r>
            <a:rPr lang="pt-BR" sz="1100" b="0" i="0" kern="1200" dirty="0"/>
            <a:t> paralelos e interação assíncrona.</a:t>
          </a:r>
          <a:endParaRPr lang="en-US" sz="1100" kern="1200" dirty="0"/>
        </a:p>
      </dsp:txBody>
      <dsp:txXfrm>
        <a:off x="181701" y="4856687"/>
        <a:ext cx="2163114" cy="855000"/>
      </dsp:txXfrm>
    </dsp:sp>
    <dsp:sp modelId="{64D984CC-FD31-4A43-9C13-9433BF4A4782}">
      <dsp:nvSpPr>
        <dsp:cNvPr id="0" name=""/>
        <dsp:cNvSpPr/>
      </dsp:nvSpPr>
      <dsp:spPr>
        <a:xfrm>
          <a:off x="3318218" y="3496189"/>
          <a:ext cx="973401" cy="9734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554A7-9AE7-4E95-A0D9-096209F7007D}">
      <dsp:nvSpPr>
        <dsp:cNvPr id="0" name=""/>
        <dsp:cNvSpPr/>
      </dsp:nvSpPr>
      <dsp:spPr>
        <a:xfrm>
          <a:off x="2723362" y="4856687"/>
          <a:ext cx="216311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 dirty="0"/>
            <a:t>Limitações na comunicação via </a:t>
          </a:r>
          <a:r>
            <a:rPr lang="pt-BR" sz="1100" b="1" i="0" kern="1200" dirty="0" err="1"/>
            <a:t>PRs</a:t>
          </a:r>
          <a:r>
            <a:rPr lang="pt-BR" sz="1100" b="0" i="0" kern="1200" dirty="0"/>
            <a:t> para discussões técnicas mais profundas.</a:t>
          </a:r>
          <a:endParaRPr lang="en-US" sz="1100" kern="1200" dirty="0"/>
        </a:p>
      </dsp:txBody>
      <dsp:txXfrm>
        <a:off x="2723362" y="4856687"/>
        <a:ext cx="2163114" cy="855000"/>
      </dsp:txXfrm>
    </dsp:sp>
    <dsp:sp modelId="{3640D98C-B0EC-4600-AC00-7E221A04BC44}">
      <dsp:nvSpPr>
        <dsp:cNvPr id="0" name=""/>
        <dsp:cNvSpPr/>
      </dsp:nvSpPr>
      <dsp:spPr>
        <a:xfrm>
          <a:off x="5859878" y="3496189"/>
          <a:ext cx="973401" cy="9734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EFA45-E316-4779-9E97-1F1AF0395160}">
      <dsp:nvSpPr>
        <dsp:cNvPr id="0" name=""/>
        <dsp:cNvSpPr/>
      </dsp:nvSpPr>
      <dsp:spPr>
        <a:xfrm>
          <a:off x="5265022" y="4856687"/>
          <a:ext cx="216311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Barreiras para novos contribuidores</a:t>
          </a:r>
          <a:r>
            <a:rPr lang="pt-BR" sz="1100" b="0" i="0" kern="1200"/>
            <a:t>, principalmente pela curva de aprendizado das ferramentas.</a:t>
          </a:r>
          <a:endParaRPr lang="en-US" sz="1100" kern="1200"/>
        </a:p>
      </dsp:txBody>
      <dsp:txXfrm>
        <a:off x="5265022" y="4856687"/>
        <a:ext cx="2163114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8FEE0-463C-4082-826D-A4636B68DAE7}">
      <dsp:nvSpPr>
        <dsp:cNvPr id="0" name=""/>
        <dsp:cNvSpPr/>
      </dsp:nvSpPr>
      <dsp:spPr>
        <a:xfrm>
          <a:off x="0" y="2812"/>
          <a:ext cx="6408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8A06C-C74F-4C87-8A37-E09F73A241EF}">
      <dsp:nvSpPr>
        <dsp:cNvPr id="0" name=""/>
        <dsp:cNvSpPr/>
      </dsp:nvSpPr>
      <dsp:spPr>
        <a:xfrm>
          <a:off x="0" y="2812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dirty="0" err="1"/>
            <a:t>Androutsellis-Theotokis</a:t>
          </a:r>
          <a:r>
            <a:rPr lang="pt-BR" sz="2500" b="0" i="0" kern="1200" dirty="0"/>
            <a:t> et al. categorizam as motivações em cinco aspectos:</a:t>
          </a:r>
          <a:endParaRPr lang="en-US" sz="2500" kern="1200" dirty="0"/>
        </a:p>
      </dsp:txBody>
      <dsp:txXfrm>
        <a:off x="0" y="2812"/>
        <a:ext cx="6408738" cy="958970"/>
      </dsp:txXfrm>
    </dsp:sp>
    <dsp:sp modelId="{2D5375E7-3502-4AEF-8317-38D9DBFE5BB0}">
      <dsp:nvSpPr>
        <dsp:cNvPr id="0" name=""/>
        <dsp:cNvSpPr/>
      </dsp:nvSpPr>
      <dsp:spPr>
        <a:xfrm>
          <a:off x="0" y="961783"/>
          <a:ext cx="6408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9A9E-EE63-43D7-B0AE-9F0CCC39D1D4}">
      <dsp:nvSpPr>
        <dsp:cNvPr id="0" name=""/>
        <dsp:cNvSpPr/>
      </dsp:nvSpPr>
      <dsp:spPr>
        <a:xfrm>
          <a:off x="0" y="961783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/>
            <a:t>Intrínseca</a:t>
          </a:r>
          <a:r>
            <a:rPr lang="pt-BR" sz="2500" b="0" i="0" kern="1200"/>
            <a:t> (prazer em contribuir)</a:t>
          </a:r>
          <a:endParaRPr lang="en-US" sz="2500" kern="1200"/>
        </a:p>
      </dsp:txBody>
      <dsp:txXfrm>
        <a:off x="0" y="961783"/>
        <a:ext cx="6408738" cy="958970"/>
      </dsp:txXfrm>
    </dsp:sp>
    <dsp:sp modelId="{25AAF101-911E-4806-8EF2-5C03FD4BEE3E}">
      <dsp:nvSpPr>
        <dsp:cNvPr id="0" name=""/>
        <dsp:cNvSpPr/>
      </dsp:nvSpPr>
      <dsp:spPr>
        <a:xfrm>
          <a:off x="0" y="1920754"/>
          <a:ext cx="6408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A59B8-1BFE-4B2B-A57B-9065498DD935}">
      <dsp:nvSpPr>
        <dsp:cNvPr id="0" name=""/>
        <dsp:cNvSpPr/>
      </dsp:nvSpPr>
      <dsp:spPr>
        <a:xfrm>
          <a:off x="0" y="1920754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/>
            <a:t>Extrínseca</a:t>
          </a:r>
          <a:r>
            <a:rPr lang="pt-BR" sz="2500" b="0" i="0" kern="1200"/>
            <a:t> (recompensas externas)</a:t>
          </a:r>
          <a:endParaRPr lang="en-US" sz="2500" kern="1200"/>
        </a:p>
      </dsp:txBody>
      <dsp:txXfrm>
        <a:off x="0" y="1920754"/>
        <a:ext cx="6408738" cy="958970"/>
      </dsp:txXfrm>
    </dsp:sp>
    <dsp:sp modelId="{16D142D5-0533-405A-B158-2714F8785B45}">
      <dsp:nvSpPr>
        <dsp:cNvPr id="0" name=""/>
        <dsp:cNvSpPr/>
      </dsp:nvSpPr>
      <dsp:spPr>
        <a:xfrm>
          <a:off x="0" y="2879725"/>
          <a:ext cx="6408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85263-215C-4E3F-A7F3-2AD319E566AC}">
      <dsp:nvSpPr>
        <dsp:cNvPr id="0" name=""/>
        <dsp:cNvSpPr/>
      </dsp:nvSpPr>
      <dsp:spPr>
        <a:xfrm>
          <a:off x="0" y="2879725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/>
            <a:t>Política</a:t>
          </a:r>
          <a:r>
            <a:rPr lang="pt-BR" sz="2500" b="0" i="0" kern="1200"/>
            <a:t> (crenças ideológicas sobre OSS)</a:t>
          </a:r>
          <a:endParaRPr lang="en-US" sz="2500" kern="1200"/>
        </a:p>
      </dsp:txBody>
      <dsp:txXfrm>
        <a:off x="0" y="2879725"/>
        <a:ext cx="6408738" cy="958970"/>
      </dsp:txXfrm>
    </dsp:sp>
    <dsp:sp modelId="{3AC6F15E-AB79-4494-BC24-A1C6CCD45C45}">
      <dsp:nvSpPr>
        <dsp:cNvPr id="0" name=""/>
        <dsp:cNvSpPr/>
      </dsp:nvSpPr>
      <dsp:spPr>
        <a:xfrm>
          <a:off x="0" y="3838695"/>
          <a:ext cx="6408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95F15-487D-4337-B874-04E708E46754}">
      <dsp:nvSpPr>
        <dsp:cNvPr id="0" name=""/>
        <dsp:cNvSpPr/>
      </dsp:nvSpPr>
      <dsp:spPr>
        <a:xfrm>
          <a:off x="0" y="3838695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/>
            <a:t>Social</a:t>
          </a:r>
          <a:r>
            <a:rPr lang="pt-BR" sz="2500" b="0" i="0" kern="1200"/>
            <a:t> (valor social gerado)</a:t>
          </a:r>
          <a:endParaRPr lang="en-US" sz="2500" kern="1200"/>
        </a:p>
      </dsp:txBody>
      <dsp:txXfrm>
        <a:off x="0" y="3838695"/>
        <a:ext cx="6408738" cy="958970"/>
      </dsp:txXfrm>
    </dsp:sp>
    <dsp:sp modelId="{04AC4AE4-9178-4029-88C2-B10F7742AF54}">
      <dsp:nvSpPr>
        <dsp:cNvPr id="0" name=""/>
        <dsp:cNvSpPr/>
      </dsp:nvSpPr>
      <dsp:spPr>
        <a:xfrm>
          <a:off x="0" y="4797666"/>
          <a:ext cx="64087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45F41-764F-456F-82DC-3E3A551BC78A}">
      <dsp:nvSpPr>
        <dsp:cNvPr id="0" name=""/>
        <dsp:cNvSpPr/>
      </dsp:nvSpPr>
      <dsp:spPr>
        <a:xfrm>
          <a:off x="0" y="4797666"/>
          <a:ext cx="6408738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/>
            <a:t>Técnica</a:t>
          </a:r>
          <a:r>
            <a:rPr lang="pt-BR" sz="2500" b="0" i="0" kern="1200"/>
            <a:t> (interesse em novas tecnologias)</a:t>
          </a:r>
          <a:endParaRPr lang="en-US" sz="2500" kern="1200"/>
        </a:p>
      </dsp:txBody>
      <dsp:txXfrm>
        <a:off x="0" y="4797666"/>
        <a:ext cx="6408738" cy="958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21F66-2D0D-4300-894E-00EEC3C2DCD6}">
      <dsp:nvSpPr>
        <dsp:cNvPr id="0" name=""/>
        <dsp:cNvSpPr/>
      </dsp:nvSpPr>
      <dsp:spPr>
        <a:xfrm>
          <a:off x="0" y="138414"/>
          <a:ext cx="6408738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b="1" i="0" kern="1200" baseline="0"/>
            <a:t>Conformidade com Diretrizes</a:t>
          </a:r>
          <a:endParaRPr lang="en-US" sz="3300" kern="1200"/>
        </a:p>
      </dsp:txBody>
      <dsp:txXfrm>
        <a:off x="38638" y="177052"/>
        <a:ext cx="6331462" cy="714229"/>
      </dsp:txXfrm>
    </dsp:sp>
    <dsp:sp modelId="{A9493654-029D-4BF5-AD30-AB10DC17E519}">
      <dsp:nvSpPr>
        <dsp:cNvPr id="0" name=""/>
        <dsp:cNvSpPr/>
      </dsp:nvSpPr>
      <dsp:spPr>
        <a:xfrm>
          <a:off x="0" y="929919"/>
          <a:ext cx="6408738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b="1" i="0" kern="1200" baseline="0"/>
            <a:t>Diretrizes explícitas do projeto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b="1" i="0" kern="1200" baseline="0"/>
            <a:t>Padrões implícitos</a:t>
          </a:r>
          <a:endParaRPr lang="en-US" sz="2600" kern="1200"/>
        </a:p>
      </dsp:txBody>
      <dsp:txXfrm>
        <a:off x="0" y="929919"/>
        <a:ext cx="6408738" cy="888030"/>
      </dsp:txXfrm>
    </dsp:sp>
    <dsp:sp modelId="{46CDA57A-FD37-468F-8B51-996C759364E2}">
      <dsp:nvSpPr>
        <dsp:cNvPr id="0" name=""/>
        <dsp:cNvSpPr/>
      </dsp:nvSpPr>
      <dsp:spPr>
        <a:xfrm>
          <a:off x="0" y="1817949"/>
          <a:ext cx="6408738" cy="791505"/>
        </a:xfrm>
        <a:prstGeom prst="round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b="1" i="0" kern="1200" baseline="0"/>
            <a:t>Qualidade Técnica do Código</a:t>
          </a:r>
          <a:endParaRPr lang="en-US" sz="3300" kern="1200"/>
        </a:p>
      </dsp:txBody>
      <dsp:txXfrm>
        <a:off x="38638" y="1856587"/>
        <a:ext cx="6331462" cy="714229"/>
      </dsp:txXfrm>
    </dsp:sp>
    <dsp:sp modelId="{4E851165-132C-4333-BB5B-A1C6A643EAEB}">
      <dsp:nvSpPr>
        <dsp:cNvPr id="0" name=""/>
        <dsp:cNvSpPr/>
      </dsp:nvSpPr>
      <dsp:spPr>
        <a:xfrm>
          <a:off x="0" y="2609454"/>
          <a:ext cx="6408738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b="1" i="0" kern="1200" baseline="0"/>
            <a:t>Legibilidade e minimalismo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b="1" i="0" kern="1200" baseline="0"/>
            <a:t>Qualidade dos commits</a:t>
          </a:r>
          <a:endParaRPr lang="en-US" sz="2600" kern="1200"/>
        </a:p>
      </dsp:txBody>
      <dsp:txXfrm>
        <a:off x="0" y="2609454"/>
        <a:ext cx="6408738" cy="888030"/>
      </dsp:txXfrm>
    </dsp:sp>
    <dsp:sp modelId="{523CD2E3-754B-461B-9A4D-EAA0CE343E62}">
      <dsp:nvSpPr>
        <dsp:cNvPr id="0" name=""/>
        <dsp:cNvSpPr/>
      </dsp:nvSpPr>
      <dsp:spPr>
        <a:xfrm>
          <a:off x="0" y="3497485"/>
          <a:ext cx="6408738" cy="791505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b="1" i="0" kern="1200" baseline="0"/>
            <a:t>Adequação do PR</a:t>
          </a:r>
          <a:endParaRPr lang="en-US" sz="3300" kern="1200"/>
        </a:p>
      </dsp:txBody>
      <dsp:txXfrm>
        <a:off x="38638" y="3536123"/>
        <a:ext cx="6331462" cy="714229"/>
      </dsp:txXfrm>
    </dsp:sp>
    <dsp:sp modelId="{DFAD9084-5C90-4CEE-855E-8D1CD88ED746}">
      <dsp:nvSpPr>
        <dsp:cNvPr id="0" name=""/>
        <dsp:cNvSpPr/>
      </dsp:nvSpPr>
      <dsp:spPr>
        <a:xfrm>
          <a:off x="0" y="4288990"/>
          <a:ext cx="6408738" cy="1332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b="1" i="0" kern="1200" baseline="0"/>
            <a:t>Resolução completa do problema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b="1" i="0" kern="1200" baseline="0"/>
            <a:t>Autossuficiência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600" b="1" i="0" kern="1200" baseline="0"/>
            <a:t>Documentação</a:t>
          </a:r>
          <a:endParaRPr lang="en-US" sz="2600" kern="1200"/>
        </a:p>
      </dsp:txBody>
      <dsp:txXfrm>
        <a:off x="0" y="4288990"/>
        <a:ext cx="6408738" cy="1332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94604-38ED-464F-A7E9-3A81DF02AFA5}">
      <dsp:nvSpPr>
        <dsp:cNvPr id="0" name=""/>
        <dsp:cNvSpPr/>
      </dsp:nvSpPr>
      <dsp:spPr>
        <a:xfrm>
          <a:off x="0" y="275125"/>
          <a:ext cx="6408738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baseline="0"/>
            <a:t>Testes Automatizados (60+% dos respondentes)</a:t>
          </a:r>
          <a:endParaRPr lang="en-US" sz="2000" kern="1200"/>
        </a:p>
      </dsp:txBody>
      <dsp:txXfrm>
        <a:off x="23417" y="298542"/>
        <a:ext cx="6361904" cy="432866"/>
      </dsp:txXfrm>
    </dsp:sp>
    <dsp:sp modelId="{2EE8C077-F121-4F73-8FE6-D34A1E598C14}">
      <dsp:nvSpPr>
        <dsp:cNvPr id="0" name=""/>
        <dsp:cNvSpPr/>
      </dsp:nvSpPr>
      <dsp:spPr>
        <a:xfrm>
          <a:off x="0" y="754825"/>
          <a:ext cx="6408738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i="0" kern="1200" baseline="0"/>
            <a:t>Testes locais ou CI</a:t>
          </a:r>
          <a:r>
            <a:rPr lang="pt-BR" sz="1600" b="0" i="0" kern="1200" baseline="0"/>
            <a:t>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i="0" kern="1200" baseline="0"/>
            <a:t>Testes manuais complementares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0" i="0" kern="1200" baseline="0"/>
            <a:t>Apenas 3% usam </a:t>
          </a:r>
          <a:r>
            <a:rPr lang="pt-BR" sz="1600" b="1" i="0" kern="1200" baseline="0"/>
            <a:t>apenas testes manuais</a:t>
          </a:r>
          <a:r>
            <a:rPr lang="pt-BR" sz="1600" b="0" i="0" kern="1200" baseline="0"/>
            <a:t>.</a:t>
          </a:r>
          <a:endParaRPr lang="en-US" sz="1600" kern="1200"/>
        </a:p>
      </dsp:txBody>
      <dsp:txXfrm>
        <a:off x="0" y="754825"/>
        <a:ext cx="6408738" cy="828000"/>
      </dsp:txXfrm>
    </dsp:sp>
    <dsp:sp modelId="{D31FF9A6-C602-4F23-AC79-5E98C99C1239}">
      <dsp:nvSpPr>
        <dsp:cNvPr id="0" name=""/>
        <dsp:cNvSpPr/>
      </dsp:nvSpPr>
      <dsp:spPr>
        <a:xfrm>
          <a:off x="0" y="1582825"/>
          <a:ext cx="6408738" cy="479700"/>
        </a:xfrm>
        <a:prstGeom prst="roundRect">
          <a:avLst/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baseline="0"/>
            <a:t>Ferramentas de Análise Estática (7%)</a:t>
          </a:r>
          <a:endParaRPr lang="en-US" sz="2000" kern="1200"/>
        </a:p>
      </dsp:txBody>
      <dsp:txXfrm>
        <a:off x="23417" y="1606242"/>
        <a:ext cx="6361904" cy="432866"/>
      </dsp:txXfrm>
    </dsp:sp>
    <dsp:sp modelId="{C2526DE7-823F-4958-967F-2D44D132E32F}">
      <dsp:nvSpPr>
        <dsp:cNvPr id="0" name=""/>
        <dsp:cNvSpPr/>
      </dsp:nvSpPr>
      <dsp:spPr>
        <a:xfrm>
          <a:off x="0" y="2062525"/>
          <a:ext cx="6408738" cy="10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i="0" kern="1200" baseline="0"/>
            <a:t>Linters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i="0" kern="1200" baseline="0"/>
            <a:t>Verificadores de estilo</a:t>
          </a:r>
          <a:r>
            <a:rPr lang="pt-BR" sz="1600" b="0" i="0" kern="1200" baseline="0"/>
            <a:t>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i="0" kern="1200" baseline="0"/>
            <a:t>Ferramentas de métodos formais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i="0" kern="1200" baseline="0"/>
            <a:t>Compilação</a:t>
          </a:r>
          <a:r>
            <a:rPr lang="pt-BR" sz="1600" b="0" i="0" kern="1200" baseline="0"/>
            <a:t>: Garantir que o código não quebra o build.</a:t>
          </a:r>
          <a:endParaRPr lang="en-US" sz="1600" kern="1200"/>
        </a:p>
      </dsp:txBody>
      <dsp:txXfrm>
        <a:off x="0" y="2062525"/>
        <a:ext cx="6408738" cy="1097100"/>
      </dsp:txXfrm>
    </dsp:sp>
    <dsp:sp modelId="{D411110D-DB5D-414A-8314-5C9C855491F4}">
      <dsp:nvSpPr>
        <dsp:cNvPr id="0" name=""/>
        <dsp:cNvSpPr/>
      </dsp:nvSpPr>
      <dsp:spPr>
        <a:xfrm>
          <a:off x="0" y="3159625"/>
          <a:ext cx="6408738" cy="479700"/>
        </a:xfrm>
        <a:prstGeom prst="round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baseline="0"/>
            <a:t>Revisão de Código (20%)</a:t>
          </a:r>
          <a:endParaRPr lang="en-US" sz="2000" kern="1200"/>
        </a:p>
      </dsp:txBody>
      <dsp:txXfrm>
        <a:off x="23417" y="3183042"/>
        <a:ext cx="6361904" cy="432866"/>
      </dsp:txXfrm>
    </dsp:sp>
    <dsp:sp modelId="{C3CD08F6-BBB3-4D35-B8DB-F9554BBBC22F}">
      <dsp:nvSpPr>
        <dsp:cNvPr id="0" name=""/>
        <dsp:cNvSpPr/>
      </dsp:nvSpPr>
      <dsp:spPr>
        <a:xfrm>
          <a:off x="0" y="3639325"/>
          <a:ext cx="6408738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i="0" kern="1200" baseline="0"/>
            <a:t>Auto-revisão</a:t>
          </a:r>
          <a:r>
            <a:rPr lang="pt-BR" sz="1600" b="0" i="0" kern="1200" baseline="0"/>
            <a:t> antes de enviar o PR.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i="0" kern="1200" baseline="0"/>
            <a:t>Revisão por pares</a:t>
          </a:r>
          <a:r>
            <a:rPr lang="pt-BR" sz="1600" b="0" i="0" kern="1200" baseline="0"/>
            <a:t> (colegas ou membros da comunidade)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i="0" kern="1200" baseline="0"/>
            <a:t>Revisão pós-submissão (4%)</a:t>
          </a:r>
          <a:endParaRPr lang="en-US" sz="1600" kern="1200"/>
        </a:p>
      </dsp:txBody>
      <dsp:txXfrm>
        <a:off x="0" y="3639325"/>
        <a:ext cx="6408738" cy="828000"/>
      </dsp:txXfrm>
    </dsp:sp>
    <dsp:sp modelId="{2A206D70-2A4F-4612-BBE7-5201D421FF6F}">
      <dsp:nvSpPr>
        <dsp:cNvPr id="0" name=""/>
        <dsp:cNvSpPr/>
      </dsp:nvSpPr>
      <dsp:spPr>
        <a:xfrm>
          <a:off x="0" y="4467325"/>
          <a:ext cx="6408738" cy="479700"/>
        </a:xfrm>
        <a:prstGeom prst="roundRect">
          <a:avLst/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baseline="0"/>
            <a:t>Experiência Pessoal (3.5%)</a:t>
          </a:r>
          <a:endParaRPr lang="en-US" sz="2000" kern="1200"/>
        </a:p>
      </dsp:txBody>
      <dsp:txXfrm>
        <a:off x="23417" y="4490742"/>
        <a:ext cx="6361904" cy="432866"/>
      </dsp:txXfrm>
    </dsp:sp>
    <dsp:sp modelId="{D25EFC80-F432-42E2-9C4B-6CF183EB78F5}">
      <dsp:nvSpPr>
        <dsp:cNvPr id="0" name=""/>
        <dsp:cNvSpPr/>
      </dsp:nvSpPr>
      <dsp:spPr>
        <a:xfrm>
          <a:off x="0" y="5004625"/>
          <a:ext cx="6408738" cy="47970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baseline="0"/>
            <a:t>Sem Avaliação Explícita (4%)</a:t>
          </a:r>
          <a:endParaRPr lang="en-US" sz="2000" kern="1200"/>
        </a:p>
      </dsp:txBody>
      <dsp:txXfrm>
        <a:off x="23417" y="5028042"/>
        <a:ext cx="6361904" cy="432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69039-8B51-4817-8612-C904BE2C4A52}">
      <dsp:nvSpPr>
        <dsp:cNvPr id="0" name=""/>
        <dsp:cNvSpPr/>
      </dsp:nvSpPr>
      <dsp:spPr>
        <a:xfrm>
          <a:off x="0" y="617926"/>
          <a:ext cx="6408736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i="0" kern="1200" baseline="0"/>
            <a:t>Impacto Esperado</a:t>
          </a:r>
          <a:endParaRPr lang="en-US" sz="2700" kern="1200"/>
        </a:p>
      </dsp:txBody>
      <dsp:txXfrm>
        <a:off x="52359" y="670285"/>
        <a:ext cx="6304018" cy="967861"/>
      </dsp:txXfrm>
    </dsp:sp>
    <dsp:sp modelId="{A9EB97E4-605F-4C54-9046-C070EE12321D}">
      <dsp:nvSpPr>
        <dsp:cNvPr id="0" name=""/>
        <dsp:cNvSpPr/>
      </dsp:nvSpPr>
      <dsp:spPr>
        <a:xfrm>
          <a:off x="0" y="1768265"/>
          <a:ext cx="6408736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i="0" kern="1200" baseline="0"/>
            <a:t>Melhor integração de contribuições externas</a:t>
          </a:r>
          <a:r>
            <a:rPr lang="pt-BR" sz="2700" b="0" i="0" kern="1200" baseline="0"/>
            <a:t> em projetos </a:t>
          </a:r>
          <a:r>
            <a:rPr lang="pt-BR" sz="2700" b="0" i="1" kern="1200" baseline="0"/>
            <a:t>open source</a:t>
          </a:r>
          <a:r>
            <a:rPr lang="pt-BR" sz="2700" b="0" i="0" kern="1200" baseline="0"/>
            <a:t>.</a:t>
          </a:r>
          <a:endParaRPr lang="en-US" sz="2700" kern="1200"/>
        </a:p>
      </dsp:txBody>
      <dsp:txXfrm>
        <a:off x="52359" y="1820624"/>
        <a:ext cx="6304018" cy="967861"/>
      </dsp:txXfrm>
    </dsp:sp>
    <dsp:sp modelId="{F699021B-C928-4620-A32B-C70DF29D1E7F}">
      <dsp:nvSpPr>
        <dsp:cNvPr id="0" name=""/>
        <dsp:cNvSpPr/>
      </dsp:nvSpPr>
      <dsp:spPr>
        <a:xfrm>
          <a:off x="0" y="2918605"/>
          <a:ext cx="6408736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i="0" kern="1200" baseline="0"/>
            <a:t>Ferramentas mais eficientes</a:t>
          </a:r>
          <a:r>
            <a:rPr lang="pt-BR" sz="2700" b="0" i="0" kern="1200" baseline="0"/>
            <a:t> para lidar com volumes altos de PRs.</a:t>
          </a:r>
          <a:endParaRPr lang="en-US" sz="2700" kern="1200"/>
        </a:p>
      </dsp:txBody>
      <dsp:txXfrm>
        <a:off x="52359" y="2970964"/>
        <a:ext cx="6304018" cy="967861"/>
      </dsp:txXfrm>
    </dsp:sp>
    <dsp:sp modelId="{5AB94147-57D0-435C-BC37-317A1E295291}">
      <dsp:nvSpPr>
        <dsp:cNvPr id="0" name=""/>
        <dsp:cNvSpPr/>
      </dsp:nvSpPr>
      <dsp:spPr>
        <a:xfrm>
          <a:off x="0" y="4068944"/>
          <a:ext cx="6408736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1" i="0" kern="1200" baseline="0"/>
            <a:t>Base empírica</a:t>
          </a:r>
          <a:r>
            <a:rPr lang="pt-BR" sz="2700" b="0" i="0" kern="1200" baseline="0"/>
            <a:t> para futuras pesquisas em colaboração distribuída.</a:t>
          </a:r>
          <a:endParaRPr lang="en-US" sz="2700" kern="1200"/>
        </a:p>
      </dsp:txBody>
      <dsp:txXfrm>
        <a:off x="52359" y="4121303"/>
        <a:ext cx="6304018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7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8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6/28/2025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5878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19" r:id="rId6"/>
    <p:sldLayoutId id="2147483815" r:id="rId7"/>
    <p:sldLayoutId id="2147483816" r:id="rId8"/>
    <p:sldLayoutId id="2147483817" r:id="rId9"/>
    <p:sldLayoutId id="2147483818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g.gousios@cs.ru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5D8DDF-A957-75CF-29A3-9967B2450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4200"/>
              <a:t>Work Practices and Challenges in Pull-Based Development: The Contributor’s Perspective</a:t>
            </a:r>
            <a:endParaRPr lang="pt-BR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2B55BB-01AD-7F15-91A4-B2E475E9F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pt-BR" sz="1000" b="1" dirty="0"/>
              <a:t>Georgios </a:t>
            </a:r>
            <a:r>
              <a:rPr lang="pt-BR" sz="1000" b="1" dirty="0" err="1"/>
              <a:t>Gousios</a:t>
            </a:r>
            <a:r>
              <a:rPr lang="pt-BR" sz="1000" b="1" dirty="0"/>
              <a:t> </a:t>
            </a:r>
            <a:r>
              <a:rPr lang="pt-BR" sz="1000" dirty="0" err="1"/>
              <a:t>Radboud</a:t>
            </a:r>
            <a:r>
              <a:rPr lang="pt-BR" sz="1000" dirty="0"/>
              <a:t> </a:t>
            </a:r>
            <a:r>
              <a:rPr lang="pt-BR" sz="1000" dirty="0" err="1"/>
              <a:t>University</a:t>
            </a:r>
            <a:r>
              <a:rPr lang="pt-BR" sz="1000" dirty="0"/>
              <a:t> Nijmegen </a:t>
            </a:r>
            <a:r>
              <a:rPr lang="pt-BR" sz="1000" dirty="0" err="1"/>
              <a:t>Nijmegen</a:t>
            </a:r>
            <a:r>
              <a:rPr lang="pt-BR" sz="1000" dirty="0"/>
              <a:t>, </a:t>
            </a:r>
            <a:r>
              <a:rPr lang="pt-BR" sz="1000" dirty="0" err="1"/>
              <a:t>the</a:t>
            </a:r>
            <a:r>
              <a:rPr lang="pt-BR" sz="1000" dirty="0"/>
              <a:t> Netherlands </a:t>
            </a:r>
            <a:r>
              <a:rPr lang="pt-BR" sz="1000" dirty="0">
                <a:hlinkClick r:id="rId2"/>
              </a:rPr>
              <a:t>g.gousios@cs.ru.nl</a:t>
            </a:r>
            <a:endParaRPr lang="pt-BR" sz="1000" dirty="0"/>
          </a:p>
          <a:p>
            <a:pPr>
              <a:lnSpc>
                <a:spcPct val="115000"/>
              </a:lnSpc>
            </a:pPr>
            <a:r>
              <a:rPr lang="en-US" sz="1000" b="1" dirty="0"/>
              <a:t>Alberto Bacchelli </a:t>
            </a:r>
            <a:r>
              <a:rPr lang="en-US" sz="1000" dirty="0"/>
              <a:t>Delft University of Technology Delft, the Netherlands a.bacchelli@tudelft.nl</a:t>
            </a:r>
            <a:endParaRPr lang="pt-BR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E2B64-EE07-808E-E1B3-76FAAF2F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28"/>
          <a:stretch>
            <a:fillRect/>
          </a:stretch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B9C5C6-7031-BEA2-0523-2D816103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pt-BR" sz="4800" b="1" i="0">
                <a:effectLst/>
                <a:latin typeface="quote-cjk-patch"/>
              </a:rPr>
              <a:t>Como os Contribuidores Avaliam a Qualidade das suas Contribuições: Como é avaliado</a:t>
            </a:r>
            <a:endParaRPr lang="pt-BR" sz="480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58076CE-AB8B-ACF8-5EA9-DDA78204F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770246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47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AB991-D150-B874-9F11-73DF717D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b="1" i="0" dirty="0">
                <a:solidFill>
                  <a:srgbClr val="F8FAFF"/>
                </a:solidFill>
                <a:effectLst/>
                <a:latin typeface="quote-cjk-patch"/>
              </a:rPr>
              <a:t>Desafios na Contribuição com </a:t>
            </a:r>
            <a:r>
              <a:rPr lang="pt-BR" sz="5300" b="1" i="0" dirty="0" err="1">
                <a:solidFill>
                  <a:srgbClr val="F8FAFF"/>
                </a:solidFill>
                <a:effectLst/>
                <a:latin typeface="quote-cjk-patch"/>
              </a:rPr>
              <a:t>Pull</a:t>
            </a:r>
            <a:r>
              <a:rPr lang="pt-BR" sz="5300" b="1" i="0" dirty="0">
                <a:solidFill>
                  <a:srgbClr val="F8FAFF"/>
                </a:solidFill>
                <a:effectLst/>
                <a:latin typeface="quote-cjk-patch"/>
              </a:rPr>
              <a:t> </a:t>
            </a:r>
            <a:r>
              <a:rPr lang="pt-BR" sz="5300" b="1" i="0" dirty="0" err="1">
                <a:solidFill>
                  <a:srgbClr val="F8FAFF"/>
                </a:solidFill>
                <a:effectLst/>
                <a:latin typeface="quote-cjk-patch"/>
              </a:rPr>
              <a:t>Requests</a:t>
            </a:r>
            <a:b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5F7EE-3854-F3A5-0906-C5B13E0928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1. Desafios Sociais (Maioria dos Relatos)</a:t>
            </a:r>
          </a:p>
          <a:p>
            <a:pPr algn="l">
              <a:buNone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a. Baixa Responsividade</a:t>
            </a:r>
          </a:p>
          <a:p>
            <a:pPr algn="l">
              <a:buNone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b. Comunicação Ineficiente</a:t>
            </a:r>
          </a:p>
          <a:p>
            <a:pPr algn="l">
              <a:buNone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c. Governança e Política:</a:t>
            </a:r>
            <a:r>
              <a:rPr lang="pt-BR" b="1" dirty="0">
                <a:solidFill>
                  <a:srgbClr val="F8FAFF"/>
                </a:solidFill>
                <a:latin typeface="quote-cjk-patch"/>
              </a:rPr>
              <a:t> p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rojetos com pouca abertura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para contribuições externas e </a:t>
            </a:r>
            <a:r>
              <a:rPr lang="pt-BR" b="1" dirty="0">
                <a:solidFill>
                  <a:srgbClr val="F8FAFF"/>
                </a:solidFill>
                <a:latin typeface="quote-cjk-patch"/>
              </a:rPr>
              <a:t>d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ivergências de opinião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d. Tempo e Alinhamento</a:t>
            </a:r>
          </a:p>
          <a:p>
            <a:pPr marL="0" indent="0" algn="l">
              <a:spcBef>
                <a:spcPts val="300"/>
              </a:spcBef>
              <a:buNone/>
            </a:pPr>
            <a:endParaRPr lang="pt-BR" b="1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2D0271-0AF0-3159-8FE0-35A3802576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2. Desafios de Código</a:t>
            </a:r>
          </a:p>
          <a:p>
            <a:pPr algn="l">
              <a:buNone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a. Entendimento do Código: Projetos grandes e mal documentados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são os mais problemáticos</a:t>
            </a:r>
          </a:p>
          <a:p>
            <a:pPr algn="l">
              <a:buNone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b. Análise de Impacto: 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Dificuldade em 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prever efeitos colaterais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das mudanças e </a:t>
            </a:r>
            <a:r>
              <a:rPr lang="pt-BR" b="1" dirty="0">
                <a:solidFill>
                  <a:srgbClr val="F8FAFF"/>
                </a:solidFill>
                <a:latin typeface="quote-cjk-patch"/>
              </a:rPr>
              <a:t>f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alta de testes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agrava o problema</a:t>
            </a:r>
          </a:p>
          <a:p>
            <a:pPr algn="l">
              <a:buNone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c. Conformidade com o Projeto: padrões de código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nem sempre são claros </a:t>
            </a:r>
          </a:p>
        </p:txBody>
      </p:sp>
    </p:spTree>
    <p:extLst>
      <p:ext uri="{BB962C8B-B14F-4D97-AF65-F5344CB8AC3E}">
        <p14:creationId xmlns:p14="http://schemas.microsoft.com/office/powerpoint/2010/main" val="404352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AEE4D-E5D3-8618-7C20-81478F38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b="1" i="0" dirty="0">
                <a:solidFill>
                  <a:srgbClr val="F8FAFF"/>
                </a:solidFill>
                <a:effectLst/>
                <a:latin typeface="quote-cjk-patch"/>
              </a:rPr>
              <a:t>Principais Contribuições e Impacto do Estudo</a:t>
            </a:r>
            <a:b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pt-BR" dirty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ADFCA177-D8B7-ABAB-BB8D-AE7CD55EED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32400" y="540000"/>
          <a:ext cx="6408736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E357CF-8608-C681-AE70-3809138F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None/>
            </a:pPr>
            <a:r>
              <a:rPr lang="pt-BR" sz="3500" b="0" i="0" dirty="0">
                <a:solidFill>
                  <a:srgbClr val="F8FAFF"/>
                </a:solidFill>
                <a:effectLst/>
                <a:latin typeface="quote-cjk-patch"/>
              </a:rPr>
              <a:t>Este estudo investigou o </a:t>
            </a:r>
            <a:r>
              <a:rPr lang="pt-BR" sz="3500" b="1" i="0" dirty="0">
                <a:solidFill>
                  <a:srgbClr val="F8FAFF"/>
                </a:solidFill>
                <a:effectLst/>
                <a:latin typeface="quote-cjk-patch"/>
              </a:rPr>
              <a:t>modelo de desenvolvimento baseado em </a:t>
            </a:r>
            <a:r>
              <a:rPr lang="pt-BR" sz="3500" b="1" i="0" dirty="0" err="1">
                <a:solidFill>
                  <a:srgbClr val="F8FAFF"/>
                </a:solidFill>
                <a:effectLst/>
                <a:latin typeface="quote-cjk-patch"/>
              </a:rPr>
              <a:t>pull</a:t>
            </a:r>
            <a:r>
              <a:rPr lang="pt-BR" sz="3500" b="1" i="0" dirty="0">
                <a:solidFill>
                  <a:srgbClr val="F8FAFF"/>
                </a:solidFill>
                <a:effectLst/>
                <a:latin typeface="quote-cjk-patch"/>
              </a:rPr>
              <a:t> </a:t>
            </a:r>
            <a:r>
              <a:rPr lang="pt-BR" sz="3500" b="1" i="0" dirty="0" err="1">
                <a:solidFill>
                  <a:srgbClr val="F8FAFF"/>
                </a:solidFill>
                <a:effectLst/>
                <a:latin typeface="quote-cjk-patch"/>
              </a:rPr>
              <a:t>requests</a:t>
            </a:r>
            <a:r>
              <a:rPr lang="pt-BR" sz="3500" b="1" i="0" dirty="0">
                <a:solidFill>
                  <a:srgbClr val="F8FAFF"/>
                </a:solidFill>
                <a:effectLst/>
                <a:latin typeface="quote-cjk-patch"/>
              </a:rPr>
              <a:t> (</a:t>
            </a:r>
            <a:r>
              <a:rPr lang="pt-BR" sz="3500" b="1" i="0" dirty="0" err="1">
                <a:solidFill>
                  <a:srgbClr val="F8FAFF"/>
                </a:solidFill>
                <a:effectLst/>
                <a:latin typeface="quote-cjk-patch"/>
              </a:rPr>
              <a:t>PRs</a:t>
            </a:r>
            <a:r>
              <a:rPr lang="pt-BR" sz="3500" b="1" i="0" dirty="0">
                <a:solidFill>
                  <a:srgbClr val="F8FAFF"/>
                </a:solidFill>
                <a:effectLst/>
                <a:latin typeface="quote-cjk-patch"/>
              </a:rPr>
              <a:t>)</a:t>
            </a:r>
            <a:r>
              <a:rPr lang="pt-BR" sz="3500" b="0" i="0" dirty="0">
                <a:solidFill>
                  <a:srgbClr val="F8FAFF"/>
                </a:solidFill>
                <a:effectLst/>
                <a:latin typeface="quote-cjk-patch"/>
              </a:rPr>
              <a:t> sob a perspectiva dos </a:t>
            </a:r>
            <a:r>
              <a:rPr lang="pt-BR" sz="3500" b="1" i="0" dirty="0">
                <a:solidFill>
                  <a:srgbClr val="F8FAFF"/>
                </a:solidFill>
                <a:effectLst/>
                <a:latin typeface="quote-cjk-patch"/>
              </a:rPr>
              <a:t>contribuidores</a:t>
            </a:r>
            <a:r>
              <a:rPr lang="pt-BR" sz="3500" b="0" i="0" dirty="0">
                <a:solidFill>
                  <a:srgbClr val="F8FAFF"/>
                </a:solidFill>
                <a:effectLst/>
                <a:latin typeface="quote-cjk-patch"/>
              </a:rPr>
              <a:t>, com foco em:</a:t>
            </a:r>
          </a:p>
          <a:p>
            <a:pPr algn="l">
              <a:buFont typeface="+mj-lt"/>
              <a:buAutoNum type="arabicPeriod"/>
            </a:pPr>
            <a:r>
              <a:rPr lang="pt-BR" sz="3500" b="1" i="0" dirty="0">
                <a:solidFill>
                  <a:srgbClr val="F8FAFF"/>
                </a:solidFill>
                <a:effectLst/>
                <a:latin typeface="quote-cjk-patch"/>
              </a:rPr>
              <a:t>Motivações</a:t>
            </a:r>
            <a:r>
              <a:rPr lang="pt-BR" sz="3500" b="0" i="0" dirty="0">
                <a:solidFill>
                  <a:srgbClr val="F8FAFF"/>
                </a:solidFill>
                <a:effectLst/>
                <a:latin typeface="quote-cjk-patch"/>
              </a:rPr>
              <a:t> para contribuir.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sz="3500" b="1" i="0" dirty="0">
                <a:solidFill>
                  <a:srgbClr val="F8FAFF"/>
                </a:solidFill>
                <a:effectLst/>
                <a:latin typeface="quote-cjk-patch"/>
              </a:rPr>
              <a:t>Práticas de trabalho</a:t>
            </a:r>
            <a:r>
              <a:rPr lang="pt-BR" sz="3500" b="0" i="0" dirty="0">
                <a:solidFill>
                  <a:srgbClr val="F8FAFF"/>
                </a:solidFill>
                <a:effectLst/>
                <a:latin typeface="quote-cjk-patch"/>
              </a:rPr>
              <a:t> antes/durante a criação de </a:t>
            </a:r>
            <a:r>
              <a:rPr lang="pt-BR" sz="3500" b="0" i="0" dirty="0" err="1">
                <a:solidFill>
                  <a:srgbClr val="F8FAFF"/>
                </a:solidFill>
                <a:effectLst/>
                <a:latin typeface="quote-cjk-patch"/>
              </a:rPr>
              <a:t>PRs</a:t>
            </a:r>
            <a:r>
              <a:rPr lang="pt-BR" sz="3500" b="0" i="0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sz="3500" b="1" i="0" dirty="0">
                <a:solidFill>
                  <a:srgbClr val="F8FAFF"/>
                </a:solidFill>
                <a:effectLst/>
                <a:latin typeface="quote-cjk-patch"/>
              </a:rPr>
              <a:t>Desafios</a:t>
            </a:r>
            <a:r>
              <a:rPr lang="pt-BR" sz="3500" b="0" i="0" dirty="0">
                <a:solidFill>
                  <a:srgbClr val="F8FAFF"/>
                </a:solidFill>
                <a:effectLst/>
                <a:latin typeface="quote-cjk-patch"/>
              </a:rPr>
              <a:t> enfrentados no modelo </a:t>
            </a:r>
            <a:r>
              <a:rPr lang="pt-BR" sz="3500" b="0" i="1" dirty="0" err="1">
                <a:solidFill>
                  <a:srgbClr val="F8FAFF"/>
                </a:solidFill>
                <a:effectLst/>
                <a:latin typeface="quote-cjk-patch"/>
              </a:rPr>
              <a:t>pull-based</a:t>
            </a:r>
            <a:r>
              <a:rPr lang="pt-BR" sz="3500" b="0" i="0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15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16730-7EA3-B22B-D8C3-935F63E5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Obrigado!</a:t>
            </a:r>
            <a:br>
              <a:rPr lang="pt-BR" dirty="0"/>
            </a:br>
            <a:r>
              <a:rPr lang="pt-BR" dirty="0"/>
              <a:t>Duvidas?</a:t>
            </a:r>
          </a:p>
        </p:txBody>
      </p:sp>
    </p:spTree>
    <p:extLst>
      <p:ext uri="{BB962C8B-B14F-4D97-AF65-F5344CB8AC3E}">
        <p14:creationId xmlns:p14="http://schemas.microsoft.com/office/powerpoint/2010/main" val="27547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B0648F-F727-4512-BA92-1BD09BC2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69A5D7-77B5-4E18-863E-0838E5BD3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F4330E-CACD-4EBC-9ECE-C74F59E70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B3F0671E-B1C7-491E-8791-C77DB9D43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994129-E137-4852-BF3C-58752765A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4B37F0-FF8D-4002-80A1-B62AA6B9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id="{7C86C068-98BE-4D95-8F90-3ECD2330E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FE4A69-A856-482E-866E-7BDDD4E83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EDEB4A8-72D4-4010-9E8C-68EF28D0F5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8BAB9CE-C889-4F77-8FD0-EF8975285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7" name="Rectangle 17">
                <a:extLst>
                  <a:ext uri="{FF2B5EF4-FFF2-40B4-BE49-F238E27FC236}">
                    <a16:creationId xmlns:a16="http://schemas.microsoft.com/office/drawing/2014/main" id="{04056E93-2EC4-4779-8DC5-B74DDEB817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18">
                <a:extLst>
                  <a:ext uri="{FF2B5EF4-FFF2-40B4-BE49-F238E27FC236}">
                    <a16:creationId xmlns:a16="http://schemas.microsoft.com/office/drawing/2014/main" id="{B1ADEA62-FF24-4D27-9132-AD812B7D79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14">
              <a:extLst>
                <a:ext uri="{FF2B5EF4-FFF2-40B4-BE49-F238E27FC236}">
                  <a16:creationId xmlns:a16="http://schemas.microsoft.com/office/drawing/2014/main" id="{F96C0CD4-2D19-479E-A96D-EB86055B3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1FBD99C9-4BB9-44A5-8DBB-2D584205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D56808D9-2D89-4592-82A3-B351EE680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A009C92-3F81-435A-B307-3F63B2541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C9B98-322D-EDDD-B008-1F5BBE38F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6373812" cy="5759450"/>
          </a:xfrm>
        </p:spPr>
        <p:txBody>
          <a:bodyPr anchor="b"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00B1F-701B-7DC3-F3B9-11DB673B7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063" y="379451"/>
            <a:ext cx="4884989" cy="5759450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pt-BR" sz="1400" b="0" i="0" dirty="0">
                <a:effectLst/>
                <a:latin typeface="quote-cjk-patch"/>
              </a:rPr>
              <a:t>	</a:t>
            </a:r>
            <a:r>
              <a:rPr lang="pt-BR" b="0" i="0" dirty="0">
                <a:effectLst/>
                <a:latin typeface="quote-cjk-patch"/>
              </a:rPr>
              <a:t>Projetos de desenvolvimento de software distribuído utilizam modelos e padrões de colaboração para facilitar a integração de contribuições.</a:t>
            </a:r>
          </a:p>
          <a:p>
            <a:pPr>
              <a:lnSpc>
                <a:spcPct val="115000"/>
              </a:lnSpc>
            </a:pPr>
            <a:r>
              <a:rPr lang="pt-BR" b="0" i="0" dirty="0">
                <a:effectLst/>
                <a:latin typeface="quote-cjk-patch"/>
              </a:rPr>
              <a:t>	Um modelo recente é o </a:t>
            </a:r>
            <a:r>
              <a:rPr lang="pt-BR" b="1" i="0" dirty="0">
                <a:effectLst/>
                <a:latin typeface="quote-cjk-patch"/>
              </a:rPr>
              <a:t>desenvolvimento baseado em </a:t>
            </a:r>
            <a:r>
              <a:rPr lang="pt-BR" b="1" i="0" dirty="0" err="1">
                <a:effectLst/>
                <a:latin typeface="quote-cjk-patch"/>
              </a:rPr>
              <a:t>pull</a:t>
            </a:r>
            <a:r>
              <a:rPr lang="pt-BR" b="1" i="0" dirty="0">
                <a:effectLst/>
                <a:latin typeface="quote-cjk-patch"/>
              </a:rPr>
              <a:t> </a:t>
            </a:r>
            <a:r>
              <a:rPr lang="pt-BR" b="1" i="0" dirty="0" err="1">
                <a:effectLst/>
                <a:latin typeface="quote-cjk-patch"/>
              </a:rPr>
              <a:t>requests</a:t>
            </a:r>
            <a:r>
              <a:rPr lang="pt-BR" b="0" i="0" dirty="0">
                <a:effectLst/>
                <a:latin typeface="quote-cjk-patch"/>
              </a:rPr>
              <a:t>, onde contribuidores fazem um </a:t>
            </a:r>
            <a:r>
              <a:rPr lang="pt-BR" b="0" i="0" dirty="0" err="1">
                <a:effectLst/>
                <a:latin typeface="quote-cjk-patch"/>
              </a:rPr>
              <a:t>fork</a:t>
            </a:r>
            <a:r>
              <a:rPr lang="pt-BR" b="0" i="0" dirty="0">
                <a:effectLst/>
                <a:latin typeface="quote-cjk-patch"/>
              </a:rPr>
              <a:t> do repositório principal, implementam suas mudanças e submetem um </a:t>
            </a:r>
            <a:r>
              <a:rPr lang="pt-BR" b="0" i="0" dirty="0" err="1">
                <a:effectLst/>
                <a:latin typeface="quote-cjk-patch"/>
              </a:rPr>
              <a:t>Pull</a:t>
            </a:r>
            <a:r>
              <a:rPr lang="pt-BR" b="0" i="0" dirty="0">
                <a:effectLst/>
                <a:latin typeface="quote-cjk-patch"/>
              </a:rPr>
              <a:t> </a:t>
            </a:r>
            <a:r>
              <a:rPr lang="pt-BR" b="0" i="0" dirty="0" err="1">
                <a:effectLst/>
                <a:latin typeface="quote-cjk-patch"/>
              </a:rPr>
              <a:t>Request</a:t>
            </a:r>
            <a:r>
              <a:rPr lang="pt-BR" b="0" i="0" dirty="0">
                <a:effectLst/>
                <a:latin typeface="quote-cjk-patch"/>
              </a:rPr>
              <a:t> para revisão.</a:t>
            </a:r>
          </a:p>
          <a:p>
            <a:pPr>
              <a:lnSpc>
                <a:spcPct val="115000"/>
              </a:lnSpc>
            </a:pPr>
            <a:r>
              <a:rPr lang="pt-BR" dirty="0">
                <a:latin typeface="quote-cjk-patch"/>
              </a:rPr>
              <a:t>	</a:t>
            </a:r>
            <a:r>
              <a:rPr lang="pt-BR" b="0" i="0" dirty="0">
                <a:effectLst/>
                <a:latin typeface="quote-cjk-patch"/>
              </a:rPr>
              <a:t> Estudos anteriores analisaram características dos </a:t>
            </a:r>
            <a:r>
              <a:rPr lang="pt-BR" b="0" i="0" dirty="0" err="1">
                <a:effectLst/>
                <a:latin typeface="quote-cjk-patch"/>
              </a:rPr>
              <a:t>PRs</a:t>
            </a:r>
            <a:r>
              <a:rPr lang="pt-BR" b="0" i="0" dirty="0">
                <a:effectLst/>
                <a:latin typeface="quote-cjk-patch"/>
              </a:rPr>
              <a:t>, fatores de aceitação e desafios dos integradores, mas pouco se sabe sobre as </a:t>
            </a:r>
            <a:r>
              <a:rPr lang="pt-BR" b="1" i="0" dirty="0">
                <a:effectLst/>
                <a:latin typeface="quote-cjk-patch"/>
              </a:rPr>
              <a:t>motivações, hábitos e desafios dos contribuidores</a:t>
            </a:r>
            <a:r>
              <a:rPr lang="pt-BR" b="0" i="0" dirty="0">
                <a:effectLst/>
                <a:latin typeface="quote-cjk-patch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65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102C8-532D-AACC-B6D2-22EAADDB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5EBFF-DE44-6D1E-2FEB-2D205B85D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3648542" cy="4384800"/>
          </a:xfrm>
        </p:spPr>
        <p:txBody>
          <a:bodyPr>
            <a:noAutofit/>
          </a:bodyPr>
          <a:lstStyle/>
          <a:p>
            <a:r>
              <a:rPr lang="pt-BR" sz="2000" b="0" i="0" dirty="0">
                <a:solidFill>
                  <a:srgbClr val="F8FAFF"/>
                </a:solidFill>
                <a:effectLst/>
                <a:latin typeface="quote-cjk-patch"/>
              </a:rPr>
              <a:t>Este estudo busca preencher essa lacuna através de uma investigação qualitativa com contribuidores ativos no GitHub e dados do </a:t>
            </a:r>
            <a:r>
              <a:rPr lang="pt-BR" sz="2000" b="0" i="0" dirty="0" err="1">
                <a:solidFill>
                  <a:srgbClr val="F8FAFF"/>
                </a:solidFill>
                <a:effectLst/>
                <a:latin typeface="quote-cjk-patch"/>
              </a:rPr>
              <a:t>GHTorrent</a:t>
            </a:r>
            <a:r>
              <a:rPr lang="pt-BR" sz="2000" b="0" i="0" dirty="0">
                <a:solidFill>
                  <a:srgbClr val="F8FAFF"/>
                </a:solidFill>
                <a:effectLst/>
                <a:latin typeface="quote-cjk-patch"/>
              </a:rPr>
              <a:t>. As principais descobertas incluem:</a:t>
            </a:r>
            <a:endParaRPr lang="pt-BR" sz="2000" dirty="0"/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3EC7DB25-34DE-FB3E-98FE-EA8E4D3BB7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6707287"/>
              </p:ext>
            </p:extLst>
          </p:nvPr>
        </p:nvGraphicFramePr>
        <p:xfrm>
          <a:off x="4429760" y="213360"/>
          <a:ext cx="7609839" cy="645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2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00608-349C-AD3B-4B48-21A09AF0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900" b="1" i="0" dirty="0">
                <a:solidFill>
                  <a:srgbClr val="F8FAFF"/>
                </a:solidFill>
                <a:effectLst/>
                <a:latin typeface="quote-cjk-patch"/>
              </a:rPr>
              <a:t>Projetos de Código Aberto (OSS) e o Modelo Baseado em </a:t>
            </a:r>
            <a:r>
              <a:rPr lang="pt-BR" sz="4900" b="1" i="0" dirty="0" err="1">
                <a:solidFill>
                  <a:srgbClr val="F8FAFF"/>
                </a:solidFill>
                <a:effectLst/>
                <a:latin typeface="quote-cjk-patch"/>
              </a:rPr>
              <a:t>Pull</a:t>
            </a:r>
            <a:r>
              <a:rPr lang="pt-BR" sz="4900" b="1" i="0" dirty="0">
                <a:solidFill>
                  <a:srgbClr val="F8FAFF"/>
                </a:solidFill>
                <a:effectLst/>
                <a:latin typeface="quote-cjk-patch"/>
              </a:rPr>
              <a:t> </a:t>
            </a:r>
            <a:r>
              <a:rPr lang="pt-BR" sz="4900" b="1" i="0" dirty="0" err="1">
                <a:solidFill>
                  <a:srgbClr val="F8FAFF"/>
                </a:solidFill>
                <a:effectLst/>
                <a:latin typeface="quote-cjk-patch"/>
              </a:rPr>
              <a:t>Requests</a:t>
            </a:r>
            <a:b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8A06A7-6425-C97B-C87E-246BF5051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2182760"/>
            <a:ext cx="5349523" cy="4131639"/>
          </a:xfrm>
        </p:spPr>
        <p:txBody>
          <a:bodyPr/>
          <a:lstStyle/>
          <a:p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Projetos de 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código aberto (OSS)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funcionam como comunidades colaborativas online, onde desenvolvedores contribuem com patches de código. O 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modelo "</a:t>
            </a:r>
            <a:r>
              <a:rPr lang="pt-BR" b="1" i="0" dirty="0" err="1">
                <a:solidFill>
                  <a:srgbClr val="F8FAFF"/>
                </a:solidFill>
                <a:effectLst/>
                <a:latin typeface="quote-cjk-patch"/>
              </a:rPr>
              <a:t>onion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"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[56] descreve a organização dessas comunidades: um 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núcleo central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(core </a:t>
            </a:r>
            <a:r>
              <a:rPr lang="pt-BR" b="0" i="0" dirty="0" err="1">
                <a:solidFill>
                  <a:srgbClr val="F8FAFF"/>
                </a:solidFill>
                <a:effectLst/>
                <a:latin typeface="quote-cjk-patch"/>
              </a:rPr>
              <a:t>team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) avalia e decide sobre as contribuições com base em mérito técnico ou confiança.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F6EE58-574B-9054-8466-E0CDFEF8A5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None/>
            </a:pP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Estudos mostram que desenvolvedores contribuem por diversos motivos: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Aprendizado</a:t>
            </a:r>
            <a:endParaRPr lang="pt-BR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Satisfação pessoal e senso de dever comunitário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Diversão e desafio</a:t>
            </a:r>
            <a:endParaRPr lang="pt-BR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Construção de identidade e aprendizado contínuo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Licença do projeto e qualidade técnica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82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EB501-11FB-56C8-A6AD-4272F51F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pt-BR" sz="5500" b="1" i="0">
                <a:effectLst/>
                <a:latin typeface="quote-cjk-patch"/>
              </a:rPr>
              <a:t>Projetos de Código Aberto (OSS) e o Modelo Baseado em Pull Requests</a:t>
            </a:r>
            <a:endParaRPr lang="pt-BR" sz="550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8E70A41-D899-142D-9ED8-9DB2DF06D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707813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17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4471818-F766-4458-B77D-99B109397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FA7A4-8882-BFAE-7B59-AF8ED627C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1674000"/>
            <a:ext cx="4500561" cy="478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>
                <a:effectLst/>
              </a:rPr>
              <a:t>Pull-Based Development no GitHub</a:t>
            </a:r>
            <a:br>
              <a:rPr lang="en-US" sz="5600" b="1" i="0">
                <a:effectLst/>
              </a:rPr>
            </a:br>
            <a:endParaRPr lang="en-US" sz="5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4E1A12-8D0B-3156-72DD-AB1A4B6E1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0" y="1512447"/>
            <a:ext cx="6408738" cy="4787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70000">
              <a:buFont typeface="Arial" panose="020B0604020202020204" pitchFamily="34" charset="0"/>
              <a:buChar char="•"/>
            </a:pPr>
            <a:r>
              <a:rPr lang="en-US" sz="1800" b="0" i="0" spc="50">
                <a:effectLst/>
              </a:rPr>
              <a:t>O modelo de </a:t>
            </a:r>
            <a:r>
              <a:rPr lang="en-US" sz="1800" b="1" i="0" spc="50">
                <a:effectLst/>
              </a:rPr>
              <a:t>pull requests (PRs)</a:t>
            </a:r>
            <a:r>
              <a:rPr lang="en-US" sz="1800" b="0" i="0" spc="50">
                <a:effectLst/>
              </a:rPr>
              <a:t> se tornou popular, com estudos mostrando que: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b="0" i="0" spc="50">
                <a:effectLst/>
              </a:rPr>
              <a:t> Contribuições são </a:t>
            </a:r>
            <a:r>
              <a:rPr lang="en-US" sz="1800" b="1" i="0" spc="50">
                <a:effectLst/>
              </a:rPr>
              <a:t>pequenas (≈20 linhas)</a:t>
            </a:r>
            <a:r>
              <a:rPr lang="en-US" sz="1800" b="0" i="0" spc="50">
                <a:effectLst/>
              </a:rPr>
              <a:t> e </a:t>
            </a:r>
            <a:r>
              <a:rPr lang="en-US" sz="1800" b="1" i="0" spc="50">
                <a:effectLst/>
              </a:rPr>
              <a:t>rápidas (aceitas em &lt;1 dia)</a:t>
            </a:r>
            <a:r>
              <a:rPr lang="en-US" sz="1800" b="0" i="0" spc="50">
                <a:effectLst/>
              </a:rPr>
              <a:t> </a:t>
            </a:r>
          </a:p>
          <a:p>
            <a:pPr indent="-27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spc="50">
                <a:effectLst/>
              </a:rPr>
              <a:t> Fatores como </a:t>
            </a:r>
            <a:r>
              <a:rPr lang="en-US" sz="1800" b="1" i="0" spc="50">
                <a:effectLst/>
              </a:rPr>
              <a:t>"hotness" da área do projeto</a:t>
            </a:r>
            <a:r>
              <a:rPr lang="en-US" sz="1800" b="0" i="0" spc="50">
                <a:effectLst/>
              </a:rPr>
              <a:t> e </a:t>
            </a:r>
            <a:r>
              <a:rPr lang="en-US" sz="1800" b="1" i="0" spc="50">
                <a:effectLst/>
              </a:rPr>
              <a:t>distância social</a:t>
            </a:r>
            <a:r>
              <a:rPr lang="en-US" sz="1800" b="0" i="0" spc="50">
                <a:effectLst/>
              </a:rPr>
              <a:t> influenciam a aceitação</a:t>
            </a:r>
          </a:p>
          <a:p>
            <a:pPr indent="-27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i="0" spc="50">
                <a:effectLst/>
              </a:rPr>
              <a:t> Discussões em PRs</a:t>
            </a:r>
            <a:r>
              <a:rPr lang="en-US" sz="1800" b="0" i="0" spc="50">
                <a:effectLst/>
              </a:rPr>
              <a:t> podem envolver stakeholders externos e dinâmicas de poder</a:t>
            </a:r>
          </a:p>
          <a:p>
            <a:pPr indent="-27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i="0" spc="50">
                <a:effectLst/>
              </a:rPr>
              <a:t> Sinais sociais</a:t>
            </a:r>
            <a:r>
              <a:rPr lang="en-US" sz="1800" b="0" i="0" spc="50">
                <a:effectLst/>
              </a:rPr>
              <a:t> (histórico de contribuições, interações) são usados para julgar a qualidade </a:t>
            </a:r>
          </a:p>
          <a:p>
            <a:pPr indent="-270000">
              <a:buFont typeface="Arial" panose="020B0604020202020204" pitchFamily="34" charset="0"/>
              <a:buChar char="•"/>
            </a:pPr>
            <a:endParaRPr lang="en-US" sz="1800" spc="50"/>
          </a:p>
        </p:txBody>
      </p:sp>
    </p:spTree>
    <p:extLst>
      <p:ext uri="{BB962C8B-B14F-4D97-AF65-F5344CB8AC3E}">
        <p14:creationId xmlns:p14="http://schemas.microsoft.com/office/powerpoint/2010/main" val="37048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58B8B4-CAB1-42AE-B693-5E25781C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b="1" i="0">
                <a:effectLst/>
                <a:latin typeface="quote-cjk-patch"/>
              </a:rPr>
              <a:t>Principais Motivações para Contribuições em Projetos com Modelo de Pull Requests</a:t>
            </a:r>
            <a:br>
              <a:rPr lang="pt-BR" sz="4800" b="1" i="0">
                <a:effectLst/>
                <a:latin typeface="quote-cjk-patch"/>
              </a:rPr>
            </a:br>
            <a:endParaRPr lang="pt-BR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2BEF0-DB87-85FA-6145-8FC20DB1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i="0" dirty="0">
                <a:effectLst/>
                <a:latin typeface="quote-cjk-patch"/>
              </a:rPr>
              <a:t> 1. Uso do Projeto (Principal Motivação – 60% dos Respondentes)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quote-cjk-patch"/>
              </a:rPr>
              <a:t> 2. Interesse Natural e Desenvolvimento Pessoal (~60%)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quote-cjk-patch"/>
              </a:rPr>
              <a:t>3. Voluntariado vs. Trabalho Remunerado</a:t>
            </a:r>
          </a:p>
          <a:p>
            <a:r>
              <a:rPr lang="pt-BR" b="1" i="0" dirty="0">
                <a:effectLst/>
                <a:latin typeface="quote-cjk-patch"/>
              </a:rPr>
              <a:t>Trabalho pago (~30%)</a:t>
            </a:r>
            <a:endParaRPr lang="pt-BR" b="1" dirty="0">
              <a:latin typeface="quote-cjk-patch"/>
            </a:endParaRPr>
          </a:p>
          <a:p>
            <a:r>
              <a:rPr lang="pt-BR" b="1" i="0" dirty="0">
                <a:effectLst/>
                <a:latin typeface="quote-cjk-patch"/>
              </a:rPr>
              <a:t>Voluntariado (~33%)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56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09B44-8CCC-D832-1C8E-9311D578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b="1" i="0" dirty="0">
                <a:solidFill>
                  <a:srgbClr val="F8FAFF"/>
                </a:solidFill>
                <a:effectLst/>
                <a:latin typeface="quote-cjk-patch"/>
              </a:rPr>
              <a:t>Práticas Antes e Depois de Codificar um PR</a:t>
            </a:r>
            <a:b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F5472-8E09-275E-C861-5F4EFC285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Antes de Codificar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FF71FE-96AB-7DA6-1A61-6D2849D19D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Consultar sistemas de </a:t>
            </a:r>
            <a:r>
              <a:rPr lang="pt-BR" b="1" i="0" dirty="0" err="1">
                <a:solidFill>
                  <a:srgbClr val="F8FAFF"/>
                </a:solidFill>
                <a:effectLst/>
                <a:latin typeface="quote-cjk-patch"/>
              </a:rPr>
              <a:t>issue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 tracking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(ex.: GitHub </a:t>
            </a:r>
            <a:r>
              <a:rPr lang="pt-BR" b="0" i="0" dirty="0" err="1">
                <a:solidFill>
                  <a:srgbClr val="F8FAFF"/>
                </a:solidFill>
                <a:effectLst/>
                <a:latin typeface="quote-cjk-patch"/>
              </a:rPr>
              <a:t>Issues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) para evitar trabalho duplicado.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Analisar </a:t>
            </a:r>
            <a:r>
              <a:rPr lang="pt-BR" b="1" i="0" dirty="0" err="1">
                <a:solidFill>
                  <a:srgbClr val="F8FAFF"/>
                </a:solidFill>
                <a:effectLst/>
                <a:latin typeface="quote-cjk-patch"/>
              </a:rPr>
              <a:t>PRs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 anteriores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e canais de comunicação do projeto (ex.: discussões em fóruns).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Verificar </a:t>
            </a:r>
            <a:r>
              <a:rPr lang="pt-BR" b="1" i="0" dirty="0" err="1">
                <a:solidFill>
                  <a:srgbClr val="F8FAFF"/>
                </a:solidFill>
                <a:effectLst/>
                <a:latin typeface="quote-cjk-patch"/>
              </a:rPr>
              <a:t>branches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/</a:t>
            </a:r>
            <a:r>
              <a:rPr lang="pt-BR" b="1" i="0" dirty="0" err="1">
                <a:solidFill>
                  <a:srgbClr val="F8FAFF"/>
                </a:solidFill>
                <a:effectLst/>
                <a:latin typeface="quote-cjk-patch"/>
              </a:rPr>
              <a:t>forks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 externos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para inspiração ou conflitos.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4E80E6-3FEA-2ABB-8F6E-B890A7F44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Depois de Codificar (</a:t>
            </a:r>
            <a:r>
              <a:rPr lang="pt-BR" b="1" i="0" dirty="0" err="1">
                <a:solidFill>
                  <a:srgbClr val="F8FAFF"/>
                </a:solidFill>
                <a:effectLst/>
                <a:latin typeface="quote-cjk-patch"/>
              </a:rPr>
              <a:t>Pré</a:t>
            </a: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-submissão do PR)</a:t>
            </a:r>
          </a:p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BA02E8-E763-344D-D40D-8957C0E762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Ajustar formatação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conforme </a:t>
            </a:r>
            <a:r>
              <a:rPr lang="pt-BR" b="0" i="0" dirty="0" err="1">
                <a:solidFill>
                  <a:srgbClr val="F8FAFF"/>
                </a:solidFill>
                <a:effectLst/>
                <a:latin typeface="quote-cjk-patch"/>
              </a:rPr>
              <a:t>guidelines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 do projeto.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Executar testes</a:t>
            </a:r>
            <a:r>
              <a:rPr lang="pt-BR" b="0" i="0" dirty="0">
                <a:solidFill>
                  <a:srgbClr val="F8FAFF"/>
                </a:solidFill>
                <a:effectLst/>
                <a:latin typeface="quote-cjk-patch"/>
              </a:rPr>
              <a:t> locais (quando disponíveis).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b="1" i="0" dirty="0">
                <a:solidFill>
                  <a:srgbClr val="F8FAFF"/>
                </a:solidFill>
                <a:effectLst/>
                <a:latin typeface="quote-cjk-patch"/>
              </a:rPr>
              <a:t>Revisão mínima de conflitos</a:t>
            </a:r>
            <a:endParaRPr lang="pt-BR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67489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34A0FE-1642-68A1-5CC8-AAE31C6C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pt-BR" sz="4800" b="1" i="0" dirty="0">
                <a:effectLst/>
                <a:latin typeface="quote-cjk-patch"/>
              </a:rPr>
              <a:t>Como os Contribuidores Avaliam a Qualidade das suas Contribuições: O que é avaliado</a:t>
            </a:r>
            <a:br>
              <a:rPr lang="pt-BR" sz="4800" b="1" i="0" dirty="0">
                <a:effectLst/>
                <a:latin typeface="quote-cjk-patch"/>
              </a:rPr>
            </a:br>
            <a:endParaRPr lang="pt-BR" sz="4800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58CFC09-A976-638C-B032-2614CED9A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547888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51137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297</TotalTime>
  <Words>972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Bell MT</vt:lpstr>
      <vt:lpstr>quote-cjk-patch</vt:lpstr>
      <vt:lpstr>GlowVTI</vt:lpstr>
      <vt:lpstr>Work Practices and Challenges in Pull-Based Development: The Contributor’s Perspective</vt:lpstr>
      <vt:lpstr>Introdução</vt:lpstr>
      <vt:lpstr>Introdução</vt:lpstr>
      <vt:lpstr>Projetos de Código Aberto (OSS) e o Modelo Baseado em Pull Requests </vt:lpstr>
      <vt:lpstr>Projetos de Código Aberto (OSS) e o Modelo Baseado em Pull Requests</vt:lpstr>
      <vt:lpstr>Pull-Based Development no GitHub </vt:lpstr>
      <vt:lpstr>Principais Motivações para Contribuições em Projetos com Modelo de Pull Requests </vt:lpstr>
      <vt:lpstr>Práticas Antes e Depois de Codificar um PR </vt:lpstr>
      <vt:lpstr>Como os Contribuidores Avaliam a Qualidade das suas Contribuições: O que é avaliado </vt:lpstr>
      <vt:lpstr>Como os Contribuidores Avaliam a Qualidade das suas Contribuições: Como é avaliado</vt:lpstr>
      <vt:lpstr>Desafios na Contribuição com Pull Requests </vt:lpstr>
      <vt:lpstr>Principais Contribuições e Impacto do Estudo </vt:lpstr>
      <vt:lpstr>Obrigado! Duvidas?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Henrique Pereira Pena</dc:creator>
  <cp:lastModifiedBy>Luiz Henrique Pereira Pena</cp:lastModifiedBy>
  <cp:revision>4</cp:revision>
  <dcterms:created xsi:type="dcterms:W3CDTF">2025-06-24T22:29:16Z</dcterms:created>
  <dcterms:modified xsi:type="dcterms:W3CDTF">2025-06-28T17:05:59Z</dcterms:modified>
</cp:coreProperties>
</file>