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58" r:id="rId9"/>
    <p:sldId id="259" r:id="rId10"/>
    <p:sldId id="262" r:id="rId11"/>
    <p:sldId id="263" r:id="rId12"/>
    <p:sldId id="264" r:id="rId13"/>
    <p:sldId id="265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071D6-C568-4B5E-8457-BD0070C6749E}" v="1497" dt="2020-10-23T00:45:42.786"/>
    <p1510:client id="{FBAC61DE-23E3-6DBE-99BA-32150C5D3D18}" v="3" dt="2020-10-23T00:41:10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Zimmermann Zabel Martins Pinto" userId="S::luizzimmermann@edu.univali.br::fe54e4dc-edb6-42da-be7e-a01c3f517aaf" providerId="AD" clId="Web-{FBAC61DE-23E3-6DBE-99BA-32150C5D3D18}"/>
    <pc:docChg chg="modSld">
      <pc:chgData name="Luiz Alberto Zimmermann Zabel Martins Pinto" userId="S::luizzimmermann@edu.univali.br::fe54e4dc-edb6-42da-be7e-a01c3f517aaf" providerId="AD" clId="Web-{FBAC61DE-23E3-6DBE-99BA-32150C5D3D18}" dt="2020-10-23T00:41:10.745" v="3" actId="20577"/>
      <pc:docMkLst>
        <pc:docMk/>
      </pc:docMkLst>
      <pc:sldChg chg="modSp">
        <pc:chgData name="Luiz Alberto Zimmermann Zabel Martins Pinto" userId="S::luizzimmermann@edu.univali.br::fe54e4dc-edb6-42da-be7e-a01c3f517aaf" providerId="AD" clId="Web-{FBAC61DE-23E3-6DBE-99BA-32150C5D3D18}" dt="2020-10-23T00:41:10.745" v="2" actId="20577"/>
        <pc:sldMkLst>
          <pc:docMk/>
          <pc:sldMk cId="2997525912" sldId="264"/>
        </pc:sldMkLst>
        <pc:spChg chg="mod">
          <ac:chgData name="Luiz Alberto Zimmermann Zabel Martins Pinto" userId="S::luizzimmermann@edu.univali.br::fe54e4dc-edb6-42da-be7e-a01c3f517aaf" providerId="AD" clId="Web-{FBAC61DE-23E3-6DBE-99BA-32150C5D3D18}" dt="2020-10-23T00:41:10.745" v="2" actId="20577"/>
          <ac:spMkLst>
            <pc:docMk/>
            <pc:sldMk cId="2997525912" sldId="264"/>
            <ac:spMk id="9" creationId="{91892695-82B3-4002-9697-565EFEC89D3B}"/>
          </ac:spMkLst>
        </pc:spChg>
      </pc:sldChg>
    </pc:docChg>
  </pc:docChgLst>
  <pc:docChgLst>
    <pc:chgData name="Lucas Jose da Cunha" userId="c3c988d8-a61b-42ac-a89d-2e8e4f361ea0" providerId="ADAL" clId="{D9C071D6-C568-4B5E-8457-BD0070C6749E}"/>
    <pc:docChg chg="undo custSel addSld delSld modSld sldOrd">
      <pc:chgData name="Lucas Jose da Cunha" userId="c3c988d8-a61b-42ac-a89d-2e8e4f361ea0" providerId="ADAL" clId="{D9C071D6-C568-4B5E-8457-BD0070C6749E}" dt="2020-10-23T00:45:42.786" v="2618" actId="122"/>
      <pc:docMkLst>
        <pc:docMk/>
      </pc:docMkLst>
      <pc:sldChg chg="addSp modSp">
        <pc:chgData name="Lucas Jose da Cunha" userId="c3c988d8-a61b-42ac-a89d-2e8e4f361ea0" providerId="ADAL" clId="{D9C071D6-C568-4B5E-8457-BD0070C6749E}" dt="2020-10-22T18:03:11.558" v="603" actId="113"/>
        <pc:sldMkLst>
          <pc:docMk/>
          <pc:sldMk cId="3380461377" sldId="256"/>
        </pc:sldMkLst>
        <pc:spChg chg="mod">
          <ac:chgData name="Lucas Jose da Cunha" userId="c3c988d8-a61b-42ac-a89d-2e8e4f361ea0" providerId="ADAL" clId="{D9C071D6-C568-4B5E-8457-BD0070C6749E}" dt="2020-10-22T18:03:11.558" v="603" actId="113"/>
          <ac:spMkLst>
            <pc:docMk/>
            <pc:sldMk cId="3380461377" sldId="256"/>
            <ac:spMk id="3" creationId="{E4D35E5C-A7E0-46E9-A164-5448AE910681}"/>
          </ac:spMkLst>
        </pc:spChg>
        <pc:spChg chg="add mod">
          <ac:chgData name="Lucas Jose da Cunha" userId="c3c988d8-a61b-42ac-a89d-2e8e4f361ea0" providerId="ADAL" clId="{D9C071D6-C568-4B5E-8457-BD0070C6749E}" dt="2020-10-22T18:03:03.970" v="601" actId="404"/>
          <ac:spMkLst>
            <pc:docMk/>
            <pc:sldMk cId="3380461377" sldId="256"/>
            <ac:spMk id="4" creationId="{AC475C6D-558A-47F3-823F-6DF34C44B312}"/>
          </ac:spMkLst>
        </pc:spChg>
      </pc:sldChg>
      <pc:sldChg chg="modSp">
        <pc:chgData name="Lucas Jose da Cunha" userId="c3c988d8-a61b-42ac-a89d-2e8e4f361ea0" providerId="ADAL" clId="{D9C071D6-C568-4B5E-8457-BD0070C6749E}" dt="2020-10-22T23:50:14.264" v="2513" actId="20577"/>
        <pc:sldMkLst>
          <pc:docMk/>
          <pc:sldMk cId="1076197088" sldId="257"/>
        </pc:sldMkLst>
        <pc:spChg chg="mod">
          <ac:chgData name="Lucas Jose da Cunha" userId="c3c988d8-a61b-42ac-a89d-2e8e4f361ea0" providerId="ADAL" clId="{D9C071D6-C568-4B5E-8457-BD0070C6749E}" dt="2020-10-22T23:50:14.264" v="2513" actId="20577"/>
          <ac:spMkLst>
            <pc:docMk/>
            <pc:sldMk cId="1076197088" sldId="257"/>
            <ac:spMk id="3" creationId="{6C97A703-92C0-4DDE-9C77-FDF47A50A0AE}"/>
          </ac:spMkLst>
        </pc:spChg>
      </pc:sldChg>
      <pc:sldChg chg="addSp delSp modSp ord">
        <pc:chgData name="Lucas Jose da Cunha" userId="c3c988d8-a61b-42ac-a89d-2e8e4f361ea0" providerId="ADAL" clId="{D9C071D6-C568-4B5E-8457-BD0070C6749E}" dt="2020-10-22T18:04:31.864" v="666"/>
        <pc:sldMkLst>
          <pc:docMk/>
          <pc:sldMk cId="280401232" sldId="258"/>
        </pc:sldMkLst>
        <pc:picChg chg="add mod">
          <ac:chgData name="Lucas Jose da Cunha" userId="c3c988d8-a61b-42ac-a89d-2e8e4f361ea0" providerId="ADAL" clId="{D9C071D6-C568-4B5E-8457-BD0070C6749E}" dt="2020-10-22T17:52:02.848" v="63" actId="1076"/>
          <ac:picMkLst>
            <pc:docMk/>
            <pc:sldMk cId="280401232" sldId="258"/>
            <ac:picMk id="1026" creationId="{D305FE91-351B-438E-A028-28FEA95DC2E3}"/>
          </ac:picMkLst>
        </pc:picChg>
        <pc:picChg chg="del">
          <ac:chgData name="Lucas Jose da Cunha" userId="c3c988d8-a61b-42ac-a89d-2e8e4f361ea0" providerId="ADAL" clId="{D9C071D6-C568-4B5E-8457-BD0070C6749E}" dt="2020-10-22T17:51:49.966" v="58" actId="478"/>
          <ac:picMkLst>
            <pc:docMk/>
            <pc:sldMk cId="280401232" sldId="258"/>
            <ac:picMk id="3074" creationId="{83A018EC-521C-4705-B841-9ABA289F7BC3}"/>
          </ac:picMkLst>
        </pc:picChg>
        <pc:picChg chg="mod">
          <ac:chgData name="Lucas Jose da Cunha" userId="c3c988d8-a61b-42ac-a89d-2e8e4f361ea0" providerId="ADAL" clId="{D9C071D6-C568-4B5E-8457-BD0070C6749E}" dt="2020-10-22T17:52:12.082" v="65" actId="1076"/>
          <ac:picMkLst>
            <pc:docMk/>
            <pc:sldMk cId="280401232" sldId="258"/>
            <ac:picMk id="3076" creationId="{FAB36ED2-85C4-4486-A4BE-48C9DC75E6BC}"/>
          </ac:picMkLst>
        </pc:picChg>
        <pc:picChg chg="mod">
          <ac:chgData name="Lucas Jose da Cunha" userId="c3c988d8-a61b-42ac-a89d-2e8e4f361ea0" providerId="ADAL" clId="{D9C071D6-C568-4B5E-8457-BD0070C6749E}" dt="2020-10-22T17:52:13.832" v="66" actId="1076"/>
          <ac:picMkLst>
            <pc:docMk/>
            <pc:sldMk cId="280401232" sldId="258"/>
            <ac:picMk id="3078" creationId="{0B2FC1A4-A602-418B-9A80-C930B95CEAAE}"/>
          </ac:picMkLst>
        </pc:picChg>
      </pc:sldChg>
      <pc:sldChg chg="add del">
        <pc:chgData name="Lucas Jose da Cunha" userId="c3c988d8-a61b-42ac-a89d-2e8e4f361ea0" providerId="ADAL" clId="{D9C071D6-C568-4B5E-8457-BD0070C6749E}" dt="2020-10-21T00:01:21.781" v="17"/>
        <pc:sldMkLst>
          <pc:docMk/>
          <pc:sldMk cId="3519360417" sldId="259"/>
        </pc:sldMkLst>
      </pc:sldChg>
      <pc:sldChg chg="addSp delSp modSp add">
        <pc:chgData name="Lucas Jose da Cunha" userId="c3c988d8-a61b-42ac-a89d-2e8e4f361ea0" providerId="ADAL" clId="{D9C071D6-C568-4B5E-8457-BD0070C6749E}" dt="2020-10-21T00:03:31.022" v="54" actId="122"/>
        <pc:sldMkLst>
          <pc:docMk/>
          <pc:sldMk cId="3802549397" sldId="259"/>
        </pc:sldMkLst>
        <pc:spChg chg="mod">
          <ac:chgData name="Lucas Jose da Cunha" userId="c3c988d8-a61b-42ac-a89d-2e8e4f361ea0" providerId="ADAL" clId="{D9C071D6-C568-4B5E-8457-BD0070C6749E}" dt="2020-10-21T00:01:27.646" v="31" actId="20577"/>
          <ac:spMkLst>
            <pc:docMk/>
            <pc:sldMk cId="3802549397" sldId="259"/>
            <ac:spMk id="2" creationId="{84929CB0-A989-42B2-96C9-1A198921C587}"/>
          </ac:spMkLst>
        </pc:spChg>
        <pc:spChg chg="del">
          <ac:chgData name="Lucas Jose da Cunha" userId="c3c988d8-a61b-42ac-a89d-2e8e4f361ea0" providerId="ADAL" clId="{D9C071D6-C568-4B5E-8457-BD0070C6749E}" dt="2020-10-21T00:01:42.530" v="32" actId="478"/>
          <ac:spMkLst>
            <pc:docMk/>
            <pc:sldMk cId="3802549397" sldId="259"/>
            <ac:spMk id="3" creationId="{6C97A703-92C0-4DDE-9C77-FDF47A50A0AE}"/>
          </ac:spMkLst>
        </pc:spChg>
        <pc:spChg chg="add del mod">
          <ac:chgData name="Lucas Jose da Cunha" userId="c3c988d8-a61b-42ac-a89d-2e8e4f361ea0" providerId="ADAL" clId="{D9C071D6-C568-4B5E-8457-BD0070C6749E}" dt="2020-10-21T00:01:45.109" v="33" actId="478"/>
          <ac:spMkLst>
            <pc:docMk/>
            <pc:sldMk cId="3802549397" sldId="259"/>
            <ac:spMk id="5" creationId="{0DD9C335-81E4-45B3-A283-804E9B953591}"/>
          </ac:spMkLst>
        </pc:spChg>
        <pc:spChg chg="add mod">
          <ac:chgData name="Lucas Jose da Cunha" userId="c3c988d8-a61b-42ac-a89d-2e8e4f361ea0" providerId="ADAL" clId="{D9C071D6-C568-4B5E-8457-BD0070C6749E}" dt="2020-10-21T00:03:31.022" v="54" actId="122"/>
          <ac:spMkLst>
            <pc:docMk/>
            <pc:sldMk cId="3802549397" sldId="259"/>
            <ac:spMk id="7" creationId="{9D02EFF6-B9AE-4CF1-B68E-1E27469797C2}"/>
          </ac:spMkLst>
        </pc:spChg>
        <pc:picChg chg="add mod">
          <ac:chgData name="Lucas Jose da Cunha" userId="c3c988d8-a61b-42ac-a89d-2e8e4f361ea0" providerId="ADAL" clId="{D9C071D6-C568-4B5E-8457-BD0070C6749E}" dt="2020-10-21T00:02:51.152" v="49" actId="1076"/>
          <ac:picMkLst>
            <pc:docMk/>
            <pc:sldMk cId="3802549397" sldId="259"/>
            <ac:picMk id="6" creationId="{3B352388-3C5E-4E88-9801-6D4CAE3771FD}"/>
          </ac:picMkLst>
        </pc:picChg>
        <pc:picChg chg="add del mod">
          <ac:chgData name="Lucas Jose da Cunha" userId="c3c988d8-a61b-42ac-a89d-2e8e4f361ea0" providerId="ADAL" clId="{D9C071D6-C568-4B5E-8457-BD0070C6749E}" dt="2020-10-21T00:02:29.514" v="42" actId="478"/>
          <ac:picMkLst>
            <pc:docMk/>
            <pc:sldMk cId="3802549397" sldId="259"/>
            <ac:picMk id="4098" creationId="{1E184781-53B5-4224-997D-7ADA309CB783}"/>
          </ac:picMkLst>
        </pc:picChg>
      </pc:sldChg>
      <pc:sldChg chg="add del">
        <pc:chgData name="Lucas Jose da Cunha" userId="c3c988d8-a61b-42ac-a89d-2e8e4f361ea0" providerId="ADAL" clId="{D9C071D6-C568-4B5E-8457-BD0070C6749E}" dt="2020-10-22T17:52:38.231" v="68"/>
        <pc:sldMkLst>
          <pc:docMk/>
          <pc:sldMk cId="747845003" sldId="260"/>
        </pc:sldMkLst>
      </pc:sldChg>
      <pc:sldChg chg="modSp add">
        <pc:chgData name="Lucas Jose da Cunha" userId="c3c988d8-a61b-42ac-a89d-2e8e4f361ea0" providerId="ADAL" clId="{D9C071D6-C568-4B5E-8457-BD0070C6749E}" dt="2020-10-22T17:55:17.884" v="340" actId="20577"/>
        <pc:sldMkLst>
          <pc:docMk/>
          <pc:sldMk cId="975738551" sldId="260"/>
        </pc:sldMkLst>
        <pc:spChg chg="mod">
          <ac:chgData name="Lucas Jose da Cunha" userId="c3c988d8-a61b-42ac-a89d-2e8e4f361ea0" providerId="ADAL" clId="{D9C071D6-C568-4B5E-8457-BD0070C6749E}" dt="2020-10-22T17:54:46.880" v="228" actId="20577"/>
          <ac:spMkLst>
            <pc:docMk/>
            <pc:sldMk cId="975738551" sldId="260"/>
            <ac:spMk id="2" creationId="{84929CB0-A989-42B2-96C9-1A198921C587}"/>
          </ac:spMkLst>
        </pc:spChg>
        <pc:spChg chg="mod">
          <ac:chgData name="Lucas Jose da Cunha" userId="c3c988d8-a61b-42ac-a89d-2e8e4f361ea0" providerId="ADAL" clId="{D9C071D6-C568-4B5E-8457-BD0070C6749E}" dt="2020-10-22T17:55:17.884" v="340" actId="20577"/>
          <ac:spMkLst>
            <pc:docMk/>
            <pc:sldMk cId="975738551" sldId="260"/>
            <ac:spMk id="3" creationId="{6C97A703-92C0-4DDE-9C77-FDF47A50A0AE}"/>
          </ac:spMkLst>
        </pc:spChg>
      </pc:sldChg>
      <pc:sldChg chg="addSp delSp modSp add">
        <pc:chgData name="Lucas Jose da Cunha" userId="c3c988d8-a61b-42ac-a89d-2e8e4f361ea0" providerId="ADAL" clId="{D9C071D6-C568-4B5E-8457-BD0070C6749E}" dt="2020-10-22T18:04:00.138" v="638" actId="20577"/>
        <pc:sldMkLst>
          <pc:docMk/>
          <pc:sldMk cId="3717148730" sldId="261"/>
        </pc:sldMkLst>
        <pc:spChg chg="mod">
          <ac:chgData name="Lucas Jose da Cunha" userId="c3c988d8-a61b-42ac-a89d-2e8e4f361ea0" providerId="ADAL" clId="{D9C071D6-C568-4B5E-8457-BD0070C6749E}" dt="2020-10-22T18:04:00.138" v="638" actId="20577"/>
          <ac:spMkLst>
            <pc:docMk/>
            <pc:sldMk cId="3717148730" sldId="261"/>
            <ac:spMk id="2" creationId="{84929CB0-A989-42B2-96C9-1A198921C587}"/>
          </ac:spMkLst>
        </pc:spChg>
        <pc:spChg chg="mod">
          <ac:chgData name="Lucas Jose da Cunha" userId="c3c988d8-a61b-42ac-a89d-2e8e4f361ea0" providerId="ADAL" clId="{D9C071D6-C568-4B5E-8457-BD0070C6749E}" dt="2020-10-22T17:57:25.792" v="452" actId="20577"/>
          <ac:spMkLst>
            <pc:docMk/>
            <pc:sldMk cId="3717148730" sldId="261"/>
            <ac:spMk id="3" creationId="{6C97A703-92C0-4DDE-9C77-FDF47A50A0AE}"/>
          </ac:spMkLst>
        </pc:spChg>
        <pc:picChg chg="add del">
          <ac:chgData name="Lucas Jose da Cunha" userId="c3c988d8-a61b-42ac-a89d-2e8e4f361ea0" providerId="ADAL" clId="{D9C071D6-C568-4B5E-8457-BD0070C6749E}" dt="2020-10-22T17:58:17.626" v="454"/>
          <ac:picMkLst>
            <pc:docMk/>
            <pc:sldMk cId="3717148730" sldId="261"/>
            <ac:picMk id="4" creationId="{17D5117C-A8FF-4FF0-AE5B-75729BFB38CE}"/>
          </ac:picMkLst>
        </pc:picChg>
        <pc:picChg chg="add mod">
          <ac:chgData name="Lucas Jose da Cunha" userId="c3c988d8-a61b-42ac-a89d-2e8e4f361ea0" providerId="ADAL" clId="{D9C071D6-C568-4B5E-8457-BD0070C6749E}" dt="2020-10-22T17:58:32.641" v="458" actId="1076"/>
          <ac:picMkLst>
            <pc:docMk/>
            <pc:sldMk cId="3717148730" sldId="261"/>
            <ac:picMk id="2052" creationId="{E84ABE4D-0617-46B4-8AD0-C20BD9613EE3}"/>
          </ac:picMkLst>
        </pc:picChg>
      </pc:sldChg>
      <pc:sldChg chg="addSp delSp modSp add ord">
        <pc:chgData name="Lucas Jose da Cunha" userId="c3c988d8-a61b-42ac-a89d-2e8e4f361ea0" providerId="ADAL" clId="{D9C071D6-C568-4B5E-8457-BD0070C6749E}" dt="2020-10-22T18:29:04.426" v="1943" actId="14734"/>
        <pc:sldMkLst>
          <pc:docMk/>
          <pc:sldMk cId="1776733328" sldId="262"/>
        </pc:sldMkLst>
        <pc:spChg chg="mod">
          <ac:chgData name="Lucas Jose da Cunha" userId="c3c988d8-a61b-42ac-a89d-2e8e4f361ea0" providerId="ADAL" clId="{D9C071D6-C568-4B5E-8457-BD0070C6749E}" dt="2020-10-22T18:11:38.167" v="986" actId="1076"/>
          <ac:spMkLst>
            <pc:docMk/>
            <pc:sldMk cId="1776733328" sldId="262"/>
            <ac:spMk id="2" creationId="{84929CB0-A989-42B2-96C9-1A198921C587}"/>
          </ac:spMkLst>
        </pc:spChg>
        <pc:spChg chg="del">
          <ac:chgData name="Lucas Jose da Cunha" userId="c3c988d8-a61b-42ac-a89d-2e8e4f361ea0" providerId="ADAL" clId="{D9C071D6-C568-4B5E-8457-BD0070C6749E}" dt="2020-10-22T18:06:12.122" v="678" actId="478"/>
          <ac:spMkLst>
            <pc:docMk/>
            <pc:sldMk cId="1776733328" sldId="262"/>
            <ac:spMk id="3" creationId="{6C97A703-92C0-4DDE-9C77-FDF47A50A0AE}"/>
          </ac:spMkLst>
        </pc:spChg>
        <pc:spChg chg="add del mod">
          <ac:chgData name="Lucas Jose da Cunha" userId="c3c988d8-a61b-42ac-a89d-2e8e4f361ea0" providerId="ADAL" clId="{D9C071D6-C568-4B5E-8457-BD0070C6749E}" dt="2020-10-22T18:07:06.912" v="679" actId="3680"/>
          <ac:spMkLst>
            <pc:docMk/>
            <pc:sldMk cId="1776733328" sldId="262"/>
            <ac:spMk id="5" creationId="{07C54841-1BFC-48B6-9D3D-55460E719921}"/>
          </ac:spMkLst>
        </pc:spChg>
        <pc:graphicFrameChg chg="add mod ord modGraphic">
          <ac:chgData name="Lucas Jose da Cunha" userId="c3c988d8-a61b-42ac-a89d-2e8e4f361ea0" providerId="ADAL" clId="{D9C071D6-C568-4B5E-8457-BD0070C6749E}" dt="2020-10-22T18:29:04.426" v="1943" actId="14734"/>
          <ac:graphicFrameMkLst>
            <pc:docMk/>
            <pc:sldMk cId="1776733328" sldId="262"/>
            <ac:graphicFrameMk id="6" creationId="{CA38F944-9A1D-4097-924B-0A4CA193CD9E}"/>
          </ac:graphicFrameMkLst>
        </pc:graphicFrameChg>
      </pc:sldChg>
      <pc:sldChg chg="modSp add ord">
        <pc:chgData name="Lucas Jose da Cunha" userId="c3c988d8-a61b-42ac-a89d-2e8e4f361ea0" providerId="ADAL" clId="{D9C071D6-C568-4B5E-8457-BD0070C6749E}" dt="2020-10-23T00:00:04.879" v="2558"/>
        <pc:sldMkLst>
          <pc:docMk/>
          <pc:sldMk cId="1009859659" sldId="263"/>
        </pc:sldMkLst>
        <pc:spChg chg="mod">
          <ac:chgData name="Lucas Jose da Cunha" userId="c3c988d8-a61b-42ac-a89d-2e8e4f361ea0" providerId="ADAL" clId="{D9C071D6-C568-4B5E-8457-BD0070C6749E}" dt="2020-10-22T18:29:23.330" v="1944" actId="1076"/>
          <ac:spMkLst>
            <pc:docMk/>
            <pc:sldMk cId="1009859659" sldId="263"/>
            <ac:spMk id="2" creationId="{84929CB0-A989-42B2-96C9-1A198921C587}"/>
          </ac:spMkLst>
        </pc:spChg>
        <pc:graphicFrameChg chg="mod modGraphic">
          <ac:chgData name="Lucas Jose da Cunha" userId="c3c988d8-a61b-42ac-a89d-2e8e4f361ea0" providerId="ADAL" clId="{D9C071D6-C568-4B5E-8457-BD0070C6749E}" dt="2020-10-22T18:28:47.603" v="1941" actId="14734"/>
          <ac:graphicFrameMkLst>
            <pc:docMk/>
            <pc:sldMk cId="1009859659" sldId="263"/>
            <ac:graphicFrameMk id="6" creationId="{CA38F944-9A1D-4097-924B-0A4CA193CD9E}"/>
          </ac:graphicFrameMkLst>
        </pc:graphicFrameChg>
      </pc:sldChg>
      <pc:sldChg chg="addSp delSp modSp add">
        <pc:chgData name="Lucas Jose da Cunha" userId="c3c988d8-a61b-42ac-a89d-2e8e4f361ea0" providerId="ADAL" clId="{D9C071D6-C568-4B5E-8457-BD0070C6749E}" dt="2020-10-23T00:40:31.280" v="2599" actId="11"/>
        <pc:sldMkLst>
          <pc:docMk/>
          <pc:sldMk cId="2997525912" sldId="264"/>
        </pc:sldMkLst>
        <pc:spChg chg="mod">
          <ac:chgData name="Lucas Jose da Cunha" userId="c3c988d8-a61b-42ac-a89d-2e8e4f361ea0" providerId="ADAL" clId="{D9C071D6-C568-4B5E-8457-BD0070C6749E}" dt="2020-10-22T18:38:11.814" v="2010" actId="20577"/>
          <ac:spMkLst>
            <pc:docMk/>
            <pc:sldMk cId="2997525912" sldId="264"/>
            <ac:spMk id="2" creationId="{84929CB0-A989-42B2-96C9-1A198921C587}"/>
          </ac:spMkLst>
        </pc:spChg>
        <pc:spChg chg="add del mod">
          <ac:chgData name="Lucas Jose da Cunha" userId="c3c988d8-a61b-42ac-a89d-2e8e4f361ea0" providerId="ADAL" clId="{D9C071D6-C568-4B5E-8457-BD0070C6749E}" dt="2020-10-22T18:33:18.656" v="1947" actId="478"/>
          <ac:spMkLst>
            <pc:docMk/>
            <pc:sldMk cId="2997525912" sldId="264"/>
            <ac:spMk id="4" creationId="{A6F65689-690F-42D5-A1A3-06E662011C62}"/>
          </ac:spMkLst>
        </pc:spChg>
        <pc:spChg chg="add del mod">
          <ac:chgData name="Lucas Jose da Cunha" userId="c3c988d8-a61b-42ac-a89d-2e8e4f361ea0" providerId="ADAL" clId="{D9C071D6-C568-4B5E-8457-BD0070C6749E}" dt="2020-10-22T18:34:25.290" v="1957"/>
          <ac:spMkLst>
            <pc:docMk/>
            <pc:sldMk cId="2997525912" sldId="264"/>
            <ac:spMk id="7" creationId="{23C6AD31-4939-46A9-9411-BC4231EA157E}"/>
          </ac:spMkLst>
        </pc:spChg>
        <pc:spChg chg="add del">
          <ac:chgData name="Lucas Jose da Cunha" userId="c3c988d8-a61b-42ac-a89d-2e8e4f361ea0" providerId="ADAL" clId="{D9C071D6-C568-4B5E-8457-BD0070C6749E}" dt="2020-10-22T18:34:36.844" v="1959"/>
          <ac:spMkLst>
            <pc:docMk/>
            <pc:sldMk cId="2997525912" sldId="264"/>
            <ac:spMk id="8" creationId="{259AE4DA-22B9-43D5-B356-6854CEBE96B1}"/>
          </ac:spMkLst>
        </pc:spChg>
        <pc:spChg chg="mod">
          <ac:chgData name="Lucas Jose da Cunha" userId="c3c988d8-a61b-42ac-a89d-2e8e4f361ea0" providerId="ADAL" clId="{D9C071D6-C568-4B5E-8457-BD0070C6749E}" dt="2020-10-23T00:40:31.280" v="2599" actId="11"/>
          <ac:spMkLst>
            <pc:docMk/>
            <pc:sldMk cId="2997525912" sldId="264"/>
            <ac:spMk id="9" creationId="{91892695-82B3-4002-9697-565EFEC89D3B}"/>
          </ac:spMkLst>
        </pc:spChg>
        <pc:graphicFrameChg chg="del">
          <ac:chgData name="Lucas Jose da Cunha" userId="c3c988d8-a61b-42ac-a89d-2e8e4f361ea0" providerId="ADAL" clId="{D9C071D6-C568-4B5E-8457-BD0070C6749E}" dt="2020-10-22T18:33:16.125" v="1946" actId="478"/>
          <ac:graphicFrameMkLst>
            <pc:docMk/>
            <pc:sldMk cId="2997525912" sldId="264"/>
            <ac:graphicFrameMk id="6" creationId="{CA38F944-9A1D-4097-924B-0A4CA193CD9E}"/>
          </ac:graphicFrameMkLst>
        </pc:graphicFrameChg>
        <pc:picChg chg="add del mod">
          <ac:chgData name="Lucas Jose da Cunha" userId="c3c988d8-a61b-42ac-a89d-2e8e4f361ea0" providerId="ADAL" clId="{D9C071D6-C568-4B5E-8457-BD0070C6749E}" dt="2020-10-22T18:33:25.617" v="1953"/>
          <ac:picMkLst>
            <pc:docMk/>
            <pc:sldMk cId="2997525912" sldId="264"/>
            <ac:picMk id="5" creationId="{59062393-4A27-4F29-8210-10C2E1E8D78F}"/>
          </ac:picMkLst>
        </pc:picChg>
      </pc:sldChg>
      <pc:sldChg chg="add del">
        <pc:chgData name="Lucas Jose da Cunha" userId="c3c988d8-a61b-42ac-a89d-2e8e4f361ea0" providerId="ADAL" clId="{D9C071D6-C568-4B5E-8457-BD0070C6749E}" dt="2020-10-22T18:39:02.959" v="2018"/>
        <pc:sldMkLst>
          <pc:docMk/>
          <pc:sldMk cId="1768798434" sldId="265"/>
        </pc:sldMkLst>
      </pc:sldChg>
      <pc:sldChg chg="addSp delSp modSp add">
        <pc:chgData name="Lucas Jose da Cunha" userId="c3c988d8-a61b-42ac-a89d-2e8e4f361ea0" providerId="ADAL" clId="{D9C071D6-C568-4B5E-8457-BD0070C6749E}" dt="2020-10-23T00:45:42.786" v="2618" actId="122"/>
        <pc:sldMkLst>
          <pc:docMk/>
          <pc:sldMk cId="2719691558" sldId="265"/>
        </pc:sldMkLst>
        <pc:spChg chg="mod">
          <ac:chgData name="Lucas Jose da Cunha" userId="c3c988d8-a61b-42ac-a89d-2e8e4f361ea0" providerId="ADAL" clId="{D9C071D6-C568-4B5E-8457-BD0070C6749E}" dt="2020-10-22T19:36:36.868" v="2247" actId="20577"/>
          <ac:spMkLst>
            <pc:docMk/>
            <pc:sldMk cId="2719691558" sldId="265"/>
            <ac:spMk id="2" creationId="{84929CB0-A989-42B2-96C9-1A198921C587}"/>
          </ac:spMkLst>
        </pc:spChg>
        <pc:spChg chg="add del mod">
          <ac:chgData name="Lucas Jose da Cunha" userId="c3c988d8-a61b-42ac-a89d-2e8e4f361ea0" providerId="ADAL" clId="{D9C071D6-C568-4B5E-8457-BD0070C6749E}" dt="2020-10-22T18:41:43.116" v="2043" actId="478"/>
          <ac:spMkLst>
            <pc:docMk/>
            <pc:sldMk cId="2719691558" sldId="265"/>
            <ac:spMk id="3" creationId="{28F2B4E1-B917-41E5-86F6-ECDB9E3E0C08}"/>
          </ac:spMkLst>
        </pc:spChg>
        <pc:spChg chg="add del mod">
          <ac:chgData name="Lucas Jose da Cunha" userId="c3c988d8-a61b-42ac-a89d-2e8e4f361ea0" providerId="ADAL" clId="{D9C071D6-C568-4B5E-8457-BD0070C6749E}" dt="2020-10-22T18:41:41.593" v="2042" actId="478"/>
          <ac:spMkLst>
            <pc:docMk/>
            <pc:sldMk cId="2719691558" sldId="265"/>
            <ac:spMk id="4" creationId="{13C08CCC-2739-46EF-BD3F-182F78196A40}"/>
          </ac:spMkLst>
        </pc:spChg>
        <pc:spChg chg="add mod">
          <ac:chgData name="Lucas Jose da Cunha" userId="c3c988d8-a61b-42ac-a89d-2e8e4f361ea0" providerId="ADAL" clId="{D9C071D6-C568-4B5E-8457-BD0070C6749E}" dt="2020-10-22T19:33:17.202" v="2147" actId="20577"/>
          <ac:spMkLst>
            <pc:docMk/>
            <pc:sldMk cId="2719691558" sldId="265"/>
            <ac:spMk id="7" creationId="{D3101135-6433-45C1-8601-6B2ED5FFD7D3}"/>
          </ac:spMkLst>
        </pc:spChg>
        <pc:spChg chg="mod">
          <ac:chgData name="Lucas Jose da Cunha" userId="c3c988d8-a61b-42ac-a89d-2e8e4f361ea0" providerId="ADAL" clId="{D9C071D6-C568-4B5E-8457-BD0070C6749E}" dt="2020-10-23T00:45:42.786" v="2618" actId="122"/>
          <ac:spMkLst>
            <pc:docMk/>
            <pc:sldMk cId="2719691558" sldId="265"/>
            <ac:spMk id="8" creationId="{7964D11B-50B7-41F7-B993-E0E0B3C9119E}"/>
          </ac:spMkLst>
        </pc:spChg>
        <pc:spChg chg="del mod">
          <ac:chgData name="Lucas Jose da Cunha" userId="c3c988d8-a61b-42ac-a89d-2e8e4f361ea0" providerId="ADAL" clId="{D9C071D6-C568-4B5E-8457-BD0070C6749E}" dt="2020-10-22T18:39:35.271" v="2022" actId="478"/>
          <ac:spMkLst>
            <pc:docMk/>
            <pc:sldMk cId="2719691558" sldId="265"/>
            <ac:spMk id="9" creationId="{91892695-82B3-4002-9697-565EFEC89D3B}"/>
          </ac:spMkLst>
        </pc:spChg>
        <pc:spChg chg="add mod">
          <ac:chgData name="Lucas Jose da Cunha" userId="c3c988d8-a61b-42ac-a89d-2e8e4f361ea0" providerId="ADAL" clId="{D9C071D6-C568-4B5E-8457-BD0070C6749E}" dt="2020-10-22T19:33:06.143" v="2143" actId="14100"/>
          <ac:spMkLst>
            <pc:docMk/>
            <pc:sldMk cId="2719691558" sldId="265"/>
            <ac:spMk id="12" creationId="{D9318179-5D6A-43B3-A9FE-7A3C8C59BFAF}"/>
          </ac:spMkLst>
        </pc:spChg>
        <pc:spChg chg="add del mod">
          <ac:chgData name="Lucas Jose da Cunha" userId="c3c988d8-a61b-42ac-a89d-2e8e4f361ea0" providerId="ADAL" clId="{D9C071D6-C568-4B5E-8457-BD0070C6749E}" dt="2020-10-22T19:32:36.218" v="2134" actId="478"/>
          <ac:spMkLst>
            <pc:docMk/>
            <pc:sldMk cId="2719691558" sldId="265"/>
            <ac:spMk id="13" creationId="{935A0CDB-DC4D-4155-813C-2BBDC6571E7F}"/>
          </ac:spMkLst>
        </pc:spChg>
        <pc:spChg chg="add del mod">
          <ac:chgData name="Lucas Jose da Cunha" userId="c3c988d8-a61b-42ac-a89d-2e8e4f361ea0" providerId="ADAL" clId="{D9C071D6-C568-4B5E-8457-BD0070C6749E}" dt="2020-10-22T23:45:18.116" v="2333" actId="478"/>
          <ac:spMkLst>
            <pc:docMk/>
            <pc:sldMk cId="2719691558" sldId="265"/>
            <ac:spMk id="15" creationId="{4967BD31-D5B5-4F26-8DF3-69778DD684AC}"/>
          </ac:spMkLst>
        </pc:spChg>
        <pc:spChg chg="add mod">
          <ac:chgData name="Lucas Jose da Cunha" userId="c3c988d8-a61b-42ac-a89d-2e8e4f361ea0" providerId="ADAL" clId="{D9C071D6-C568-4B5E-8457-BD0070C6749E}" dt="2020-10-22T19:34:37.113" v="2181" actId="14100"/>
          <ac:spMkLst>
            <pc:docMk/>
            <pc:sldMk cId="2719691558" sldId="265"/>
            <ac:spMk id="16" creationId="{6664BF79-83E6-4162-A3F4-452CD9794DDE}"/>
          </ac:spMkLst>
        </pc:spChg>
        <pc:spChg chg="add mod">
          <ac:chgData name="Lucas Jose da Cunha" userId="c3c988d8-a61b-42ac-a89d-2e8e4f361ea0" providerId="ADAL" clId="{D9C071D6-C568-4B5E-8457-BD0070C6749E}" dt="2020-10-22T23:49:31.489" v="2478" actId="123"/>
          <ac:spMkLst>
            <pc:docMk/>
            <pc:sldMk cId="2719691558" sldId="265"/>
            <ac:spMk id="17" creationId="{80D9C3DF-3DD9-473F-81DD-3C9345D22426}"/>
          </ac:spMkLst>
        </pc:spChg>
        <pc:spChg chg="add del mod">
          <ac:chgData name="Lucas Jose da Cunha" userId="c3c988d8-a61b-42ac-a89d-2e8e4f361ea0" providerId="ADAL" clId="{D9C071D6-C568-4B5E-8457-BD0070C6749E}" dt="2020-10-22T23:47:05.730" v="2404" actId="11529"/>
          <ac:spMkLst>
            <pc:docMk/>
            <pc:sldMk cId="2719691558" sldId="265"/>
            <ac:spMk id="19" creationId="{5A82796E-C420-401B-A9EB-3C06F68D49F8}"/>
          </ac:spMkLst>
        </pc:spChg>
        <pc:spChg chg="add mod">
          <ac:chgData name="Lucas Jose da Cunha" userId="c3c988d8-a61b-42ac-a89d-2e8e4f361ea0" providerId="ADAL" clId="{D9C071D6-C568-4B5E-8457-BD0070C6749E}" dt="2020-10-23T00:44:11.312" v="2603" actId="1076"/>
          <ac:spMkLst>
            <pc:docMk/>
            <pc:sldMk cId="2719691558" sldId="265"/>
            <ac:spMk id="20" creationId="{32F0B3FC-7B4C-4181-B9CE-C4D95BF291BB}"/>
          </ac:spMkLst>
        </pc:spChg>
        <pc:spChg chg="add mod">
          <ac:chgData name="Lucas Jose da Cunha" userId="c3c988d8-a61b-42ac-a89d-2e8e4f361ea0" providerId="ADAL" clId="{D9C071D6-C568-4B5E-8457-BD0070C6749E}" dt="2020-10-22T23:47:48.111" v="2418" actId="14100"/>
          <ac:spMkLst>
            <pc:docMk/>
            <pc:sldMk cId="2719691558" sldId="265"/>
            <ac:spMk id="21" creationId="{F9CA53F5-58CF-4E8B-9379-1B98356C0E86}"/>
          </ac:spMkLst>
        </pc:spChg>
        <pc:picChg chg="add del mod ord">
          <ac:chgData name="Lucas Jose da Cunha" userId="c3c988d8-a61b-42ac-a89d-2e8e4f361ea0" providerId="ADAL" clId="{D9C071D6-C568-4B5E-8457-BD0070C6749E}" dt="2020-10-22T19:36:10.711" v="2239" actId="14100"/>
          <ac:picMkLst>
            <pc:docMk/>
            <pc:sldMk cId="2719691558" sldId="265"/>
            <ac:picMk id="5" creationId="{A0E4A8F9-2DC9-4689-B973-7A9456BCC9CA}"/>
          </ac:picMkLst>
        </pc:picChg>
        <pc:picChg chg="add del">
          <ac:chgData name="Lucas Jose da Cunha" userId="c3c988d8-a61b-42ac-a89d-2e8e4f361ea0" providerId="ADAL" clId="{D9C071D6-C568-4B5E-8457-BD0070C6749E}" dt="2020-10-22T18:42:39.493" v="2054"/>
          <ac:picMkLst>
            <pc:docMk/>
            <pc:sldMk cId="2719691558" sldId="265"/>
            <ac:picMk id="6" creationId="{D3AE05B4-67FA-43E4-82ED-9FAA1F335546}"/>
          </ac:picMkLst>
        </pc:picChg>
        <pc:cxnChg chg="add mod">
          <ac:chgData name="Lucas Jose da Cunha" userId="c3c988d8-a61b-42ac-a89d-2e8e4f361ea0" providerId="ADAL" clId="{D9C071D6-C568-4B5E-8457-BD0070C6749E}" dt="2020-10-22T18:56:09.202" v="2097" actId="1076"/>
          <ac:cxnSpMkLst>
            <pc:docMk/>
            <pc:sldMk cId="2719691558" sldId="265"/>
            <ac:cxnSpMk id="11" creationId="{2E3379D0-8BAE-4ED2-A7A5-ED5C86CADA64}"/>
          </ac:cxnSpMkLst>
        </pc:cxnChg>
        <pc:cxnChg chg="add mod">
          <ac:chgData name="Lucas Jose da Cunha" userId="c3c988d8-a61b-42ac-a89d-2e8e4f361ea0" providerId="ADAL" clId="{D9C071D6-C568-4B5E-8457-BD0070C6749E}" dt="2020-10-22T18:58:58.413" v="2099" actId="1076"/>
          <ac:cxnSpMkLst>
            <pc:docMk/>
            <pc:sldMk cId="2719691558" sldId="265"/>
            <ac:cxnSpMk id="14" creationId="{3FD83523-719B-465E-A7DE-62BC3D4C4F91}"/>
          </ac:cxnSpMkLst>
        </pc:cxnChg>
        <pc:cxnChg chg="add mod">
          <ac:chgData name="Lucas Jose da Cunha" userId="c3c988d8-a61b-42ac-a89d-2e8e4f361ea0" providerId="ADAL" clId="{D9C071D6-C568-4B5E-8457-BD0070C6749E}" dt="2020-10-22T19:34:26.750" v="2180" actId="1076"/>
          <ac:cxnSpMkLst>
            <pc:docMk/>
            <pc:sldMk cId="2719691558" sldId="265"/>
            <ac:cxnSpMk id="18" creationId="{6A4A78A6-A631-4692-876B-A8380BB324A4}"/>
          </ac:cxnSpMkLst>
        </pc:cxnChg>
      </pc:sldChg>
      <pc:sldChg chg="addSp delSp modSp add del">
        <pc:chgData name="Lucas Jose da Cunha" userId="c3c988d8-a61b-42ac-a89d-2e8e4f361ea0" providerId="ADAL" clId="{D9C071D6-C568-4B5E-8457-BD0070C6749E}" dt="2020-10-22T20:15:47.037" v="2304" actId="2696"/>
        <pc:sldMkLst>
          <pc:docMk/>
          <pc:sldMk cId="1084196956" sldId="266"/>
        </pc:sldMkLst>
        <pc:spChg chg="mod">
          <ac:chgData name="Lucas Jose da Cunha" userId="c3c988d8-a61b-42ac-a89d-2e8e4f361ea0" providerId="ADAL" clId="{D9C071D6-C568-4B5E-8457-BD0070C6749E}" dt="2020-10-22T20:14:05.211" v="2289" actId="20577"/>
          <ac:spMkLst>
            <pc:docMk/>
            <pc:sldMk cId="1084196956" sldId="266"/>
            <ac:spMk id="2" creationId="{84929CB0-A989-42B2-96C9-1A198921C587}"/>
          </ac:spMkLst>
        </pc:spChg>
        <pc:spChg chg="del">
          <ac:chgData name="Lucas Jose da Cunha" userId="c3c988d8-a61b-42ac-a89d-2e8e4f361ea0" providerId="ADAL" clId="{D9C071D6-C568-4B5E-8457-BD0070C6749E}" dt="2020-10-22T20:14:15.218" v="2295" actId="478"/>
          <ac:spMkLst>
            <pc:docMk/>
            <pc:sldMk cId="1084196956" sldId="266"/>
            <ac:spMk id="7" creationId="{D3101135-6433-45C1-8601-6B2ED5FFD7D3}"/>
          </ac:spMkLst>
        </pc:spChg>
        <pc:spChg chg="del">
          <ac:chgData name="Lucas Jose da Cunha" userId="c3c988d8-a61b-42ac-a89d-2e8e4f361ea0" providerId="ADAL" clId="{D9C071D6-C568-4B5E-8457-BD0070C6749E}" dt="2020-10-22T20:14:20.399" v="2297" actId="478"/>
          <ac:spMkLst>
            <pc:docMk/>
            <pc:sldMk cId="1084196956" sldId="266"/>
            <ac:spMk id="8" creationId="{7964D11B-50B7-41F7-B993-E0E0B3C9119E}"/>
          </ac:spMkLst>
        </pc:spChg>
        <pc:spChg chg="del">
          <ac:chgData name="Lucas Jose da Cunha" userId="c3c988d8-a61b-42ac-a89d-2e8e4f361ea0" providerId="ADAL" clId="{D9C071D6-C568-4B5E-8457-BD0070C6749E}" dt="2020-10-22T20:14:13.385" v="2294" actId="478"/>
          <ac:spMkLst>
            <pc:docMk/>
            <pc:sldMk cId="1084196956" sldId="266"/>
            <ac:spMk id="12" creationId="{D9318179-5D6A-43B3-A9FE-7A3C8C59BFAF}"/>
          </ac:spMkLst>
        </pc:spChg>
        <pc:spChg chg="del">
          <ac:chgData name="Lucas Jose da Cunha" userId="c3c988d8-a61b-42ac-a89d-2e8e4f361ea0" providerId="ADAL" clId="{D9C071D6-C568-4B5E-8457-BD0070C6749E}" dt="2020-10-22T20:14:18.515" v="2296" actId="478"/>
          <ac:spMkLst>
            <pc:docMk/>
            <pc:sldMk cId="1084196956" sldId="266"/>
            <ac:spMk id="15" creationId="{4967BD31-D5B5-4F26-8DF3-69778DD684AC}"/>
          </ac:spMkLst>
        </pc:spChg>
        <pc:spChg chg="del mod">
          <ac:chgData name="Lucas Jose da Cunha" userId="c3c988d8-a61b-42ac-a89d-2e8e4f361ea0" providerId="ADAL" clId="{D9C071D6-C568-4B5E-8457-BD0070C6749E}" dt="2020-10-22T20:14:10.312" v="2292" actId="478"/>
          <ac:spMkLst>
            <pc:docMk/>
            <pc:sldMk cId="1084196956" sldId="266"/>
            <ac:spMk id="16" creationId="{6664BF79-83E6-4162-A3F4-452CD9794DDE}"/>
          </ac:spMkLst>
        </pc:spChg>
        <pc:spChg chg="del">
          <ac:chgData name="Lucas Jose da Cunha" userId="c3c988d8-a61b-42ac-a89d-2e8e4f361ea0" providerId="ADAL" clId="{D9C071D6-C568-4B5E-8457-BD0070C6749E}" dt="2020-10-22T20:14:20.399" v="2297" actId="478"/>
          <ac:spMkLst>
            <pc:docMk/>
            <pc:sldMk cId="1084196956" sldId="266"/>
            <ac:spMk id="17" creationId="{80D9C3DF-3DD9-473F-81DD-3C9345D22426}"/>
          </ac:spMkLst>
        </pc:spChg>
        <pc:spChg chg="add del mod">
          <ac:chgData name="Lucas Jose da Cunha" userId="c3c988d8-a61b-42ac-a89d-2e8e4f361ea0" providerId="ADAL" clId="{D9C071D6-C568-4B5E-8457-BD0070C6749E}" dt="2020-10-22T20:15:33.653" v="2301"/>
          <ac:spMkLst>
            <pc:docMk/>
            <pc:sldMk cId="1084196956" sldId="266"/>
            <ac:spMk id="19" creationId="{14C70161-71D4-4E1C-B5C2-6310E312CD6A}"/>
          </ac:spMkLst>
        </pc:spChg>
        <pc:picChg chg="del">
          <ac:chgData name="Lucas Jose da Cunha" userId="c3c988d8-a61b-42ac-a89d-2e8e4f361ea0" providerId="ADAL" clId="{D9C071D6-C568-4B5E-8457-BD0070C6749E}" dt="2020-10-22T20:14:11.301" v="2293" actId="478"/>
          <ac:picMkLst>
            <pc:docMk/>
            <pc:sldMk cId="1084196956" sldId="266"/>
            <ac:picMk id="5" creationId="{A0E4A8F9-2DC9-4689-B973-7A9456BCC9CA}"/>
          </ac:picMkLst>
        </pc:picChg>
        <pc:cxnChg chg="del">
          <ac:chgData name="Lucas Jose da Cunha" userId="c3c988d8-a61b-42ac-a89d-2e8e4f361ea0" providerId="ADAL" clId="{D9C071D6-C568-4B5E-8457-BD0070C6749E}" dt="2020-10-22T20:14:18.515" v="2296" actId="478"/>
          <ac:cxnSpMkLst>
            <pc:docMk/>
            <pc:sldMk cId="1084196956" sldId="266"/>
            <ac:cxnSpMk id="11" creationId="{2E3379D0-8BAE-4ED2-A7A5-ED5C86CADA64}"/>
          </ac:cxnSpMkLst>
        </pc:cxnChg>
        <pc:cxnChg chg="del">
          <ac:chgData name="Lucas Jose da Cunha" userId="c3c988d8-a61b-42ac-a89d-2e8e4f361ea0" providerId="ADAL" clId="{D9C071D6-C568-4B5E-8457-BD0070C6749E}" dt="2020-10-22T20:14:18.515" v="2296" actId="478"/>
          <ac:cxnSpMkLst>
            <pc:docMk/>
            <pc:sldMk cId="1084196956" sldId="266"/>
            <ac:cxnSpMk id="14" creationId="{3FD83523-719B-465E-A7DE-62BC3D4C4F91}"/>
          </ac:cxnSpMkLst>
        </pc:cxnChg>
        <pc:cxnChg chg="del">
          <ac:chgData name="Lucas Jose da Cunha" userId="c3c988d8-a61b-42ac-a89d-2e8e4f361ea0" providerId="ADAL" clId="{D9C071D6-C568-4B5E-8457-BD0070C6749E}" dt="2020-10-22T20:14:18.515" v="2296" actId="478"/>
          <ac:cxnSpMkLst>
            <pc:docMk/>
            <pc:sldMk cId="1084196956" sldId="266"/>
            <ac:cxnSpMk id="18" creationId="{6A4A78A6-A631-4692-876B-A8380BB324A4}"/>
          </ac:cxnSpMkLst>
        </pc:cxnChg>
      </pc:sldChg>
      <pc:sldChg chg="addSp delSp modSp add ord">
        <pc:chgData name="Lucas Jose da Cunha" userId="c3c988d8-a61b-42ac-a89d-2e8e4f361ea0" providerId="ADAL" clId="{D9C071D6-C568-4B5E-8457-BD0070C6749E}" dt="2020-10-23T00:30:35.973" v="2596" actId="1076"/>
        <pc:sldMkLst>
          <pc:docMk/>
          <pc:sldMk cId="3526176018" sldId="267"/>
        </pc:sldMkLst>
        <pc:spChg chg="mod">
          <ac:chgData name="Lucas Jose da Cunha" userId="c3c988d8-a61b-42ac-a89d-2e8e4f361ea0" providerId="ADAL" clId="{D9C071D6-C568-4B5E-8457-BD0070C6749E}" dt="2020-10-22T20:15:52.368" v="2321" actId="20577"/>
          <ac:spMkLst>
            <pc:docMk/>
            <pc:sldMk cId="3526176018" sldId="267"/>
            <ac:spMk id="2" creationId="{84929CB0-A989-42B2-96C9-1A198921C587}"/>
          </ac:spMkLst>
        </pc:spChg>
        <pc:spChg chg="del mod">
          <ac:chgData name="Lucas Jose da Cunha" userId="c3c988d8-a61b-42ac-a89d-2e8e4f361ea0" providerId="ADAL" clId="{D9C071D6-C568-4B5E-8457-BD0070C6749E}" dt="2020-10-22T23:59:32.336" v="2549" actId="478"/>
          <ac:spMkLst>
            <pc:docMk/>
            <pc:sldMk cId="3526176018" sldId="267"/>
            <ac:spMk id="3" creationId="{6C97A703-92C0-4DDE-9C77-FDF47A50A0AE}"/>
          </ac:spMkLst>
        </pc:spChg>
        <pc:picChg chg="add del mod">
          <ac:chgData name="Lucas Jose da Cunha" userId="c3c988d8-a61b-42ac-a89d-2e8e4f361ea0" providerId="ADAL" clId="{D9C071D6-C568-4B5E-8457-BD0070C6749E}" dt="2020-10-23T00:29:35.097" v="2568"/>
          <ac:picMkLst>
            <pc:docMk/>
            <pc:sldMk cId="3526176018" sldId="267"/>
            <ac:picMk id="3074" creationId="{DB53C547-1645-419A-BF6E-08295B4FDEB8}"/>
          </ac:picMkLst>
        </pc:picChg>
        <pc:picChg chg="add mod">
          <ac:chgData name="Lucas Jose da Cunha" userId="c3c988d8-a61b-42ac-a89d-2e8e4f361ea0" providerId="ADAL" clId="{D9C071D6-C568-4B5E-8457-BD0070C6749E}" dt="2020-10-23T00:30:35.973" v="2596" actId="1076"/>
          <ac:picMkLst>
            <pc:docMk/>
            <pc:sldMk cId="3526176018" sldId="267"/>
            <ac:picMk id="3076" creationId="{26FB6F8E-CE3C-4D47-9AB6-2FDE5855097E}"/>
          </ac:picMkLst>
        </pc:picChg>
        <pc:picChg chg="add del mod">
          <ac:chgData name="Lucas Jose da Cunha" userId="c3c988d8-a61b-42ac-a89d-2e8e4f361ea0" providerId="ADAL" clId="{D9C071D6-C568-4B5E-8457-BD0070C6749E}" dt="2020-10-23T00:30:13.746" v="2584"/>
          <ac:picMkLst>
            <pc:docMk/>
            <pc:sldMk cId="3526176018" sldId="267"/>
            <ac:picMk id="3078" creationId="{0969A6DF-0A6D-4DC9-9F66-BE94EDECA269}"/>
          </ac:picMkLst>
        </pc:picChg>
        <pc:picChg chg="add mod">
          <ac:chgData name="Lucas Jose da Cunha" userId="c3c988d8-a61b-42ac-a89d-2e8e4f361ea0" providerId="ADAL" clId="{D9C071D6-C568-4B5E-8457-BD0070C6749E}" dt="2020-10-23T00:30:29.160" v="2593" actId="1076"/>
          <ac:picMkLst>
            <pc:docMk/>
            <pc:sldMk cId="3526176018" sldId="267"/>
            <ac:picMk id="3080" creationId="{4A3179B0-171D-4458-BB0F-F052371BA964}"/>
          </ac:picMkLst>
        </pc:picChg>
      </pc:sldChg>
      <pc:sldChg chg="addSp delSp modSp add">
        <pc:chgData name="Lucas Jose da Cunha" userId="c3c988d8-a61b-42ac-a89d-2e8e4f361ea0" providerId="ADAL" clId="{D9C071D6-C568-4B5E-8457-BD0070C6749E}" dt="2020-10-22T23:51:09.260" v="2534" actId="1076"/>
        <pc:sldMkLst>
          <pc:docMk/>
          <pc:sldMk cId="1835616606" sldId="268"/>
        </pc:sldMkLst>
        <pc:spChg chg="mod">
          <ac:chgData name="Lucas Jose da Cunha" userId="c3c988d8-a61b-42ac-a89d-2e8e4f361ea0" providerId="ADAL" clId="{D9C071D6-C568-4B5E-8457-BD0070C6749E}" dt="2020-10-22T23:50:28.810" v="2531" actId="20577"/>
          <ac:spMkLst>
            <pc:docMk/>
            <pc:sldMk cId="1835616606" sldId="268"/>
            <ac:spMk id="2" creationId="{84929CB0-A989-42B2-96C9-1A198921C587}"/>
          </ac:spMkLst>
        </pc:spChg>
        <pc:spChg chg="del">
          <ac:chgData name="Lucas Jose da Cunha" userId="c3c988d8-a61b-42ac-a89d-2e8e4f361ea0" providerId="ADAL" clId="{D9C071D6-C568-4B5E-8457-BD0070C6749E}" dt="2020-10-22T23:51:04.949" v="2532" actId="478"/>
          <ac:spMkLst>
            <pc:docMk/>
            <pc:sldMk cId="1835616606" sldId="268"/>
            <ac:spMk id="3" creationId="{6C97A703-92C0-4DDE-9C77-FDF47A50A0AE}"/>
          </ac:spMkLst>
        </pc:spChg>
        <pc:spChg chg="add mod">
          <ac:chgData name="Lucas Jose da Cunha" userId="c3c988d8-a61b-42ac-a89d-2e8e4f361ea0" providerId="ADAL" clId="{D9C071D6-C568-4B5E-8457-BD0070C6749E}" dt="2020-10-22T23:51:09.260" v="2534" actId="1076"/>
          <ac:spMkLst>
            <pc:docMk/>
            <pc:sldMk cId="1835616606" sldId="268"/>
            <ac:spMk id="6" creationId="{F87A3CE5-C64D-44CD-AD4E-050F6A30A8E5}"/>
          </ac:spMkLst>
        </pc:spChg>
        <pc:spChg chg="add mod">
          <ac:chgData name="Lucas Jose da Cunha" userId="c3c988d8-a61b-42ac-a89d-2e8e4f361ea0" providerId="ADAL" clId="{D9C071D6-C568-4B5E-8457-BD0070C6749E}" dt="2020-10-22T23:51:09.260" v="2534" actId="1076"/>
          <ac:spMkLst>
            <pc:docMk/>
            <pc:sldMk cId="1835616606" sldId="268"/>
            <ac:spMk id="7" creationId="{8625E706-B1AD-4DD4-9BC3-B5FAFFC011C4}"/>
          </ac:spMkLst>
        </pc:spChg>
        <pc:picChg chg="add mod">
          <ac:chgData name="Lucas Jose da Cunha" userId="c3c988d8-a61b-42ac-a89d-2e8e4f361ea0" providerId="ADAL" clId="{D9C071D6-C568-4B5E-8457-BD0070C6749E}" dt="2020-10-22T23:51:09.260" v="2534" actId="1076"/>
          <ac:picMkLst>
            <pc:docMk/>
            <pc:sldMk cId="1835616606" sldId="268"/>
            <ac:picMk id="5" creationId="{47D504C1-553D-4F19-BABD-ABD35DE65105}"/>
          </ac:picMkLst>
        </pc:picChg>
      </pc:sldChg>
      <pc:sldChg chg="add del">
        <pc:chgData name="Lucas Jose da Cunha" userId="c3c988d8-a61b-42ac-a89d-2e8e4f361ea0" providerId="ADAL" clId="{D9C071D6-C568-4B5E-8457-BD0070C6749E}" dt="2020-10-22T23:51:30.476" v="2536"/>
        <pc:sldMkLst>
          <pc:docMk/>
          <pc:sldMk cId="974854598" sldId="269"/>
        </pc:sldMkLst>
      </pc:sldChg>
      <pc:sldChg chg="addSp delSp modSp add">
        <pc:chgData name="Lucas Jose da Cunha" userId="c3c988d8-a61b-42ac-a89d-2e8e4f361ea0" providerId="ADAL" clId="{D9C071D6-C568-4B5E-8457-BD0070C6749E}" dt="2020-10-23T00:29:41.027" v="2571" actId="1076"/>
        <pc:sldMkLst>
          <pc:docMk/>
          <pc:sldMk cId="1010585680" sldId="269"/>
        </pc:sldMkLst>
        <pc:spChg chg="mod">
          <ac:chgData name="Lucas Jose da Cunha" userId="c3c988d8-a61b-42ac-a89d-2e8e4f361ea0" providerId="ADAL" clId="{D9C071D6-C568-4B5E-8457-BD0070C6749E}" dt="2020-10-22T23:51:54.405" v="2547" actId="20577"/>
          <ac:spMkLst>
            <pc:docMk/>
            <pc:sldMk cId="1010585680" sldId="269"/>
            <ac:spMk id="2" creationId="{84929CB0-A989-42B2-96C9-1A198921C587}"/>
          </ac:spMkLst>
        </pc:spChg>
        <pc:spChg chg="del">
          <ac:chgData name="Lucas Jose da Cunha" userId="c3c988d8-a61b-42ac-a89d-2e8e4f361ea0" providerId="ADAL" clId="{D9C071D6-C568-4B5E-8457-BD0070C6749E}" dt="2020-10-23T00:29:38.129" v="2569" actId="478"/>
          <ac:spMkLst>
            <pc:docMk/>
            <pc:sldMk cId="1010585680" sldId="269"/>
            <ac:spMk id="3" creationId="{6C97A703-92C0-4DDE-9C77-FDF47A50A0AE}"/>
          </ac:spMkLst>
        </pc:spChg>
        <pc:picChg chg="add mod">
          <ac:chgData name="Lucas Jose da Cunha" userId="c3c988d8-a61b-42ac-a89d-2e8e4f361ea0" providerId="ADAL" clId="{D9C071D6-C568-4B5E-8457-BD0070C6749E}" dt="2020-10-23T00:29:41.027" v="2571" actId="1076"/>
          <ac:picMkLst>
            <pc:docMk/>
            <pc:sldMk cId="1010585680" sldId="269"/>
            <ac:picMk id="5" creationId="{83D7C484-396D-4A48-8FB5-F3B16469788C}"/>
          </ac:picMkLst>
        </pc:picChg>
      </pc:sldChg>
      <pc:sldChg chg="add ord">
        <pc:chgData name="Lucas Jose da Cunha" userId="c3c988d8-a61b-42ac-a89d-2e8e4f361ea0" providerId="ADAL" clId="{D9C071D6-C568-4B5E-8457-BD0070C6749E}" dt="2020-10-23T00:31:56.642" v="2598"/>
        <pc:sldMkLst>
          <pc:docMk/>
          <pc:sldMk cId="41862023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9D78F-5BEC-4F7C-89C4-26AB4701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1056D4-5200-4FB6-A408-6C29A6B7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072B8-3FBA-4DD1-A2FC-34F21DD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35CEA-ACEB-484E-9C48-50B07288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13367-B615-4700-84C7-DF4C7D9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28F76-5A72-475B-A770-1880927E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688CC0-6C58-4F71-98E6-B286B8FFE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9FF53-974B-4143-BDF3-66770D84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79560-F400-40A7-B9F5-E149A5F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315BC-3FEF-446E-A63B-D9F19EEB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A3EFD5-DAEA-44F7-923A-2CD38D27D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C71A06-0F94-4A0B-AAFB-4037ABEF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22308-6A7D-4BB6-B76C-D5B9176F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B006B-3E2A-4C22-B8DC-B14BCF8E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7182C-F8E5-408A-8657-9B5B8E24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9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4132-64EC-4B17-84D8-B1C84822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048BB-2188-4988-9B0B-A47767A8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4DE80-AB59-4411-B4DA-ED25D22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0B9E7-1EA5-4D57-A846-4EE439DC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60C3C-1610-4116-9B52-1E76ACC7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EFE06-2A64-4D58-B6A3-B6D346D9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59C33-DEF5-4FD9-8F8F-F6F1D28B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48FFB-1A34-427F-9DB2-709EBAD2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B8B75-2056-4E64-88DD-B3F52040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72E3F-88C4-44A7-8DE9-B835696D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9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057B8-BE4A-49C6-9C37-343A3760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4304BC-6274-4A94-875E-74990FFB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98FF48-34A2-475F-9DA7-C0096450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FE481-50DA-4F79-8DD2-BE90B9F4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DFCB67-AB10-42D0-875F-07A173AC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06846-7481-4AEB-B9F7-306265CA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2ACA5-D901-4CEA-AF08-3BCF1F58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D40009-CB6F-4F87-B0F0-87C2F2D8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4764DB-AC52-46DC-8EFE-602C7B4E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3621D4-CB71-4133-B864-7E8BD03B3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18307F-A981-4FCD-AEB8-A309EAAE0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F02458-42DF-4738-B152-81BB98B7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566434-0152-4EED-B4C5-D37E4008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5CAEAA-2FB3-4176-A83C-302D527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C9ECB-443B-4A03-A646-835F817E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9FE96-4C69-46A0-A918-D2EAA407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038EB3-6C72-4621-B497-8E94858E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F0B254-F1A0-4B64-A8DA-0223F2FA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9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FF7178-D853-4742-80E0-96373F3C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30920-D20C-46AE-ABA7-1FC17698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C50348-C4CA-4A16-B800-878EE491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3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4AEA-94DC-4151-AF47-BC54988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999E-3366-4276-8A89-1D5DD2F2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27C5B5-58EC-4EF7-B19D-0BCF8888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B84F2-2562-45D5-9E59-52F597DB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5F74E-A9E5-47DD-B1A4-2735FED7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18D062-DD4B-4179-A0DB-852A91F5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2057C-7D3F-4C1E-B4AA-54A53B54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12701-6558-4ECA-B06B-452D9BA7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C12291-8C4B-462D-BCD8-33B251F9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9ECF9F-CD8A-4CF6-A030-D99B2E11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C8B8E9-C73F-41C9-BA5F-E8450048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D9979-B8CE-4092-A291-200D4F9D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E38B20-1C11-42EB-87C0-474AB9B6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FC7DF-8E6A-4492-A583-015EA9A8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4862E-51A6-4C71-AC56-F49061DE3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0608-6ABF-4337-A611-40EFE8F119D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F524A-DBE9-4922-8054-1B56FEAE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919D4-F284-4272-803A-1F66DBD8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E45B-E42E-4364-9FFF-69E4DFC82C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24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cm.ffclrp.usp.br/~augusto/teaching/ami/AM-I-Clustering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heart+disea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87A0-B3EA-49F7-A799-967E775E9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31565"/>
          </a:xfrm>
          <a:solidFill>
            <a:srgbClr val="01C6B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Protótipo RBC para diagnósticos de problemas cardiovasculares</a:t>
            </a:r>
            <a:endParaRPr lang="pt-BR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35E5C-A7E0-46E9-A164-5448AE910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7683"/>
          </a:xfrm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Lucas J. Cunha</a:t>
            </a:r>
          </a:p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Luiz Alberto Z.Z.M.P.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475C6D-558A-47F3-823F-6DF34C44B312}"/>
              </a:ext>
            </a:extLst>
          </p:cNvPr>
          <p:cNvSpPr txBox="1"/>
          <p:nvPr/>
        </p:nvSpPr>
        <p:spPr>
          <a:xfrm>
            <a:off x="1524000" y="5676185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Disciplina de Inteligência Artificial</a:t>
            </a:r>
          </a:p>
          <a:p>
            <a:pPr algn="ctr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Rudimar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Dazzi</a:t>
            </a:r>
            <a:endParaRPr 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Computação - UNIVALI</a:t>
            </a:r>
          </a:p>
        </p:txBody>
      </p:sp>
    </p:spTree>
    <p:extLst>
      <p:ext uri="{BB962C8B-B14F-4D97-AF65-F5344CB8AC3E}">
        <p14:creationId xmlns:p14="http://schemas.microsoft.com/office/powerpoint/2010/main" val="338046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E4A8F9-2DC9-4689-B973-7A9456BC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666"/>
            <a:ext cx="6625050" cy="50924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103"/>
            <a:ext cx="10515600" cy="1325563"/>
          </a:xfrm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101135-6433-45C1-8601-6B2ED5FFD7D3}"/>
              </a:ext>
            </a:extLst>
          </p:cNvPr>
          <p:cNvSpPr/>
          <p:nvPr/>
        </p:nvSpPr>
        <p:spPr>
          <a:xfrm>
            <a:off x="838199" y="1766605"/>
            <a:ext cx="6879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Idade (age)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DCDCAA"/>
                </a:solidFill>
                <a:latin typeface="Consolas" panose="020B0609020204030204" pitchFamily="49" charset="0"/>
              </a:rPr>
              <a:t>similarityAge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140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Float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 (0.0 ~ Indeterminado)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- ( </a:t>
            </a:r>
            <a:r>
              <a:rPr lang="pt-BR" sz="1400" err="1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.age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) / (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.age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) )</a:t>
            </a:r>
            <a:endParaRPr lang="pt-B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964D11B-50B7-41F7-B993-E0E0B3C9119E}"/>
                  </a:ext>
                </a:extLst>
              </p:cNvPr>
              <p:cNvSpPr txBox="1"/>
              <p:nvPr/>
            </p:nvSpPr>
            <p:spPr>
              <a:xfrm>
                <a:off x="8175577" y="1923129"/>
                <a:ext cx="3057281" cy="543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>
                          <a:latin typeface="Cambria Math" panose="02040503050406030204" pitchFamily="18" charset="0"/>
                        </a:rPr>
                        <m:t>𝑺𝒊𝒎</m:t>
                      </m:r>
                      <m:r>
                        <a:rPr lang="pt-BR" sz="1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1" i="1">
                                  <a:latin typeface="Cambria Math" panose="02040503050406030204" pitchFamily="18" charset="0"/>
                                </a:rPr>
                                <m:t>𝑪𝒂𝒔𝒐</m:t>
                              </m:r>
                              <m:r>
                                <a:rPr lang="pt-B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1" i="1">
                                  <a:latin typeface="Cambria Math" panose="02040503050406030204" pitchFamily="18" charset="0"/>
                                </a:rPr>
                                <m:t>𝑬𝒏𝒕𝒓𝒂𝒅𝒂</m:t>
                              </m:r>
                            </m:e>
                          </m:d>
                        </m:num>
                        <m:den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𝑪𝒂𝒔𝒐</m:t>
                          </m:r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𝑬𝒏𝒕𝒓𝒂𝒅𝒂</m:t>
                          </m:r>
                        </m:den>
                      </m:f>
                    </m:oMath>
                  </m:oMathPara>
                </a14:m>
                <a:endParaRPr lang="pt-BR"/>
              </a:p>
              <a:p>
                <a:pPr algn="ctr"/>
                <a:r>
                  <a:rPr lang="pt-BR" sz="800">
                    <a:latin typeface="Cambria" panose="02040503050406030204" pitchFamily="18" charset="0"/>
                    <a:ea typeface="Cambria" panose="02040503050406030204" pitchFamily="18" charset="0"/>
                    <a:hlinkClick r:id="rId4"/>
                  </a:rPr>
                  <a:t>Referência</a:t>
                </a:r>
                <a:endParaRPr lang="pt-BR" sz="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964D11B-50B7-41F7-B993-E0E0B3C91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577" y="1923129"/>
                <a:ext cx="3057281" cy="54322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E3379D0-8BAE-4ED2-A7A5-ED5C86CADA64}"/>
              </a:ext>
            </a:extLst>
          </p:cNvPr>
          <p:cNvCxnSpPr/>
          <p:nvPr/>
        </p:nvCxnSpPr>
        <p:spPr>
          <a:xfrm>
            <a:off x="7793373" y="2145198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318179-5D6A-43B3-A9FE-7A3C8C59BFAF}"/>
              </a:ext>
            </a:extLst>
          </p:cNvPr>
          <p:cNvSpPr/>
          <p:nvPr/>
        </p:nvSpPr>
        <p:spPr>
          <a:xfrm>
            <a:off x="838199" y="2507015"/>
            <a:ext cx="6955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sz="1400" err="1">
                <a:solidFill>
                  <a:srgbClr val="6A9955"/>
                </a:solidFill>
                <a:latin typeface="Consolas" panose="020B0609020204030204" pitchFamily="49" charset="0"/>
              </a:rPr>
              <a:t>Sexo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 (sex)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rgbClr val="DCDCAA"/>
                </a:solidFill>
                <a:latin typeface="Consolas" panose="020B0609020204030204" pitchFamily="49" charset="0"/>
              </a:rPr>
              <a:t>similaritySex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# Float (0: </a:t>
            </a:r>
            <a:r>
              <a:rPr lang="en-US" sz="1400" err="1">
                <a:solidFill>
                  <a:srgbClr val="6A9955"/>
                </a:solidFill>
                <a:latin typeface="Consolas" panose="020B0609020204030204" pitchFamily="49" charset="0"/>
              </a:rPr>
              <a:t>Mulher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 / 1: </a:t>
            </a:r>
            <a:r>
              <a:rPr lang="en-US" sz="1400" err="1">
                <a:solidFill>
                  <a:srgbClr val="6A9955"/>
                </a:solidFill>
                <a:latin typeface="Consolas" panose="020B0609020204030204" pitchFamily="49" charset="0"/>
              </a:rPr>
              <a:t>Homem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err="1">
                <a:solidFill>
                  <a:srgbClr val="D4D4D4"/>
                </a:solidFill>
                <a:latin typeface="Consolas" panose="020B0609020204030204" pitchFamily="49" charset="0"/>
              </a:rPr>
              <a:t>.sex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== entry </a:t>
            </a:r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FD83523-719B-465E-A7DE-62BC3D4C4F91}"/>
              </a:ext>
            </a:extLst>
          </p:cNvPr>
          <p:cNvCxnSpPr/>
          <p:nvPr/>
        </p:nvCxnSpPr>
        <p:spPr>
          <a:xfrm>
            <a:off x="7793373" y="2826105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664BF79-83E6-4162-A3F4-452CD9794DDE}"/>
              </a:ext>
            </a:extLst>
          </p:cNvPr>
          <p:cNvSpPr/>
          <p:nvPr/>
        </p:nvSpPr>
        <p:spPr>
          <a:xfrm>
            <a:off x="838199" y="3245679"/>
            <a:ext cx="68796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Resultados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eletrocardiograficos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 (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restecg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DCDCAA"/>
                </a:solidFill>
                <a:latin typeface="Consolas" panose="020B0609020204030204" pitchFamily="49" charset="0"/>
              </a:rPr>
              <a:t>similarityRestecg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140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Float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0.0 =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norm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 = normal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1.0 =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abn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 = anormalidade no segmento ST-T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2.0 =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hyper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 = hipertrofia ventricular esquerda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.restecg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normal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.restecg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hyper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entry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anormalidade no segmento ST-T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.restecg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hyper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err="1">
                <a:solidFill>
                  <a:srgbClr val="D4D4D4"/>
                </a:solidFill>
                <a:latin typeface="Consolas" panose="020B0609020204030204" pitchFamily="49" charset="0"/>
              </a:rPr>
              <a:t>.restecg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endParaRPr lang="pt-B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40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pt-BR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4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pt-BR" sz="1400" err="1">
                <a:solidFill>
                  <a:srgbClr val="6A9955"/>
                </a:solidFill>
                <a:latin typeface="Consolas" panose="020B0609020204030204" pitchFamily="49" charset="0"/>
              </a:rPr>
              <a:t>abn</a:t>
            </a:r>
            <a:endParaRPr lang="pt-B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A4A78A6-A631-4692-876B-A8380BB324A4}"/>
              </a:ext>
            </a:extLst>
          </p:cNvPr>
          <p:cNvCxnSpPr/>
          <p:nvPr/>
        </p:nvCxnSpPr>
        <p:spPr>
          <a:xfrm>
            <a:off x="7895439" y="4673081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D9C3DF-3DD9-473F-81DD-3C9345D22426}"/>
              </a:ext>
            </a:extLst>
          </p:cNvPr>
          <p:cNvSpPr txBox="1"/>
          <p:nvPr/>
        </p:nvSpPr>
        <p:spPr>
          <a:xfrm>
            <a:off x="8678405" y="4349915"/>
            <a:ext cx="193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Valores descritos nas tabelas de similaridade</a:t>
            </a:r>
            <a:endParaRPr lang="pt-BR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F0B3FC-7B4C-4181-B9CE-C4D95BF291BB}"/>
              </a:ext>
            </a:extLst>
          </p:cNvPr>
          <p:cNvSpPr txBox="1"/>
          <p:nvPr/>
        </p:nvSpPr>
        <p:spPr>
          <a:xfrm>
            <a:off x="8541391" y="2661777"/>
            <a:ext cx="19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Sim =   0: Falso</a:t>
            </a:r>
          </a:p>
          <a:p>
            <a:r>
              <a:rPr lang="pt-BR" sz="1400" b="1" i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1: Verdadeiro</a:t>
            </a:r>
          </a:p>
        </p:txBody>
      </p:sp>
      <p:sp>
        <p:nvSpPr>
          <p:cNvPr id="21" name="Chave Dupla 20">
            <a:extLst>
              <a:ext uri="{FF2B5EF4-FFF2-40B4-BE49-F238E27FC236}">
                <a16:creationId xmlns:a16="http://schemas.microsoft.com/office/drawing/2014/main" id="{F9CA53F5-58CF-4E8B-9379-1B98356C0E86}"/>
              </a:ext>
            </a:extLst>
          </p:cNvPr>
          <p:cNvSpPr/>
          <p:nvPr/>
        </p:nvSpPr>
        <p:spPr>
          <a:xfrm>
            <a:off x="9093666" y="2713336"/>
            <a:ext cx="1199626" cy="42010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Interface gráfica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6FB6F8E-CE3C-4D47-9AB6-2FDE5855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42" y="2520821"/>
            <a:ext cx="3175115" cy="42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A3179B0-171D-4458-BB0F-F052371BA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2152"/>
            <a:ext cx="10515600" cy="4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7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3D7C484-396D-4A48-8FB5-F3B164697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43" r="320" b="1836"/>
          <a:stretch/>
        </p:blipFill>
        <p:spPr bwMode="auto">
          <a:xfrm>
            <a:off x="982910" y="2175488"/>
            <a:ext cx="10226180" cy="34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8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 Logos and Usage · GitHub">
            <a:extLst>
              <a:ext uri="{FF2B5EF4-FFF2-40B4-BE49-F238E27FC236}">
                <a16:creationId xmlns:a16="http://schemas.microsoft.com/office/drawing/2014/main" id="{47D504C1-553D-4F19-BABD-ABD35DE65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2971" r="12343" b="13210"/>
          <a:stretch/>
        </p:blipFill>
        <p:spPr bwMode="auto">
          <a:xfrm>
            <a:off x="4864360" y="2719873"/>
            <a:ext cx="2463282" cy="24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7A3CE5-C64D-44CD-AD4E-050F6A30A8E5}"/>
              </a:ext>
            </a:extLst>
          </p:cNvPr>
          <p:cNvSpPr txBox="1"/>
          <p:nvPr/>
        </p:nvSpPr>
        <p:spPr>
          <a:xfrm>
            <a:off x="3149413" y="5142551"/>
            <a:ext cx="589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https://github.com/Luiz-Zimmermann/Inteligencia-Artificial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25E706-B1AD-4DD4-9BC3-B5FAFFC011C4}"/>
              </a:ext>
            </a:extLst>
          </p:cNvPr>
          <p:cNvSpPr/>
          <p:nvPr/>
        </p:nvSpPr>
        <p:spPr>
          <a:xfrm>
            <a:off x="5009805" y="1888876"/>
            <a:ext cx="217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3561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87A0-B3EA-49F7-A799-967E775E9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31565"/>
          </a:xfrm>
          <a:solidFill>
            <a:srgbClr val="01C6B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Protótipo RBC para diagnósticos de problemas cardiovasculares</a:t>
            </a:r>
            <a:endParaRPr lang="pt-BR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35E5C-A7E0-46E9-A164-5448AE910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7683"/>
          </a:xfrm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Lucas J. Cunha</a:t>
            </a:r>
          </a:p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Luiz Alberto Z.Z.M.P.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475C6D-558A-47F3-823F-6DF34C44B312}"/>
              </a:ext>
            </a:extLst>
          </p:cNvPr>
          <p:cNvSpPr txBox="1"/>
          <p:nvPr/>
        </p:nvSpPr>
        <p:spPr>
          <a:xfrm>
            <a:off x="1524000" y="5676185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Disciplina de Inteligência Artificial</a:t>
            </a:r>
          </a:p>
          <a:p>
            <a:pPr algn="ctr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Rudimar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Dazzi</a:t>
            </a:r>
            <a:endParaRPr 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Computação - UNIVALI</a:t>
            </a:r>
          </a:p>
        </p:txBody>
      </p:sp>
    </p:spTree>
    <p:extLst>
      <p:ext uri="{BB962C8B-B14F-4D97-AF65-F5344CB8AC3E}">
        <p14:creationId xmlns:p14="http://schemas.microsoft.com/office/powerpoint/2010/main" val="4186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7A703-92C0-4DDE-9C77-FDF47A50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Solução proposta</a:t>
            </a:r>
          </a:p>
          <a:p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Base de dados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lvl="1"/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9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7A703-92C0-4DDE-9C77-FDF47A50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Problemas cardíacos podem ser graves se descobertos em estágios avançados.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NNNNNNG | Know Your Meme">
            <a:extLst>
              <a:ext uri="{FF2B5EF4-FFF2-40B4-BE49-F238E27FC236}">
                <a16:creationId xmlns:a16="http://schemas.microsoft.com/office/drawing/2014/main" id="{E84ABE4D-0617-46B4-8AD0-C20BD961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08" y="2882900"/>
            <a:ext cx="43041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4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7A703-92C0-4DDE-9C77-FDF47A50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Diagnosticar a presença de doença cardíaca no paciente através de um protótipo RBC que utilize uma série de exames e atributos para determinar seu resultado.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AB36ED2-85C4-4486-A4BE-48C9DC75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34" y="4832543"/>
            <a:ext cx="1475078" cy="14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 code logo is offensive to me · Issue #87419 · microsoft/vscode  · GitHub">
            <a:extLst>
              <a:ext uri="{FF2B5EF4-FFF2-40B4-BE49-F238E27FC236}">
                <a16:creationId xmlns:a16="http://schemas.microsoft.com/office/drawing/2014/main" id="{0B2FC1A4-A602-418B-9A80-C930B95C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90" y="4832543"/>
            <a:ext cx="1475078" cy="14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Qt5 Tutorial: Creating my own GUI Program with Python - Codetorial">
            <a:extLst>
              <a:ext uri="{FF2B5EF4-FFF2-40B4-BE49-F238E27FC236}">
                <a16:creationId xmlns:a16="http://schemas.microsoft.com/office/drawing/2014/main" id="{D305FE91-351B-438E-A028-28FEA95D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26" y="2184077"/>
            <a:ext cx="6074683" cy="22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Base de dados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352388-3C5E-4E88-9801-6D4CAE37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77" y="1847900"/>
            <a:ext cx="6633045" cy="38880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02EFF6-B9AE-4CF1-B68E-1E27469797C2}"/>
              </a:ext>
            </a:extLst>
          </p:cNvPr>
          <p:cNvSpPr txBox="1"/>
          <p:nvPr/>
        </p:nvSpPr>
        <p:spPr>
          <a:xfrm>
            <a:off x="2779477" y="5654351"/>
            <a:ext cx="66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hlinkClick r:id="rId4"/>
              </a:rPr>
              <a:t>https://archive.ics.uci.edu/ml/datasets/heart+disease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4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5"/>
            <a:ext cx="10515600" cy="1325563"/>
          </a:xfrm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A38F944-9A1D-4097-924B-0A4CA193C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400897"/>
              </p:ext>
            </p:extLst>
          </p:nvPr>
        </p:nvGraphicFramePr>
        <p:xfrm>
          <a:off x="838200" y="1472571"/>
          <a:ext cx="10515600" cy="531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334">
                  <a:extLst>
                    <a:ext uri="{9D8B030D-6E8A-4147-A177-3AD203B41FA5}">
                      <a16:colId xmlns:a16="http://schemas.microsoft.com/office/drawing/2014/main" val="3759878574"/>
                    </a:ext>
                  </a:extLst>
                </a:gridCol>
                <a:gridCol w="4412609">
                  <a:extLst>
                    <a:ext uri="{9D8B030D-6E8A-4147-A177-3AD203B41FA5}">
                      <a16:colId xmlns:a16="http://schemas.microsoft.com/office/drawing/2014/main" val="2345630366"/>
                    </a:ext>
                  </a:extLst>
                </a:gridCol>
                <a:gridCol w="4147657">
                  <a:extLst>
                    <a:ext uri="{9D8B030D-6E8A-4147-A177-3AD203B41FA5}">
                      <a16:colId xmlns:a16="http://schemas.microsoft.com/office/drawing/2014/main" val="2112294944"/>
                    </a:ext>
                  </a:extLst>
                </a:gridCol>
              </a:tblGrid>
              <a:tr h="295187">
                <a:tc>
                  <a:txBody>
                    <a:bodyPr/>
                    <a:lstStyle/>
                    <a:p>
                      <a:r>
                        <a:rPr lang="pt-BR" sz="105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5693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0 – Indeterminado (Anos)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3791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Feminino ou 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17639"/>
                  </a:ext>
                </a:extLst>
              </a:tr>
              <a:tr h="939229">
                <a:tc>
                  <a:txBody>
                    <a:bodyPr/>
                    <a:lstStyle/>
                    <a:p>
                      <a:r>
                        <a:rPr lang="pt-BR" sz="1050" err="1"/>
                        <a:t>Cp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Tipo de dor peitoral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Angina típica</a:t>
                      </a:r>
                    </a:p>
                    <a:p>
                      <a:r>
                        <a:rPr lang="pt-BR" sz="1050"/>
                        <a:t>Angina atípica</a:t>
                      </a:r>
                    </a:p>
                    <a:p>
                      <a:r>
                        <a:rPr lang="pt-BR" sz="1050"/>
                        <a:t>Sem dor anginosa</a:t>
                      </a:r>
                    </a:p>
                    <a:p>
                      <a:r>
                        <a:rPr lang="pt-BR" sz="1050"/>
                        <a:t>Assintomático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42728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 err="1"/>
                        <a:t>Trestbps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Pressão sanguínea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0.0 – Indeterminado (mmHg)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4201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 err="1"/>
                        <a:t>Chol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Colesterol sérico no sangue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0 – Indeterminado (mg/</a:t>
                      </a:r>
                      <a:r>
                        <a:rPr lang="pt-BR" sz="1050" err="1"/>
                        <a:t>dL</a:t>
                      </a:r>
                      <a:r>
                        <a:rPr lang="pt-BR" sz="105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71224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 err="1"/>
                        <a:t>Fbs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Glicose no sangue &gt; 120mg/</a:t>
                      </a:r>
                      <a:r>
                        <a:rPr lang="pt-BR" sz="1050" err="1"/>
                        <a:t>dL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Falso ou 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773"/>
                  </a:ext>
                </a:extLst>
              </a:tr>
              <a:tr h="525199">
                <a:tc>
                  <a:txBody>
                    <a:bodyPr/>
                    <a:lstStyle/>
                    <a:p>
                      <a:r>
                        <a:rPr lang="pt-BR" sz="1050" err="1"/>
                        <a:t>Restecg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Resultados eletrocardiográficos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Normal</a:t>
                      </a:r>
                    </a:p>
                    <a:p>
                      <a:r>
                        <a:rPr lang="pt-BR" sz="1050"/>
                        <a:t>Anormalidade no segmento ST-T</a:t>
                      </a:r>
                    </a:p>
                    <a:p>
                      <a:r>
                        <a:rPr lang="pt-BR" sz="1050"/>
                        <a:t>Hipertrofia ventricular esquerda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16267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 err="1"/>
                        <a:t>Thalach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Frequência cardíaca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0 – Indeterminado (</a:t>
                      </a:r>
                      <a:r>
                        <a:rPr lang="pt-BR" sz="1050" err="1"/>
                        <a:t>bpm</a:t>
                      </a:r>
                      <a:r>
                        <a:rPr lang="pt-BR" sz="105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0139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 err="1"/>
                        <a:t>Oldpeak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Depressão no segmento ST induzido por exercício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0.0 - Indeterminado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1136"/>
                  </a:ext>
                </a:extLst>
              </a:tr>
              <a:tr h="525199">
                <a:tc>
                  <a:txBody>
                    <a:bodyPr/>
                    <a:lstStyle/>
                    <a:p>
                      <a:r>
                        <a:rPr lang="pt-BR" sz="1050" err="1"/>
                        <a:t>Slope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Inclinação no pico do segmento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Inclinado para baixo</a:t>
                      </a:r>
                    </a:p>
                    <a:p>
                      <a:r>
                        <a:rPr lang="pt-BR" sz="1050"/>
                        <a:t>Plano</a:t>
                      </a:r>
                    </a:p>
                    <a:p>
                      <a:r>
                        <a:rPr lang="pt-BR" sz="1050"/>
                        <a:t>Inclinado para cima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4279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05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Número de artérias visíveis por meio de </a:t>
                      </a:r>
                      <a:r>
                        <a:rPr lang="pt-BR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fluoroscopia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0 - 3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99577"/>
                  </a:ext>
                </a:extLst>
              </a:tr>
              <a:tr h="525199">
                <a:tc>
                  <a:txBody>
                    <a:bodyPr/>
                    <a:lstStyle/>
                    <a:p>
                      <a:r>
                        <a:rPr lang="pt-BR" sz="1050" err="1"/>
                        <a:t>Thal</a:t>
                      </a:r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Viabilidade miocárdica com tálio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/>
                        <a:t>Normal</a:t>
                      </a:r>
                    </a:p>
                    <a:p>
                      <a:r>
                        <a:rPr lang="pt-BR" sz="1050"/>
                        <a:t>Defeito corrigido</a:t>
                      </a:r>
                    </a:p>
                    <a:p>
                      <a:r>
                        <a:rPr lang="pt-BR" sz="1050"/>
                        <a:t>Defeito reversível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3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103"/>
            <a:ext cx="10515600" cy="1325563"/>
          </a:xfrm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A38F944-9A1D-4097-924B-0A4CA193C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73148"/>
              </p:ext>
            </p:extLst>
          </p:nvPr>
        </p:nvGraphicFramePr>
        <p:xfrm>
          <a:off x="838200" y="3158758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40">
                  <a:extLst>
                    <a:ext uri="{9D8B030D-6E8A-4147-A177-3AD203B41FA5}">
                      <a16:colId xmlns:a16="http://schemas.microsoft.com/office/drawing/2014/main" val="3759878574"/>
                    </a:ext>
                  </a:extLst>
                </a:gridCol>
                <a:gridCol w="3942826">
                  <a:extLst>
                    <a:ext uri="{9D8B030D-6E8A-4147-A177-3AD203B41FA5}">
                      <a16:colId xmlns:a16="http://schemas.microsoft.com/office/drawing/2014/main" val="2345630366"/>
                    </a:ext>
                  </a:extLst>
                </a:gridCol>
                <a:gridCol w="5003334">
                  <a:extLst>
                    <a:ext uri="{9D8B030D-6E8A-4147-A177-3AD203B41FA5}">
                      <a16:colId xmlns:a16="http://schemas.microsoft.com/office/drawing/2014/main" val="2112294944"/>
                    </a:ext>
                  </a:extLst>
                </a:gridCol>
              </a:tblGrid>
              <a:tr h="295187">
                <a:tc>
                  <a:txBody>
                    <a:bodyPr/>
                    <a:lstStyle/>
                    <a:p>
                      <a:r>
                        <a:rPr lang="pt-BR" sz="180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5693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r>
                        <a:rPr lang="pt-BR" sz="180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Resultado do diagnóstico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0 → Saudável</a:t>
                      </a:r>
                    </a:p>
                    <a:p>
                      <a:r>
                        <a:rPr lang="pt-BR" sz="1800"/>
                        <a:t>1 → Problema leve </a:t>
                      </a:r>
                    </a:p>
                    <a:p>
                      <a:r>
                        <a:rPr lang="pt-BR" sz="1800"/>
                        <a:t>2 → Problema moderado</a:t>
                      </a:r>
                    </a:p>
                    <a:p>
                      <a:r>
                        <a:rPr lang="pt-BR" sz="1800"/>
                        <a:t>3 → Problema de risco</a:t>
                      </a:r>
                    </a:p>
                    <a:p>
                      <a:r>
                        <a:rPr lang="pt-BR" sz="1800"/>
                        <a:t>4 → Problema emergencial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85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CB0-A989-42B2-96C9-1A198921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103"/>
            <a:ext cx="10515600" cy="1325563"/>
          </a:xfrm>
          <a:solidFill>
            <a:srgbClr val="01C6B2"/>
          </a:solidFill>
          <a:effectLst>
            <a:softEdge rad="12700"/>
          </a:effectLst>
        </p:spPr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</a:p>
        </p:txBody>
      </p:sp>
      <p:pic>
        <p:nvPicPr>
          <p:cNvPr id="2050" name="Picture 2" descr="A marca Univali - Univali">
            <a:extLst>
              <a:ext uri="{FF2B5EF4-FFF2-40B4-BE49-F238E27FC236}">
                <a16:creationId xmlns:a16="http://schemas.microsoft.com/office/drawing/2014/main" id="{85723D1A-4F0F-44DA-A112-F0886B3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22" y="503675"/>
            <a:ext cx="1475078" cy="1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1892695-82B3-4002-9697-565EFEC89D3B}"/>
              </a:ext>
            </a:extLst>
          </p:cNvPr>
          <p:cNvSpPr/>
          <p:nvPr/>
        </p:nvSpPr>
        <p:spPr>
          <a:xfrm>
            <a:off x="838199" y="1828275"/>
            <a:ext cx="10515599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63.0 male angina 145.0 233.0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150.0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2.3 </a:t>
            </a:r>
            <a:r>
              <a:rPr lang="pt-BR" sz="1400" err="1">
                <a:latin typeface="Consolas"/>
              </a:rPr>
              <a:t>down</a:t>
            </a:r>
            <a:r>
              <a:rPr lang="pt-BR" sz="1400">
                <a:latin typeface="Consolas"/>
              </a:rPr>
              <a:t> 0.0  </a:t>
            </a:r>
            <a:r>
              <a:rPr lang="pt-BR" sz="1400" err="1">
                <a:latin typeface="Consolas"/>
              </a:rPr>
              <a:t>fix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67.0 male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160.0 286.0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108.0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 1.5 flat 3.0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sick</a:t>
            </a:r>
            <a:r>
              <a:rPr lang="pt-BR" sz="1400">
                <a:latin typeface="Consolas"/>
              </a:rPr>
              <a:t> S2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67.0 male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120.0 229.0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129.0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 2.6 flat 2.0  </a:t>
            </a:r>
            <a:r>
              <a:rPr lang="pt-BR" sz="1400" err="1">
                <a:latin typeface="Consolas"/>
              </a:rPr>
              <a:t>rev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sick</a:t>
            </a:r>
            <a:r>
              <a:rPr lang="pt-BR" sz="1400">
                <a:latin typeface="Consolas"/>
              </a:rPr>
              <a:t> S1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37.0 male </a:t>
            </a:r>
            <a:r>
              <a:rPr lang="pt-BR" sz="1400" err="1">
                <a:latin typeface="Consolas"/>
              </a:rPr>
              <a:t>notang</a:t>
            </a:r>
            <a:r>
              <a:rPr lang="pt-BR" sz="1400">
                <a:latin typeface="Consolas"/>
              </a:rPr>
              <a:t> 130.0 250.0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187.0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3.5 </a:t>
            </a:r>
            <a:r>
              <a:rPr lang="pt-BR" sz="1400" err="1">
                <a:latin typeface="Consolas"/>
              </a:rPr>
              <a:t>down</a:t>
            </a:r>
            <a:r>
              <a:rPr lang="pt-BR" sz="1400">
                <a:latin typeface="Consolas"/>
              </a:rPr>
              <a:t>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41.0  </a:t>
            </a:r>
            <a:r>
              <a:rPr lang="pt-BR" sz="1400" err="1">
                <a:latin typeface="Consolas"/>
              </a:rPr>
              <a:t>fem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abnang</a:t>
            </a:r>
            <a:r>
              <a:rPr lang="pt-BR" sz="1400">
                <a:latin typeface="Consolas"/>
              </a:rPr>
              <a:t> 130.0 204.0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172.0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1.4   </a:t>
            </a:r>
            <a:r>
              <a:rPr lang="pt-BR" sz="1400" err="1">
                <a:latin typeface="Consolas"/>
              </a:rPr>
              <a:t>up</a:t>
            </a:r>
            <a:r>
              <a:rPr lang="pt-BR" sz="1400">
                <a:latin typeface="Consolas"/>
              </a:rPr>
              <a:t>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56.0 male </a:t>
            </a:r>
            <a:r>
              <a:rPr lang="pt-BR" sz="1400" err="1">
                <a:latin typeface="Consolas"/>
              </a:rPr>
              <a:t>abnang</a:t>
            </a:r>
            <a:r>
              <a:rPr lang="pt-BR" sz="1400">
                <a:latin typeface="Consolas"/>
              </a:rPr>
              <a:t> 120.0 236.0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178.0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0.8   </a:t>
            </a:r>
            <a:r>
              <a:rPr lang="pt-BR" sz="1400" err="1">
                <a:latin typeface="Consolas"/>
              </a:rPr>
              <a:t>up</a:t>
            </a:r>
            <a:r>
              <a:rPr lang="pt-BR" sz="1400">
                <a:latin typeface="Consolas"/>
              </a:rPr>
              <a:t>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62.0  </a:t>
            </a:r>
            <a:r>
              <a:rPr lang="pt-BR" sz="1400" err="1">
                <a:latin typeface="Consolas"/>
              </a:rPr>
              <a:t>fem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140.0 268.0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160.0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3.6 </a:t>
            </a:r>
            <a:r>
              <a:rPr lang="pt-BR" sz="1400" err="1">
                <a:latin typeface="Consolas"/>
              </a:rPr>
              <a:t>down</a:t>
            </a:r>
            <a:r>
              <a:rPr lang="pt-BR" sz="1400">
                <a:latin typeface="Consolas"/>
              </a:rPr>
              <a:t> 2.0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sick</a:t>
            </a:r>
            <a:r>
              <a:rPr lang="pt-BR" sz="1400">
                <a:latin typeface="Consolas"/>
              </a:rPr>
              <a:t> S3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57.0  </a:t>
            </a:r>
            <a:r>
              <a:rPr lang="pt-BR" sz="1400" err="1">
                <a:latin typeface="Consolas"/>
              </a:rPr>
              <a:t>fem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120.0 354.0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163.0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 0.6   </a:t>
            </a:r>
            <a:r>
              <a:rPr lang="pt-BR" sz="1400" err="1">
                <a:latin typeface="Consolas"/>
              </a:rPr>
              <a:t>up</a:t>
            </a:r>
            <a:r>
              <a:rPr lang="pt-BR" sz="1400">
                <a:latin typeface="Consolas"/>
              </a:rPr>
              <a:t>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63.0 male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130.0 254.0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147.0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1.4 flat 1.0  </a:t>
            </a:r>
            <a:r>
              <a:rPr lang="pt-BR" sz="1400" err="1">
                <a:latin typeface="Consolas"/>
              </a:rPr>
              <a:t>rev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sick</a:t>
            </a:r>
            <a:r>
              <a:rPr lang="pt-BR" sz="1400">
                <a:latin typeface="Consolas"/>
              </a:rPr>
              <a:t> S2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53.0 male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140.0 203.0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155.0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 3.1 </a:t>
            </a:r>
            <a:r>
              <a:rPr lang="pt-BR" sz="1400" err="1">
                <a:latin typeface="Consolas"/>
              </a:rPr>
              <a:t>down</a:t>
            </a:r>
            <a:r>
              <a:rPr lang="pt-BR" sz="1400">
                <a:latin typeface="Consolas"/>
              </a:rPr>
              <a:t> 0.0  </a:t>
            </a:r>
            <a:r>
              <a:rPr lang="pt-BR" sz="1400" err="1">
                <a:latin typeface="Consolas"/>
              </a:rPr>
              <a:t>rev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sick</a:t>
            </a:r>
            <a:r>
              <a:rPr lang="pt-BR" sz="1400">
                <a:latin typeface="Consolas"/>
              </a:rPr>
              <a:t> S1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57.0 male </a:t>
            </a:r>
            <a:r>
              <a:rPr lang="pt-BR" sz="1400" err="1">
                <a:latin typeface="Consolas"/>
              </a:rPr>
              <a:t>asympt</a:t>
            </a:r>
            <a:r>
              <a:rPr lang="pt-BR" sz="1400">
                <a:latin typeface="Consolas"/>
              </a:rPr>
              <a:t> 140.0 192.0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148.0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0.4 flat 0.0  </a:t>
            </a:r>
            <a:r>
              <a:rPr lang="pt-BR" sz="1400" err="1">
                <a:latin typeface="Consolas"/>
              </a:rPr>
              <a:t>fix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56.0  </a:t>
            </a:r>
            <a:r>
              <a:rPr lang="pt-BR" sz="1400" err="1">
                <a:latin typeface="Consolas"/>
              </a:rPr>
              <a:t>fem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abnang</a:t>
            </a:r>
            <a:r>
              <a:rPr lang="pt-BR" sz="1400">
                <a:latin typeface="Consolas"/>
              </a:rPr>
              <a:t> 140.0 294.0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153.0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1.3 flat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56.0 male </a:t>
            </a:r>
            <a:r>
              <a:rPr lang="pt-BR" sz="1400" err="1">
                <a:latin typeface="Consolas"/>
              </a:rPr>
              <a:t>notang</a:t>
            </a:r>
            <a:r>
              <a:rPr lang="pt-BR" sz="1400">
                <a:latin typeface="Consolas"/>
              </a:rPr>
              <a:t> 130.0 256.0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142.0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 0.6 flat 1.0  </a:t>
            </a:r>
            <a:r>
              <a:rPr lang="pt-BR" sz="1400" err="1">
                <a:latin typeface="Consolas"/>
              </a:rPr>
              <a:t>fix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sick</a:t>
            </a:r>
            <a:r>
              <a:rPr lang="pt-BR" sz="1400">
                <a:latin typeface="Consolas"/>
              </a:rPr>
              <a:t> S2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44.0 male </a:t>
            </a:r>
            <a:r>
              <a:rPr lang="pt-BR" sz="1400" err="1">
                <a:latin typeface="Consolas"/>
              </a:rPr>
              <a:t>abnang</a:t>
            </a:r>
            <a:r>
              <a:rPr lang="pt-BR" sz="1400">
                <a:latin typeface="Consolas"/>
              </a:rPr>
              <a:t> 120.0 263.0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173.0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0.0   </a:t>
            </a:r>
            <a:r>
              <a:rPr lang="pt-BR" sz="1400" err="1">
                <a:latin typeface="Consolas"/>
              </a:rPr>
              <a:t>up</a:t>
            </a:r>
            <a:r>
              <a:rPr lang="pt-BR" sz="1400">
                <a:latin typeface="Consolas"/>
              </a:rPr>
              <a:t> 0.0  </a:t>
            </a:r>
            <a:r>
              <a:rPr lang="pt-BR" sz="1400" err="1">
                <a:latin typeface="Consolas"/>
              </a:rPr>
              <a:t>rev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49.0 male </a:t>
            </a:r>
            <a:r>
              <a:rPr lang="pt-BR" sz="1400" err="1">
                <a:latin typeface="Consolas"/>
              </a:rPr>
              <a:t>abnang</a:t>
            </a:r>
            <a:r>
              <a:rPr lang="pt-BR" sz="1400">
                <a:latin typeface="Consolas"/>
              </a:rPr>
              <a:t> 130.0 266.0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171.0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0.6   </a:t>
            </a:r>
            <a:r>
              <a:rPr lang="pt-BR" sz="1400" err="1">
                <a:latin typeface="Consolas"/>
              </a:rPr>
              <a:t>up</a:t>
            </a:r>
            <a:r>
              <a:rPr lang="pt-BR" sz="1400">
                <a:latin typeface="Consolas"/>
              </a:rPr>
              <a:t>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>
                <a:latin typeface="Consolas"/>
              </a:rPr>
              <a:t>64.0 male angina 110.0 211.0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  </a:t>
            </a:r>
            <a:r>
              <a:rPr lang="pt-BR" sz="1400" err="1">
                <a:latin typeface="Consolas"/>
              </a:rPr>
              <a:t>hyp</a:t>
            </a:r>
            <a:r>
              <a:rPr lang="pt-BR" sz="1400">
                <a:latin typeface="Consolas"/>
              </a:rPr>
              <a:t> 144.0 </a:t>
            </a:r>
            <a:r>
              <a:rPr lang="pt-BR" sz="1400" err="1">
                <a:latin typeface="Consolas"/>
              </a:rPr>
              <a:t>true</a:t>
            </a:r>
            <a:r>
              <a:rPr lang="pt-BR" sz="1400">
                <a:latin typeface="Consolas"/>
              </a:rPr>
              <a:t> 1.8 flat 0.0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  <a:p>
            <a:r>
              <a:rPr lang="pt-BR" sz="1400">
                <a:latin typeface="Consolas" panose="020B0609020204030204" pitchFamily="49" charset="0"/>
              </a:rPr>
              <a:t>.</a:t>
            </a:r>
          </a:p>
          <a:p>
            <a:r>
              <a:rPr lang="pt-BR" sz="1400">
                <a:latin typeface="Consolas" panose="020B0609020204030204" pitchFamily="49" charset="0"/>
              </a:rPr>
              <a:t>.</a:t>
            </a:r>
          </a:p>
          <a:p>
            <a:r>
              <a:rPr lang="pt-BR" sz="140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 startAt="222"/>
            </a:pPr>
            <a:r>
              <a:rPr lang="pt-BR" sz="1400">
                <a:latin typeface="Consolas"/>
              </a:rPr>
              <a:t> 54.0  </a:t>
            </a:r>
            <a:r>
              <a:rPr lang="pt-BR" sz="1400" err="1">
                <a:latin typeface="Consolas"/>
              </a:rPr>
              <a:t>fem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notang</a:t>
            </a:r>
            <a:r>
              <a:rPr lang="pt-BR" sz="1400">
                <a:latin typeface="Consolas"/>
              </a:rPr>
              <a:t> 160.0 201.0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163.0 </a:t>
            </a:r>
            <a:r>
              <a:rPr lang="pt-BR" sz="1400" err="1">
                <a:latin typeface="Consolas"/>
              </a:rPr>
              <a:t>fal</a:t>
            </a:r>
            <a:r>
              <a:rPr lang="pt-BR" sz="1400">
                <a:latin typeface="Consolas"/>
              </a:rPr>
              <a:t>  0.0   </a:t>
            </a:r>
            <a:r>
              <a:rPr lang="pt-BR" sz="1400" err="1">
                <a:latin typeface="Consolas"/>
              </a:rPr>
              <a:t>up</a:t>
            </a:r>
            <a:r>
              <a:rPr lang="pt-BR" sz="1400">
                <a:latin typeface="Consolas"/>
              </a:rPr>
              <a:t> 1.0 </a:t>
            </a:r>
            <a:r>
              <a:rPr lang="pt-BR" sz="1400" err="1">
                <a:latin typeface="Consolas"/>
              </a:rPr>
              <a:t>norm</a:t>
            </a:r>
            <a:r>
              <a:rPr lang="pt-BR" sz="1400">
                <a:latin typeface="Consolas"/>
              </a:rPr>
              <a:t> </a:t>
            </a:r>
            <a:r>
              <a:rPr lang="pt-BR" sz="1400" err="1">
                <a:latin typeface="Consolas"/>
              </a:rPr>
              <a:t>buff</a:t>
            </a:r>
            <a:r>
              <a:rPr lang="pt-BR" sz="1400">
                <a:latin typeface="Consolas"/>
              </a:rPr>
              <a:t>  H</a:t>
            </a:r>
          </a:p>
        </p:txBody>
      </p:sp>
    </p:spTree>
    <p:extLst>
      <p:ext uri="{BB962C8B-B14F-4D97-AF65-F5344CB8AC3E}">
        <p14:creationId xmlns:p14="http://schemas.microsoft.com/office/powerpoint/2010/main" val="2997525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13BF4BB9354D4EB2972ED5745A82D4" ma:contentTypeVersion="13" ma:contentTypeDescription="Crie um novo documento." ma:contentTypeScope="" ma:versionID="bd65898a6af4c3d99a9da861c96657ab">
  <xsd:schema xmlns:xsd="http://www.w3.org/2001/XMLSchema" xmlns:xs="http://www.w3.org/2001/XMLSchema" xmlns:p="http://schemas.microsoft.com/office/2006/metadata/properties" xmlns:ns3="d71411fd-d7e3-47bb-af52-fe598787d187" xmlns:ns4="46513f30-48d1-47b8-85fb-b589418bcb95" targetNamespace="http://schemas.microsoft.com/office/2006/metadata/properties" ma:root="true" ma:fieldsID="fd3607feefb4570324a12432dc52c0fb" ns3:_="" ns4:_="">
    <xsd:import namespace="d71411fd-d7e3-47bb-af52-fe598787d187"/>
    <xsd:import namespace="46513f30-48d1-47b8-85fb-b589418bc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411fd-d7e3-47bb-af52-fe598787d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13f30-48d1-47b8-85fb-b589418bcb9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7D5828-4223-414D-908A-32CFE30513F5}">
  <ds:schemaRefs>
    <ds:schemaRef ds:uri="46513f30-48d1-47b8-85fb-b589418bcb95"/>
    <ds:schemaRef ds:uri="d71411fd-d7e3-47bb-af52-fe598787d1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5F2AD32-7983-49D1-9835-CCA11F652C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8F39B8-9817-454E-82A4-B3A4D72CE5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Protótipo RBC para diagnósticos de problemas cardiovasculares</vt:lpstr>
      <vt:lpstr>Cronograma</vt:lpstr>
      <vt:lpstr>Problema</vt:lpstr>
      <vt:lpstr>Solução proposta</vt:lpstr>
      <vt:lpstr>Ferramentas utilizadas</vt:lpstr>
      <vt:lpstr>Base de dados</vt:lpstr>
      <vt:lpstr>Atributos</vt:lpstr>
      <vt:lpstr>Atributos</vt:lpstr>
      <vt:lpstr>Casos</vt:lpstr>
      <vt:lpstr>Métodos</vt:lpstr>
      <vt:lpstr>Interface gráfica</vt:lpstr>
      <vt:lpstr>Resultados</vt:lpstr>
      <vt:lpstr>Repositório</vt:lpstr>
      <vt:lpstr>Protótipo RBC para diagnósticos de problemas cardiovasculares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RBC para diagnósticos de problemas cardiovasculares</dc:title>
  <dc:creator>Lucas José da Cunha</dc:creator>
  <cp:revision>1</cp:revision>
  <dcterms:created xsi:type="dcterms:W3CDTF">2020-10-20T23:44:27Z</dcterms:created>
  <dcterms:modified xsi:type="dcterms:W3CDTF">2020-10-23T00:46:12Z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0x0101003F13BF4BB9354D4EB2972ED5745A82D4</vt:lpwstr>
  </property>
</Properties>
</file>