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153B3-39AF-4AF2-8731-7EF23012428B}" v="340" dt="2020-12-04T11:12:52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Jose da Cunha" userId="c3c988d8-a61b-42ac-a89d-2e8e4f361ea0" providerId="ADAL" clId="{B0B153B3-39AF-4AF2-8731-7EF23012428B}"/>
    <pc:docChg chg="undo custSel addSld delSld modSld sldOrd">
      <pc:chgData name="Lucas Jose da Cunha" userId="c3c988d8-a61b-42ac-a89d-2e8e4f361ea0" providerId="ADAL" clId="{B0B153B3-39AF-4AF2-8731-7EF23012428B}" dt="2020-12-04T11:12:52.841" v="981" actId="20577"/>
      <pc:docMkLst>
        <pc:docMk/>
      </pc:docMkLst>
      <pc:sldChg chg="modSp">
        <pc:chgData name="Lucas Jose da Cunha" userId="c3c988d8-a61b-42ac-a89d-2e8e4f361ea0" providerId="ADAL" clId="{B0B153B3-39AF-4AF2-8731-7EF23012428B}" dt="2020-12-04T11:02:53.494" v="938" actId="20577"/>
        <pc:sldMkLst>
          <pc:docMk/>
          <pc:sldMk cId="3332673143" sldId="257"/>
        </pc:sldMkLst>
        <pc:spChg chg="mod">
          <ac:chgData name="Lucas Jose da Cunha" userId="c3c988d8-a61b-42ac-a89d-2e8e4f361ea0" providerId="ADAL" clId="{B0B153B3-39AF-4AF2-8731-7EF23012428B}" dt="2020-12-04T11:02:53.494" v="938" actId="20577"/>
          <ac:spMkLst>
            <pc:docMk/>
            <pc:sldMk cId="3332673143" sldId="257"/>
            <ac:spMk id="3" creationId="{C33ACA5A-B83E-42E9-8022-EF46591AF4F6}"/>
          </ac:spMkLst>
        </pc:spChg>
      </pc:sldChg>
      <pc:sldChg chg="addSp modSp">
        <pc:chgData name="Lucas Jose da Cunha" userId="c3c988d8-a61b-42ac-a89d-2e8e4f361ea0" providerId="ADAL" clId="{B0B153B3-39AF-4AF2-8731-7EF23012428B}" dt="2020-12-03T22:44:25.035" v="220" actId="123"/>
        <pc:sldMkLst>
          <pc:docMk/>
          <pc:sldMk cId="590929094" sldId="258"/>
        </pc:sldMkLst>
        <pc:spChg chg="add mod">
          <ac:chgData name="Lucas Jose da Cunha" userId="c3c988d8-a61b-42ac-a89d-2e8e4f361ea0" providerId="ADAL" clId="{B0B153B3-39AF-4AF2-8731-7EF23012428B}" dt="2020-12-03T22:44:25.035" v="220" actId="123"/>
          <ac:spMkLst>
            <pc:docMk/>
            <pc:sldMk cId="590929094" sldId="258"/>
            <ac:spMk id="4" creationId="{367FF8E7-AB8A-4628-856A-681BEA351380}"/>
          </ac:spMkLst>
        </pc:spChg>
      </pc:sldChg>
      <pc:sldChg chg="addSp modSp">
        <pc:chgData name="Lucas Jose da Cunha" userId="c3c988d8-a61b-42ac-a89d-2e8e4f361ea0" providerId="ADAL" clId="{B0B153B3-39AF-4AF2-8731-7EF23012428B}" dt="2020-12-03T22:45:56.641" v="328" actId="14100"/>
        <pc:sldMkLst>
          <pc:docMk/>
          <pc:sldMk cId="4095711941" sldId="259"/>
        </pc:sldMkLst>
        <pc:spChg chg="add mod">
          <ac:chgData name="Lucas Jose da Cunha" userId="c3c988d8-a61b-42ac-a89d-2e8e4f361ea0" providerId="ADAL" clId="{B0B153B3-39AF-4AF2-8731-7EF23012428B}" dt="2020-12-03T22:45:56.641" v="328" actId="14100"/>
          <ac:spMkLst>
            <pc:docMk/>
            <pc:sldMk cId="4095711941" sldId="259"/>
            <ac:spMk id="7" creationId="{8BB6C7D9-25AE-4F37-A975-E9336847CCDB}"/>
          </ac:spMkLst>
        </pc:spChg>
        <pc:spChg chg="add mod">
          <ac:chgData name="Lucas Jose da Cunha" userId="c3c988d8-a61b-42ac-a89d-2e8e4f361ea0" providerId="ADAL" clId="{B0B153B3-39AF-4AF2-8731-7EF23012428B}" dt="2020-12-03T22:45:47.055" v="327" actId="20577"/>
          <ac:spMkLst>
            <pc:docMk/>
            <pc:sldMk cId="4095711941" sldId="259"/>
            <ac:spMk id="9" creationId="{A5297FEC-BA0B-43DD-8825-9A78588D5ED3}"/>
          </ac:spMkLst>
        </pc:spChg>
        <pc:picChg chg="add mod">
          <ac:chgData name="Lucas Jose da Cunha" userId="c3c988d8-a61b-42ac-a89d-2e8e4f361ea0" providerId="ADAL" clId="{B0B153B3-39AF-4AF2-8731-7EF23012428B}" dt="2020-12-03T22:43:16.655" v="129" actId="1076"/>
          <ac:picMkLst>
            <pc:docMk/>
            <pc:sldMk cId="4095711941" sldId="259"/>
            <ac:picMk id="3074" creationId="{9DE4A561-F98F-48B4-9A57-C913AC1BD480}"/>
          </ac:picMkLst>
        </pc:picChg>
      </pc:sldChg>
      <pc:sldChg chg="addSp delSp modSp add">
        <pc:chgData name="Lucas Jose da Cunha" userId="c3c988d8-a61b-42ac-a89d-2e8e4f361ea0" providerId="ADAL" clId="{B0B153B3-39AF-4AF2-8731-7EF23012428B}" dt="2020-12-04T03:32:33.813" v="927" actId="1076"/>
        <pc:sldMkLst>
          <pc:docMk/>
          <pc:sldMk cId="1786714521" sldId="260"/>
        </pc:sldMkLst>
        <pc:spChg chg="mod">
          <ac:chgData name="Lucas Jose da Cunha" userId="c3c988d8-a61b-42ac-a89d-2e8e4f361ea0" providerId="ADAL" clId="{B0B153B3-39AF-4AF2-8731-7EF23012428B}" dt="2020-12-03T23:08:43.246" v="354" actId="20577"/>
          <ac:spMkLst>
            <pc:docMk/>
            <pc:sldMk cId="1786714521" sldId="260"/>
            <ac:spMk id="2" creationId="{D02AFED1-BF92-4960-96DD-37861425178A}"/>
          </ac:spMkLst>
        </pc:spChg>
        <pc:spChg chg="add del">
          <ac:chgData name="Lucas Jose da Cunha" userId="c3c988d8-a61b-42ac-a89d-2e8e4f361ea0" providerId="ADAL" clId="{B0B153B3-39AF-4AF2-8731-7EF23012428B}" dt="2020-12-04T03:30:49.402" v="912"/>
          <ac:spMkLst>
            <pc:docMk/>
            <pc:sldMk cId="1786714521" sldId="260"/>
            <ac:spMk id="3" creationId="{234D79E3-22E9-4270-91E7-FCA0D83143B9}"/>
          </ac:spMkLst>
        </pc:spChg>
        <pc:spChg chg="add del mod">
          <ac:chgData name="Lucas Jose da Cunha" userId="c3c988d8-a61b-42ac-a89d-2e8e4f361ea0" providerId="ADAL" clId="{B0B153B3-39AF-4AF2-8731-7EF23012428B}" dt="2020-12-04T03:31:10.986" v="916"/>
          <ac:spMkLst>
            <pc:docMk/>
            <pc:sldMk cId="1786714521" sldId="260"/>
            <ac:spMk id="4" creationId="{2236564A-20A5-42B2-B88F-6C39CE22C1C3}"/>
          </ac:spMkLst>
        </pc:spChg>
        <pc:spChg chg="add del mod">
          <ac:chgData name="Lucas Jose da Cunha" userId="c3c988d8-a61b-42ac-a89d-2e8e4f361ea0" providerId="ADAL" clId="{B0B153B3-39AF-4AF2-8731-7EF23012428B}" dt="2020-12-03T23:17:16.526" v="375" actId="478"/>
          <ac:spMkLst>
            <pc:docMk/>
            <pc:sldMk cId="1786714521" sldId="260"/>
            <ac:spMk id="4" creationId="{EC501BE8-898C-4AC0-9999-47649AC28071}"/>
          </ac:spMkLst>
        </pc:spChg>
        <pc:spChg chg="add del mod">
          <ac:chgData name="Lucas Jose da Cunha" userId="c3c988d8-a61b-42ac-a89d-2e8e4f361ea0" providerId="ADAL" clId="{B0B153B3-39AF-4AF2-8731-7EF23012428B}" dt="2020-12-04T03:31:40.627" v="922" actId="478"/>
          <ac:spMkLst>
            <pc:docMk/>
            <pc:sldMk cId="1786714521" sldId="260"/>
            <ac:spMk id="5" creationId="{2A6E11AB-666B-4B69-BE3C-486009C4E880}"/>
          </ac:spMkLst>
        </pc:spChg>
        <pc:spChg chg="add del">
          <ac:chgData name="Lucas Jose da Cunha" userId="c3c988d8-a61b-42ac-a89d-2e8e4f361ea0" providerId="ADAL" clId="{B0B153B3-39AF-4AF2-8731-7EF23012428B}" dt="2020-12-04T03:32:06.716" v="924"/>
          <ac:spMkLst>
            <pc:docMk/>
            <pc:sldMk cId="1786714521" sldId="260"/>
            <ac:spMk id="6" creationId="{8A962775-39B4-4305-83B9-4878E02E6867}"/>
          </ac:spMkLst>
        </pc:spChg>
        <pc:spChg chg="del">
          <ac:chgData name="Lucas Jose da Cunha" userId="c3c988d8-a61b-42ac-a89d-2e8e4f361ea0" providerId="ADAL" clId="{B0B153B3-39AF-4AF2-8731-7EF23012428B}" dt="2020-12-03T23:17:14.569" v="374" actId="478"/>
          <ac:spMkLst>
            <pc:docMk/>
            <pc:sldMk cId="1786714521" sldId="260"/>
            <ac:spMk id="7" creationId="{8BB6C7D9-25AE-4F37-A975-E9336847CCDB}"/>
          </ac:spMkLst>
        </pc:spChg>
        <pc:spChg chg="del">
          <ac:chgData name="Lucas Jose da Cunha" userId="c3c988d8-a61b-42ac-a89d-2e8e4f361ea0" providerId="ADAL" clId="{B0B153B3-39AF-4AF2-8731-7EF23012428B}" dt="2020-12-03T23:11:08.138" v="355" actId="478"/>
          <ac:spMkLst>
            <pc:docMk/>
            <pc:sldMk cId="1786714521" sldId="260"/>
            <ac:spMk id="9" creationId="{A5297FEC-BA0B-43DD-8825-9A78588D5ED3}"/>
          </ac:spMkLst>
        </pc:spChg>
        <pc:picChg chg="add mod">
          <ac:chgData name="Lucas Jose da Cunha" userId="c3c988d8-a61b-42ac-a89d-2e8e4f361ea0" providerId="ADAL" clId="{B0B153B3-39AF-4AF2-8731-7EF23012428B}" dt="2020-12-04T03:32:33.813" v="927" actId="1076"/>
          <ac:picMkLst>
            <pc:docMk/>
            <pc:sldMk cId="1786714521" sldId="260"/>
            <ac:picMk id="8" creationId="{FC8FD3D2-81E2-4D03-AB53-AD544E1A566D}"/>
          </ac:picMkLst>
        </pc:picChg>
        <pc:picChg chg="add del mod">
          <ac:chgData name="Lucas Jose da Cunha" userId="c3c988d8-a61b-42ac-a89d-2e8e4f361ea0" providerId="ADAL" clId="{B0B153B3-39AF-4AF2-8731-7EF23012428B}" dt="2020-12-04T03:31:27.178" v="920"/>
          <ac:picMkLst>
            <pc:docMk/>
            <pc:sldMk cId="1786714521" sldId="260"/>
            <ac:picMk id="1030" creationId="{308DD44B-E466-4988-80CA-B342A56802C2}"/>
          </ac:picMkLst>
        </pc:picChg>
        <pc:picChg chg="del">
          <ac:chgData name="Lucas Jose da Cunha" userId="c3c988d8-a61b-42ac-a89d-2e8e4f361ea0" providerId="ADAL" clId="{B0B153B3-39AF-4AF2-8731-7EF23012428B}" dt="2020-12-03T23:11:08.774" v="356" actId="478"/>
          <ac:picMkLst>
            <pc:docMk/>
            <pc:sldMk cId="1786714521" sldId="260"/>
            <ac:picMk id="3074" creationId="{9DE4A561-F98F-48B4-9A57-C913AC1BD480}"/>
          </ac:picMkLst>
        </pc:picChg>
        <pc:picChg chg="add mod">
          <ac:chgData name="Lucas Jose da Cunha" userId="c3c988d8-a61b-42ac-a89d-2e8e4f361ea0" providerId="ADAL" clId="{B0B153B3-39AF-4AF2-8731-7EF23012428B}" dt="2020-12-03T23:17:23.860" v="377" actId="1076"/>
          <ac:picMkLst>
            <pc:docMk/>
            <pc:sldMk cId="1786714521" sldId="260"/>
            <ac:picMk id="4098" creationId="{748E9705-C8D0-42AD-B1DB-A046957F0E4E}"/>
          </ac:picMkLst>
        </pc:picChg>
        <pc:picChg chg="add mod">
          <ac:chgData name="Lucas Jose da Cunha" userId="c3c988d8-a61b-42ac-a89d-2e8e4f361ea0" providerId="ADAL" clId="{B0B153B3-39AF-4AF2-8731-7EF23012428B}" dt="2020-12-04T03:30:47.303" v="910" actId="1076"/>
          <ac:picMkLst>
            <pc:docMk/>
            <pc:sldMk cId="1786714521" sldId="260"/>
            <ac:picMk id="4100" creationId="{638A2530-684F-41D5-9ACF-7DAFE9A63E9D}"/>
          </ac:picMkLst>
        </pc:picChg>
      </pc:sldChg>
      <pc:sldChg chg="add del">
        <pc:chgData name="Lucas Jose da Cunha" userId="c3c988d8-a61b-42ac-a89d-2e8e4f361ea0" providerId="ADAL" clId="{B0B153B3-39AF-4AF2-8731-7EF23012428B}" dt="2020-12-03T23:19:36.905" v="381" actId="2696"/>
        <pc:sldMkLst>
          <pc:docMk/>
          <pc:sldMk cId="2079869317" sldId="261"/>
        </pc:sldMkLst>
      </pc:sldChg>
      <pc:sldChg chg="addSp delSp modSp add ord">
        <pc:chgData name="Lucas Jose da Cunha" userId="c3c988d8-a61b-42ac-a89d-2e8e4f361ea0" providerId="ADAL" clId="{B0B153B3-39AF-4AF2-8731-7EF23012428B}" dt="2020-12-03T23:29:24.628" v="491" actId="20577"/>
        <pc:sldMkLst>
          <pc:docMk/>
          <pc:sldMk cId="2187936610" sldId="262"/>
        </pc:sldMkLst>
        <pc:spChg chg="mod">
          <ac:chgData name="Lucas Jose da Cunha" userId="c3c988d8-a61b-42ac-a89d-2e8e4f361ea0" providerId="ADAL" clId="{B0B153B3-39AF-4AF2-8731-7EF23012428B}" dt="2020-12-03T23:19:44.176" v="396" actId="20577"/>
          <ac:spMkLst>
            <pc:docMk/>
            <pc:sldMk cId="2187936610" sldId="262"/>
            <ac:spMk id="2" creationId="{D02AFED1-BF92-4960-96DD-37861425178A}"/>
          </ac:spMkLst>
        </pc:spChg>
        <pc:spChg chg="mod">
          <ac:chgData name="Lucas Jose da Cunha" userId="c3c988d8-a61b-42ac-a89d-2e8e4f361ea0" providerId="ADAL" clId="{B0B153B3-39AF-4AF2-8731-7EF23012428B}" dt="2020-12-03T23:29:24.628" v="491" actId="20577"/>
          <ac:spMkLst>
            <pc:docMk/>
            <pc:sldMk cId="2187936610" sldId="262"/>
            <ac:spMk id="7" creationId="{8BB6C7D9-25AE-4F37-A975-E9336847CCDB}"/>
          </ac:spMkLst>
        </pc:spChg>
        <pc:spChg chg="mod">
          <ac:chgData name="Lucas Jose da Cunha" userId="c3c988d8-a61b-42ac-a89d-2e8e4f361ea0" providerId="ADAL" clId="{B0B153B3-39AF-4AF2-8731-7EF23012428B}" dt="2020-12-03T23:23:54.075" v="444" actId="20577"/>
          <ac:spMkLst>
            <pc:docMk/>
            <pc:sldMk cId="2187936610" sldId="262"/>
            <ac:spMk id="9" creationId="{A5297FEC-BA0B-43DD-8825-9A78588D5ED3}"/>
          </ac:spMkLst>
        </pc:spChg>
        <pc:picChg chg="del">
          <ac:chgData name="Lucas Jose da Cunha" userId="c3c988d8-a61b-42ac-a89d-2e8e4f361ea0" providerId="ADAL" clId="{B0B153B3-39AF-4AF2-8731-7EF23012428B}" dt="2020-12-03T23:23:27.654" v="397" actId="478"/>
          <ac:picMkLst>
            <pc:docMk/>
            <pc:sldMk cId="2187936610" sldId="262"/>
            <ac:picMk id="3074" creationId="{9DE4A561-F98F-48B4-9A57-C913AC1BD480}"/>
          </ac:picMkLst>
        </pc:picChg>
        <pc:picChg chg="add mod">
          <ac:chgData name="Lucas Jose da Cunha" userId="c3c988d8-a61b-42ac-a89d-2e8e4f361ea0" providerId="ADAL" clId="{B0B153B3-39AF-4AF2-8731-7EF23012428B}" dt="2020-12-03T23:23:32.402" v="399" actId="1076"/>
          <ac:picMkLst>
            <pc:docMk/>
            <pc:sldMk cId="2187936610" sldId="262"/>
            <ac:picMk id="5122" creationId="{93165B83-6DAD-424F-AAB9-0DA3A7AD3B05}"/>
          </ac:picMkLst>
        </pc:picChg>
      </pc:sldChg>
      <pc:sldChg chg="addSp delSp modSp add">
        <pc:chgData name="Lucas Jose da Cunha" userId="c3c988d8-a61b-42ac-a89d-2e8e4f361ea0" providerId="ADAL" clId="{B0B153B3-39AF-4AF2-8731-7EF23012428B}" dt="2020-12-04T00:52:15.121" v="552" actId="1076"/>
        <pc:sldMkLst>
          <pc:docMk/>
          <pc:sldMk cId="2097318527" sldId="263"/>
        </pc:sldMkLst>
        <pc:spChg chg="add del mod">
          <ac:chgData name="Lucas Jose da Cunha" userId="c3c988d8-a61b-42ac-a89d-2e8e4f361ea0" providerId="ADAL" clId="{B0B153B3-39AF-4AF2-8731-7EF23012428B}" dt="2020-12-04T00:47:34.395" v="499" actId="478"/>
          <ac:spMkLst>
            <pc:docMk/>
            <pc:sldMk cId="2097318527" sldId="263"/>
            <ac:spMk id="3" creationId="{DED89844-16E1-45B1-89BD-F2E6AB6E7217}"/>
          </ac:spMkLst>
        </pc:spChg>
        <pc:spChg chg="add del">
          <ac:chgData name="Lucas Jose da Cunha" userId="c3c988d8-a61b-42ac-a89d-2e8e4f361ea0" providerId="ADAL" clId="{B0B153B3-39AF-4AF2-8731-7EF23012428B}" dt="2020-12-04T00:47:36.214" v="501"/>
          <ac:spMkLst>
            <pc:docMk/>
            <pc:sldMk cId="2097318527" sldId="263"/>
            <ac:spMk id="4" creationId="{C451BDDB-182B-420A-A2F5-513D4463A43B}"/>
          </ac:spMkLst>
        </pc:spChg>
        <pc:spChg chg="mod">
          <ac:chgData name="Lucas Jose da Cunha" userId="c3c988d8-a61b-42ac-a89d-2e8e4f361ea0" providerId="ADAL" clId="{B0B153B3-39AF-4AF2-8731-7EF23012428B}" dt="2020-12-04T00:52:15.121" v="552" actId="1076"/>
          <ac:spMkLst>
            <pc:docMk/>
            <pc:sldMk cId="2097318527" sldId="263"/>
            <ac:spMk id="7" creationId="{8BB6C7D9-25AE-4F37-A975-E9336847CCDB}"/>
          </ac:spMkLst>
        </pc:spChg>
        <pc:spChg chg="del">
          <ac:chgData name="Lucas Jose da Cunha" userId="c3c988d8-a61b-42ac-a89d-2e8e4f361ea0" providerId="ADAL" clId="{B0B153B3-39AF-4AF2-8731-7EF23012428B}" dt="2020-12-04T00:51:25.794" v="545" actId="478"/>
          <ac:spMkLst>
            <pc:docMk/>
            <pc:sldMk cId="2097318527" sldId="263"/>
            <ac:spMk id="9" creationId="{A5297FEC-BA0B-43DD-8825-9A78588D5ED3}"/>
          </ac:spMkLst>
        </pc:spChg>
        <pc:picChg chg="add del mod">
          <ac:chgData name="Lucas Jose da Cunha" userId="c3c988d8-a61b-42ac-a89d-2e8e4f361ea0" providerId="ADAL" clId="{B0B153B3-39AF-4AF2-8731-7EF23012428B}" dt="2020-12-04T00:48:43.426" v="505" actId="478"/>
          <ac:picMkLst>
            <pc:docMk/>
            <pc:sldMk cId="2097318527" sldId="263"/>
            <ac:picMk id="5" creationId="{2AB16C26-D6DF-45A3-8153-6C07D9EEF69D}"/>
          </ac:picMkLst>
        </pc:picChg>
        <pc:picChg chg="add mod modCrop">
          <ac:chgData name="Lucas Jose da Cunha" userId="c3c988d8-a61b-42ac-a89d-2e8e4f361ea0" providerId="ADAL" clId="{B0B153B3-39AF-4AF2-8731-7EF23012428B}" dt="2020-12-04T00:52:12.483" v="551" actId="1076"/>
          <ac:picMkLst>
            <pc:docMk/>
            <pc:sldMk cId="2097318527" sldId="263"/>
            <ac:picMk id="8" creationId="{2D1DB1B3-72AB-430C-ABB1-0D9059F5F7CA}"/>
          </ac:picMkLst>
        </pc:picChg>
        <pc:picChg chg="del">
          <ac:chgData name="Lucas Jose da Cunha" userId="c3c988d8-a61b-42ac-a89d-2e8e4f361ea0" providerId="ADAL" clId="{B0B153B3-39AF-4AF2-8731-7EF23012428B}" dt="2020-12-04T00:46:32.058" v="493" actId="478"/>
          <ac:picMkLst>
            <pc:docMk/>
            <pc:sldMk cId="2097318527" sldId="263"/>
            <ac:picMk id="5122" creationId="{93165B83-6DAD-424F-AAB9-0DA3A7AD3B05}"/>
          </ac:picMkLst>
        </pc:picChg>
      </pc:sldChg>
      <pc:sldChg chg="addSp delSp modSp add">
        <pc:chgData name="Lucas Jose da Cunha" userId="c3c988d8-a61b-42ac-a89d-2e8e4f361ea0" providerId="ADAL" clId="{B0B153B3-39AF-4AF2-8731-7EF23012428B}" dt="2020-12-04T00:56:57.275" v="638" actId="1076"/>
        <pc:sldMkLst>
          <pc:docMk/>
          <pc:sldMk cId="165021934" sldId="264"/>
        </pc:sldMkLst>
        <pc:spChg chg="mod">
          <ac:chgData name="Lucas Jose da Cunha" userId="c3c988d8-a61b-42ac-a89d-2e8e4f361ea0" providerId="ADAL" clId="{B0B153B3-39AF-4AF2-8731-7EF23012428B}" dt="2020-12-04T00:54:18.792" v="616" actId="20577"/>
          <ac:spMkLst>
            <pc:docMk/>
            <pc:sldMk cId="165021934" sldId="264"/>
            <ac:spMk id="7" creationId="{8BB6C7D9-25AE-4F37-A975-E9336847CCDB}"/>
          </ac:spMkLst>
        </pc:spChg>
        <pc:picChg chg="add mod modCrop">
          <ac:chgData name="Lucas Jose da Cunha" userId="c3c988d8-a61b-42ac-a89d-2e8e4f361ea0" providerId="ADAL" clId="{B0B153B3-39AF-4AF2-8731-7EF23012428B}" dt="2020-12-04T00:56:57.275" v="638" actId="1076"/>
          <ac:picMkLst>
            <pc:docMk/>
            <pc:sldMk cId="165021934" sldId="264"/>
            <ac:picMk id="4" creationId="{C3FE199F-6E33-4B94-8198-B5293848E354}"/>
          </ac:picMkLst>
        </pc:picChg>
        <pc:picChg chg="del">
          <ac:chgData name="Lucas Jose da Cunha" userId="c3c988d8-a61b-42ac-a89d-2e8e4f361ea0" providerId="ADAL" clId="{B0B153B3-39AF-4AF2-8731-7EF23012428B}" dt="2020-12-04T00:53:21.910" v="554" actId="478"/>
          <ac:picMkLst>
            <pc:docMk/>
            <pc:sldMk cId="165021934" sldId="264"/>
            <ac:picMk id="8" creationId="{2D1DB1B3-72AB-430C-ABB1-0D9059F5F7CA}"/>
          </ac:picMkLst>
        </pc:picChg>
      </pc:sldChg>
      <pc:sldChg chg="addSp delSp modSp add">
        <pc:chgData name="Lucas Jose da Cunha" userId="c3c988d8-a61b-42ac-a89d-2e8e4f361ea0" providerId="ADAL" clId="{B0B153B3-39AF-4AF2-8731-7EF23012428B}" dt="2020-12-04T11:12:52.841" v="981" actId="20577"/>
        <pc:sldMkLst>
          <pc:docMk/>
          <pc:sldMk cId="4237281312" sldId="265"/>
        </pc:sldMkLst>
        <pc:spChg chg="mod">
          <ac:chgData name="Lucas Jose da Cunha" userId="c3c988d8-a61b-42ac-a89d-2e8e4f361ea0" providerId="ADAL" clId="{B0B153B3-39AF-4AF2-8731-7EF23012428B}" dt="2020-12-04T11:12:52.841" v="981" actId="20577"/>
          <ac:spMkLst>
            <pc:docMk/>
            <pc:sldMk cId="4237281312" sldId="265"/>
            <ac:spMk id="7" creationId="{8BB6C7D9-25AE-4F37-A975-E9336847CCDB}"/>
          </ac:spMkLst>
        </pc:spChg>
        <pc:picChg chg="del">
          <ac:chgData name="Lucas Jose da Cunha" userId="c3c988d8-a61b-42ac-a89d-2e8e4f361ea0" providerId="ADAL" clId="{B0B153B3-39AF-4AF2-8731-7EF23012428B}" dt="2020-12-04T00:56:04.510" v="620" actId="478"/>
          <ac:picMkLst>
            <pc:docMk/>
            <pc:sldMk cId="4237281312" sldId="265"/>
            <ac:picMk id="4" creationId="{C3FE199F-6E33-4B94-8198-B5293848E354}"/>
          </ac:picMkLst>
        </pc:picChg>
        <pc:picChg chg="add mod modCrop">
          <ac:chgData name="Lucas Jose da Cunha" userId="c3c988d8-a61b-42ac-a89d-2e8e4f361ea0" providerId="ADAL" clId="{B0B153B3-39AF-4AF2-8731-7EF23012428B}" dt="2020-12-04T00:56:32.813" v="631" actId="14100"/>
          <ac:picMkLst>
            <pc:docMk/>
            <pc:sldMk cId="4237281312" sldId="265"/>
            <ac:picMk id="5" creationId="{4A7ECCF2-43F1-4004-8364-0F51DAE291F3}"/>
          </ac:picMkLst>
        </pc:picChg>
      </pc:sldChg>
      <pc:sldChg chg="addSp delSp modSp add">
        <pc:chgData name="Lucas Jose da Cunha" userId="c3c988d8-a61b-42ac-a89d-2e8e4f361ea0" providerId="ADAL" clId="{B0B153B3-39AF-4AF2-8731-7EF23012428B}" dt="2020-12-04T01:56:18.855" v="751" actId="1076"/>
        <pc:sldMkLst>
          <pc:docMk/>
          <pc:sldMk cId="1804062474" sldId="266"/>
        </pc:sldMkLst>
        <pc:spChg chg="add del mod">
          <ac:chgData name="Lucas Jose da Cunha" userId="c3c988d8-a61b-42ac-a89d-2e8e4f361ea0" providerId="ADAL" clId="{B0B153B3-39AF-4AF2-8731-7EF23012428B}" dt="2020-12-04T01:00:33.081" v="702"/>
          <ac:spMkLst>
            <pc:docMk/>
            <pc:sldMk cId="1804062474" sldId="266"/>
            <ac:spMk id="4" creationId="{20089A64-B8B5-44AA-B6BC-BAFC23DEEBB2}"/>
          </ac:spMkLst>
        </pc:spChg>
        <pc:spChg chg="del">
          <ac:chgData name="Lucas Jose da Cunha" userId="c3c988d8-a61b-42ac-a89d-2e8e4f361ea0" providerId="ADAL" clId="{B0B153B3-39AF-4AF2-8731-7EF23012428B}" dt="2020-12-04T01:00:32.460" v="701" actId="478"/>
          <ac:spMkLst>
            <pc:docMk/>
            <pc:sldMk cId="1804062474" sldId="266"/>
            <ac:spMk id="7" creationId="{8BB6C7D9-25AE-4F37-A975-E9336847CCDB}"/>
          </ac:spMkLst>
        </pc:spChg>
        <pc:spChg chg="add del mod">
          <ac:chgData name="Lucas Jose da Cunha" userId="c3c988d8-a61b-42ac-a89d-2e8e4f361ea0" providerId="ADAL" clId="{B0B153B3-39AF-4AF2-8731-7EF23012428B}" dt="2020-12-04T01:01:42.063" v="710" actId="478"/>
          <ac:spMkLst>
            <pc:docMk/>
            <pc:sldMk cId="1804062474" sldId="266"/>
            <ac:spMk id="10" creationId="{90D64912-0945-4BC4-BAE4-D46707F7BCDB}"/>
          </ac:spMkLst>
        </pc:spChg>
        <pc:picChg chg="del">
          <ac:chgData name="Lucas Jose da Cunha" userId="c3c988d8-a61b-42ac-a89d-2e8e4f361ea0" providerId="ADAL" clId="{B0B153B3-39AF-4AF2-8731-7EF23012428B}" dt="2020-12-04T01:00:29.103" v="700" actId="478"/>
          <ac:picMkLst>
            <pc:docMk/>
            <pc:sldMk cId="1804062474" sldId="266"/>
            <ac:picMk id="5" creationId="{4A7ECCF2-43F1-4004-8364-0F51DAE291F3}"/>
          </ac:picMkLst>
        </pc:picChg>
        <pc:picChg chg="add del mod">
          <ac:chgData name="Lucas Jose da Cunha" userId="c3c988d8-a61b-42ac-a89d-2e8e4f361ea0" providerId="ADAL" clId="{B0B153B3-39AF-4AF2-8731-7EF23012428B}" dt="2020-12-04T01:01:39.735" v="709" actId="478"/>
          <ac:picMkLst>
            <pc:docMk/>
            <pc:sldMk cId="1804062474" sldId="266"/>
            <ac:picMk id="8" creationId="{2DE8108E-FD8D-4348-9B17-E1B5BE8F07D5}"/>
          </ac:picMkLst>
        </pc:picChg>
        <pc:picChg chg="add del mod modCrop">
          <ac:chgData name="Lucas Jose da Cunha" userId="c3c988d8-a61b-42ac-a89d-2e8e4f361ea0" providerId="ADAL" clId="{B0B153B3-39AF-4AF2-8731-7EF23012428B}" dt="2020-12-04T01:55:47.399" v="738" actId="478"/>
          <ac:picMkLst>
            <pc:docMk/>
            <pc:sldMk cId="1804062474" sldId="266"/>
            <ac:picMk id="12" creationId="{056CB57B-D113-45E5-9150-5D15310F53BF}"/>
          </ac:picMkLst>
        </pc:picChg>
        <pc:picChg chg="add mod modCrop">
          <ac:chgData name="Lucas Jose da Cunha" userId="c3c988d8-a61b-42ac-a89d-2e8e4f361ea0" providerId="ADAL" clId="{B0B153B3-39AF-4AF2-8731-7EF23012428B}" dt="2020-12-04T01:54:44.079" v="735" actId="1076"/>
          <ac:picMkLst>
            <pc:docMk/>
            <pc:sldMk cId="1804062474" sldId="266"/>
            <ac:picMk id="14" creationId="{2C8CF900-0ACE-4773-8BA4-9AAF32E7C30C}"/>
          </ac:picMkLst>
        </pc:picChg>
        <pc:picChg chg="add mod modCrop">
          <ac:chgData name="Lucas Jose da Cunha" userId="c3c988d8-a61b-42ac-a89d-2e8e4f361ea0" providerId="ADAL" clId="{B0B153B3-39AF-4AF2-8731-7EF23012428B}" dt="2020-12-04T01:56:18.855" v="751" actId="1076"/>
          <ac:picMkLst>
            <pc:docMk/>
            <pc:sldMk cId="1804062474" sldId="266"/>
            <ac:picMk id="16" creationId="{6CAC8511-8E22-4006-BEB3-6EE6948F17CC}"/>
          </ac:picMkLst>
        </pc:picChg>
      </pc:sldChg>
      <pc:sldChg chg="addSp delSp modSp add">
        <pc:chgData name="Lucas Jose da Cunha" userId="c3c988d8-a61b-42ac-a89d-2e8e4f361ea0" providerId="ADAL" clId="{B0B153B3-39AF-4AF2-8731-7EF23012428B}" dt="2020-12-04T02:02:48.584" v="827" actId="20577"/>
        <pc:sldMkLst>
          <pc:docMk/>
          <pc:sldMk cId="2035016050" sldId="267"/>
        </pc:sldMkLst>
        <pc:spChg chg="add mod">
          <ac:chgData name="Lucas Jose da Cunha" userId="c3c988d8-a61b-42ac-a89d-2e8e4f361ea0" providerId="ADAL" clId="{B0B153B3-39AF-4AF2-8731-7EF23012428B}" dt="2020-12-04T02:02:48.584" v="827" actId="20577"/>
          <ac:spMkLst>
            <pc:docMk/>
            <pc:sldMk cId="2035016050" sldId="267"/>
            <ac:spMk id="7" creationId="{2BB011EA-AAB8-4F29-BDE5-AD25946842FC}"/>
          </ac:spMkLst>
        </pc:spChg>
        <pc:picChg chg="add mod modCrop">
          <ac:chgData name="Lucas Jose da Cunha" userId="c3c988d8-a61b-42ac-a89d-2e8e4f361ea0" providerId="ADAL" clId="{B0B153B3-39AF-4AF2-8731-7EF23012428B}" dt="2020-12-04T02:02:16.357" v="764" actId="1076"/>
          <ac:picMkLst>
            <pc:docMk/>
            <pc:sldMk cId="2035016050" sldId="267"/>
            <ac:picMk id="4" creationId="{3E587C7F-9488-4AA4-9827-543302BF300A}"/>
          </ac:picMkLst>
        </pc:picChg>
        <pc:picChg chg="del">
          <ac:chgData name="Lucas Jose da Cunha" userId="c3c988d8-a61b-42ac-a89d-2e8e4f361ea0" providerId="ADAL" clId="{B0B153B3-39AF-4AF2-8731-7EF23012428B}" dt="2020-12-04T02:01:50.859" v="754" actId="478"/>
          <ac:picMkLst>
            <pc:docMk/>
            <pc:sldMk cId="2035016050" sldId="267"/>
            <ac:picMk id="14" creationId="{2C8CF900-0ACE-4773-8BA4-9AAF32E7C30C}"/>
          </ac:picMkLst>
        </pc:picChg>
        <pc:picChg chg="del">
          <ac:chgData name="Lucas Jose da Cunha" userId="c3c988d8-a61b-42ac-a89d-2e8e4f361ea0" providerId="ADAL" clId="{B0B153B3-39AF-4AF2-8731-7EF23012428B}" dt="2020-12-04T02:01:49.553" v="753" actId="478"/>
          <ac:picMkLst>
            <pc:docMk/>
            <pc:sldMk cId="2035016050" sldId="267"/>
            <ac:picMk id="16" creationId="{6CAC8511-8E22-4006-BEB3-6EE6948F17CC}"/>
          </ac:picMkLst>
        </pc:picChg>
      </pc:sldChg>
      <pc:sldChg chg="addSp delSp modSp add">
        <pc:chgData name="Lucas Jose da Cunha" userId="c3c988d8-a61b-42ac-a89d-2e8e4f361ea0" providerId="ADAL" clId="{B0B153B3-39AF-4AF2-8731-7EF23012428B}" dt="2020-12-04T02:14:54.825" v="859" actId="14100"/>
        <pc:sldMkLst>
          <pc:docMk/>
          <pc:sldMk cId="1319675706" sldId="268"/>
        </pc:sldMkLst>
        <pc:spChg chg="mod">
          <ac:chgData name="Lucas Jose da Cunha" userId="c3c988d8-a61b-42ac-a89d-2e8e4f361ea0" providerId="ADAL" clId="{B0B153B3-39AF-4AF2-8731-7EF23012428B}" dt="2020-12-04T02:08:40.537" v="846" actId="20577"/>
          <ac:spMkLst>
            <pc:docMk/>
            <pc:sldMk cId="1319675706" sldId="268"/>
            <ac:spMk id="2" creationId="{D02AFED1-BF92-4960-96DD-37861425178A}"/>
          </ac:spMkLst>
        </pc:spChg>
        <pc:spChg chg="add del mod">
          <ac:chgData name="Lucas Jose da Cunha" userId="c3c988d8-a61b-42ac-a89d-2e8e4f361ea0" providerId="ADAL" clId="{B0B153B3-39AF-4AF2-8731-7EF23012428B}" dt="2020-12-04T02:09:02.040" v="849" actId="478"/>
          <ac:spMkLst>
            <pc:docMk/>
            <pc:sldMk cId="1319675706" sldId="268"/>
            <ac:spMk id="5" creationId="{B35FAA3B-C7B6-4996-99F9-0C6984BA5B28}"/>
          </ac:spMkLst>
        </pc:spChg>
        <pc:spChg chg="del">
          <ac:chgData name="Lucas Jose da Cunha" userId="c3c988d8-a61b-42ac-a89d-2e8e4f361ea0" providerId="ADAL" clId="{B0B153B3-39AF-4AF2-8731-7EF23012428B}" dt="2020-12-04T02:09:00.474" v="848" actId="478"/>
          <ac:spMkLst>
            <pc:docMk/>
            <pc:sldMk cId="1319675706" sldId="268"/>
            <ac:spMk id="7" creationId="{2BB011EA-AAB8-4F29-BDE5-AD25946842FC}"/>
          </ac:spMkLst>
        </pc:spChg>
        <pc:picChg chg="del">
          <ac:chgData name="Lucas Jose da Cunha" userId="c3c988d8-a61b-42ac-a89d-2e8e4f361ea0" providerId="ADAL" clId="{B0B153B3-39AF-4AF2-8731-7EF23012428B}" dt="2020-12-04T02:08:58.081" v="847" actId="478"/>
          <ac:picMkLst>
            <pc:docMk/>
            <pc:sldMk cId="1319675706" sldId="268"/>
            <ac:picMk id="4" creationId="{3E587C7F-9488-4AA4-9827-543302BF300A}"/>
          </ac:picMkLst>
        </pc:picChg>
        <pc:picChg chg="add mod">
          <ac:chgData name="Lucas Jose da Cunha" userId="c3c988d8-a61b-42ac-a89d-2e8e4f361ea0" providerId="ADAL" clId="{B0B153B3-39AF-4AF2-8731-7EF23012428B}" dt="2020-12-04T02:11:17.658" v="852" actId="1076"/>
          <ac:picMkLst>
            <pc:docMk/>
            <pc:sldMk cId="1319675706" sldId="268"/>
            <ac:picMk id="6" creationId="{2C729B55-4B30-41AA-B844-9DC4BD42AEA6}"/>
          </ac:picMkLst>
        </pc:picChg>
        <pc:picChg chg="add mod">
          <ac:chgData name="Lucas Jose da Cunha" userId="c3c988d8-a61b-42ac-a89d-2e8e4f361ea0" providerId="ADAL" clId="{B0B153B3-39AF-4AF2-8731-7EF23012428B}" dt="2020-12-04T02:14:54.825" v="859" actId="14100"/>
          <ac:picMkLst>
            <pc:docMk/>
            <pc:sldMk cId="1319675706" sldId="268"/>
            <ac:picMk id="8" creationId="{253E1683-A9F7-48D1-9FD9-2A0015BFB39F}"/>
          </ac:picMkLst>
        </pc:picChg>
      </pc:sldChg>
      <pc:sldChg chg="addSp delSp add">
        <pc:chgData name="Lucas Jose da Cunha" userId="c3c988d8-a61b-42ac-a89d-2e8e4f361ea0" providerId="ADAL" clId="{B0B153B3-39AF-4AF2-8731-7EF23012428B}" dt="2020-12-04T02:15:23.052" v="863"/>
        <pc:sldMkLst>
          <pc:docMk/>
          <pc:sldMk cId="2805488396" sldId="269"/>
        </pc:sldMkLst>
        <pc:picChg chg="add">
          <ac:chgData name="Lucas Jose da Cunha" userId="c3c988d8-a61b-42ac-a89d-2e8e4f361ea0" providerId="ADAL" clId="{B0B153B3-39AF-4AF2-8731-7EF23012428B}" dt="2020-12-04T02:15:23.052" v="863"/>
          <ac:picMkLst>
            <pc:docMk/>
            <pc:sldMk cId="2805488396" sldId="269"/>
            <ac:picMk id="3" creationId="{D892ABD2-97EB-40F5-A3AC-446B97DD0F79}"/>
          </ac:picMkLst>
        </pc:picChg>
        <pc:picChg chg="del">
          <ac:chgData name="Lucas Jose da Cunha" userId="c3c988d8-a61b-42ac-a89d-2e8e4f361ea0" providerId="ADAL" clId="{B0B153B3-39AF-4AF2-8731-7EF23012428B}" dt="2020-12-04T02:15:21.476" v="861" actId="478"/>
          <ac:picMkLst>
            <pc:docMk/>
            <pc:sldMk cId="2805488396" sldId="269"/>
            <ac:picMk id="6" creationId="{2C729B55-4B30-41AA-B844-9DC4BD42AEA6}"/>
          </ac:picMkLst>
        </pc:picChg>
        <pc:picChg chg="del">
          <ac:chgData name="Lucas Jose da Cunha" userId="c3c988d8-a61b-42ac-a89d-2e8e4f361ea0" providerId="ADAL" clId="{B0B153B3-39AF-4AF2-8731-7EF23012428B}" dt="2020-12-04T02:15:21.926" v="862" actId="478"/>
          <ac:picMkLst>
            <pc:docMk/>
            <pc:sldMk cId="2805488396" sldId="269"/>
            <ac:picMk id="8" creationId="{253E1683-A9F7-48D1-9FD9-2A0015BFB39F}"/>
          </ac:picMkLst>
        </pc:picChg>
      </pc:sldChg>
      <pc:sldChg chg="delSp add del">
        <pc:chgData name="Lucas Jose da Cunha" userId="c3c988d8-a61b-42ac-a89d-2e8e4f361ea0" providerId="ADAL" clId="{B0B153B3-39AF-4AF2-8731-7EF23012428B}" dt="2020-12-04T02:27:13.029" v="867" actId="2696"/>
        <pc:sldMkLst>
          <pc:docMk/>
          <pc:sldMk cId="1257501952" sldId="270"/>
        </pc:sldMkLst>
        <pc:spChg chg="del">
          <ac:chgData name="Lucas Jose da Cunha" userId="c3c988d8-a61b-42ac-a89d-2e8e4f361ea0" providerId="ADAL" clId="{B0B153B3-39AF-4AF2-8731-7EF23012428B}" dt="2020-12-04T02:27:08.148" v="865" actId="478"/>
          <ac:spMkLst>
            <pc:docMk/>
            <pc:sldMk cId="1257501952" sldId="270"/>
            <ac:spMk id="3" creationId="{39788B90-5076-4456-B201-0524677A5B07}"/>
          </ac:spMkLst>
        </pc:spChg>
      </pc:sldChg>
      <pc:sldChg chg="addSp delSp modSp add">
        <pc:chgData name="Lucas Jose da Cunha" userId="c3c988d8-a61b-42ac-a89d-2e8e4f361ea0" providerId="ADAL" clId="{B0B153B3-39AF-4AF2-8731-7EF23012428B}" dt="2020-12-04T11:03:01.724" v="949" actId="20577"/>
        <pc:sldMkLst>
          <pc:docMk/>
          <pc:sldMk cId="2526499990" sldId="271"/>
        </pc:sldMkLst>
        <pc:spChg chg="mod">
          <ac:chgData name="Lucas Jose da Cunha" userId="c3c988d8-a61b-42ac-a89d-2e8e4f361ea0" providerId="ADAL" clId="{B0B153B3-39AF-4AF2-8731-7EF23012428B}" dt="2020-12-04T11:03:01.724" v="949" actId="20577"/>
          <ac:spMkLst>
            <pc:docMk/>
            <pc:sldMk cId="2526499990" sldId="271"/>
            <ac:spMk id="2" creationId="{D02AFED1-BF92-4960-96DD-37861425178A}"/>
          </ac:spMkLst>
        </pc:spChg>
        <pc:spChg chg="add mod">
          <ac:chgData name="Lucas Jose da Cunha" userId="c3c988d8-a61b-42ac-a89d-2e8e4f361ea0" providerId="ADAL" clId="{B0B153B3-39AF-4AF2-8731-7EF23012428B}" dt="2020-12-04T02:28:06.004" v="890" actId="1076"/>
          <ac:spMkLst>
            <pc:docMk/>
            <pc:sldMk cId="2526499990" sldId="271"/>
            <ac:spMk id="5" creationId="{F13AEB3D-BD29-42A2-B6B6-D945BE215023}"/>
          </ac:spMkLst>
        </pc:spChg>
        <pc:spChg chg="add mod">
          <ac:chgData name="Lucas Jose da Cunha" userId="c3c988d8-a61b-42ac-a89d-2e8e4f361ea0" providerId="ADAL" clId="{B0B153B3-39AF-4AF2-8731-7EF23012428B}" dt="2020-12-04T02:30:48.798" v="898" actId="1076"/>
          <ac:spMkLst>
            <pc:docMk/>
            <pc:sldMk cId="2526499990" sldId="271"/>
            <ac:spMk id="6" creationId="{17CBC4DD-B8A6-475C-9E43-005545AB13ED}"/>
          </ac:spMkLst>
        </pc:spChg>
        <pc:picChg chg="del">
          <ac:chgData name="Lucas Jose da Cunha" userId="c3c988d8-a61b-42ac-a89d-2e8e4f361ea0" providerId="ADAL" clId="{B0B153B3-39AF-4AF2-8731-7EF23012428B}" dt="2020-12-04T02:27:15.427" v="868" actId="478"/>
          <ac:picMkLst>
            <pc:docMk/>
            <pc:sldMk cId="2526499990" sldId="271"/>
            <ac:picMk id="3" creationId="{D892ABD2-97EB-40F5-A3AC-446B97DD0F79}"/>
          </ac:picMkLst>
        </pc:picChg>
        <pc:picChg chg="add mod">
          <ac:chgData name="Lucas Jose da Cunha" userId="c3c988d8-a61b-42ac-a89d-2e8e4f361ea0" providerId="ADAL" clId="{B0B153B3-39AF-4AF2-8731-7EF23012428B}" dt="2020-12-04T02:27:41.179" v="875" actId="1076"/>
          <ac:picMkLst>
            <pc:docMk/>
            <pc:sldMk cId="2526499990" sldId="271"/>
            <ac:picMk id="7170" creationId="{84FB7C28-82E2-4F30-BACF-66979475E68E}"/>
          </ac:picMkLst>
        </pc:picChg>
      </pc:sldChg>
      <pc:sldChg chg="add ord">
        <pc:chgData name="Lucas Jose da Cunha" userId="c3c988d8-a61b-42ac-a89d-2e8e4f361ea0" providerId="ADAL" clId="{B0B153B3-39AF-4AF2-8731-7EF23012428B}" dt="2020-12-04T02:31:07.353" v="909"/>
        <pc:sldMkLst>
          <pc:docMk/>
          <pc:sldMk cId="2984036553" sldId="272"/>
        </pc:sldMkLst>
      </pc:sldChg>
      <pc:sldChg chg="add del">
        <pc:chgData name="Lucas Jose da Cunha" userId="c3c988d8-a61b-42ac-a89d-2e8e4f361ea0" providerId="ADAL" clId="{B0B153B3-39AF-4AF2-8731-7EF23012428B}" dt="2020-12-04T11:03:47.360" v="951" actId="2696"/>
        <pc:sldMkLst>
          <pc:docMk/>
          <pc:sldMk cId="3076850037" sldId="273"/>
        </pc:sldMkLst>
      </pc:sldChg>
      <pc:sldChg chg="addSp delSp modSp add">
        <pc:chgData name="Lucas Jose da Cunha" userId="c3c988d8-a61b-42ac-a89d-2e8e4f361ea0" providerId="ADAL" clId="{B0B153B3-39AF-4AF2-8731-7EF23012428B}" dt="2020-12-04T11:05:03.819" v="962" actId="1076"/>
        <pc:sldMkLst>
          <pc:docMk/>
          <pc:sldMk cId="3279586729" sldId="273"/>
        </pc:sldMkLst>
        <pc:picChg chg="del">
          <ac:chgData name="Lucas Jose da Cunha" userId="c3c988d8-a61b-42ac-a89d-2e8e4f361ea0" providerId="ADAL" clId="{B0B153B3-39AF-4AF2-8731-7EF23012428B}" dt="2020-12-04T11:04:08.991" v="953" actId="478"/>
          <ac:picMkLst>
            <pc:docMk/>
            <pc:sldMk cId="3279586729" sldId="273"/>
            <ac:picMk id="3" creationId="{D892ABD2-97EB-40F5-A3AC-446B97DD0F79}"/>
          </ac:picMkLst>
        </pc:picChg>
        <pc:picChg chg="add mod">
          <ac:chgData name="Lucas Jose da Cunha" userId="c3c988d8-a61b-42ac-a89d-2e8e4f361ea0" providerId="ADAL" clId="{B0B153B3-39AF-4AF2-8731-7EF23012428B}" dt="2020-12-04T11:05:03.819" v="962" actId="1076"/>
          <ac:picMkLst>
            <pc:docMk/>
            <pc:sldMk cId="3279586729" sldId="273"/>
            <ac:picMk id="1026" creationId="{9E18479C-7CE8-41EE-9351-4188745E3D79}"/>
          </ac:picMkLst>
        </pc:picChg>
      </pc:sldChg>
      <pc:sldChg chg="addSp delSp modSp add">
        <pc:chgData name="Lucas Jose da Cunha" userId="c3c988d8-a61b-42ac-a89d-2e8e4f361ea0" providerId="ADAL" clId="{B0B153B3-39AF-4AF2-8731-7EF23012428B}" dt="2020-12-04T11:05:33.456" v="967" actId="1076"/>
        <pc:sldMkLst>
          <pc:docMk/>
          <pc:sldMk cId="1430505726" sldId="274"/>
        </pc:sldMkLst>
        <pc:picChg chg="del">
          <ac:chgData name="Lucas Jose da Cunha" userId="c3c988d8-a61b-42ac-a89d-2e8e4f361ea0" providerId="ADAL" clId="{B0B153B3-39AF-4AF2-8731-7EF23012428B}" dt="2020-12-04T11:05:13.982" v="964" actId="478"/>
          <ac:picMkLst>
            <pc:docMk/>
            <pc:sldMk cId="1430505726" sldId="274"/>
            <ac:picMk id="1026" creationId="{9E18479C-7CE8-41EE-9351-4188745E3D79}"/>
          </ac:picMkLst>
        </pc:picChg>
        <pc:picChg chg="add mod">
          <ac:chgData name="Lucas Jose da Cunha" userId="c3c988d8-a61b-42ac-a89d-2e8e4f361ea0" providerId="ADAL" clId="{B0B153B3-39AF-4AF2-8731-7EF23012428B}" dt="2020-12-04T11:05:33.456" v="967" actId="1076"/>
          <ac:picMkLst>
            <pc:docMk/>
            <pc:sldMk cId="1430505726" sldId="274"/>
            <ac:picMk id="2050" creationId="{E5FDC4D3-7ED7-4F85-AFA6-30321BDA1A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1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28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90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3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71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482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7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35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17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3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F300F7F-92C1-44ED-91B8-FFE006D62729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81D997-0915-44BE-B57B-344F382DA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2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22F38BC-D98D-4D85-8CF7-BA70EEDE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4BB089-AD9A-4928-81E2-5A02D6FD7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5925310" cy="1645920"/>
          </a:xfrm>
        </p:spPr>
        <p:txBody>
          <a:bodyPr>
            <a:normAutofit/>
          </a:bodyPr>
          <a:lstStyle/>
          <a:p>
            <a:r>
              <a:rPr lang="pt-BR" sz="2900"/>
              <a:t>Problema do Caixeiro Viajante utilizando Algoritmos Genéticos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304A62-A696-431F-8C1C-57BF26191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4"/>
            <a:ext cx="5242560" cy="123989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Lucas J. Cunha</a:t>
            </a:r>
          </a:p>
          <a:p>
            <a:r>
              <a:rPr lang="pt-BR">
                <a:solidFill>
                  <a:srgbClr val="FFFFFF"/>
                </a:solidFill>
              </a:rPr>
              <a:t>Luiz A. Zimmermann Z. M. P.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01A2F0-90BE-4D86-9A8A-4390413F7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F5EB4E-25CD-44CC-AF95-30C92534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Traveling Salesman Problem">
            <a:extLst>
              <a:ext uri="{FF2B5EF4-FFF2-40B4-BE49-F238E27FC236}">
                <a16:creationId xmlns:a16="http://schemas.microsoft.com/office/drawing/2014/main" id="{4226C516-6EE5-404F-B492-4ECC285A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65" y="1509491"/>
            <a:ext cx="31432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7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Desenvolvimento</a:t>
            </a:r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2C8CF900-0ACE-4773-8BA4-9AAF32E7C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6258" r="5508" b="6123"/>
          <a:stretch/>
        </p:blipFill>
        <p:spPr>
          <a:xfrm>
            <a:off x="5775651" y="1539550"/>
            <a:ext cx="5588842" cy="5098037"/>
          </a:xfrm>
          <a:prstGeom prst="rect">
            <a:avLst/>
          </a:prstGeom>
        </p:spPr>
      </p:pic>
      <p:pic>
        <p:nvPicPr>
          <p:cNvPr id="16" name="Imagem 15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6CAC8511-8E22-4006-BEB3-6EE6948F17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7" t="13878" r="10012" b="14150"/>
          <a:stretch/>
        </p:blipFill>
        <p:spPr>
          <a:xfrm>
            <a:off x="912628" y="2341984"/>
            <a:ext cx="4746492" cy="30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6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Desenvolvimento</a:t>
            </a:r>
          </a:p>
        </p:txBody>
      </p:sp>
      <p:pic>
        <p:nvPicPr>
          <p:cNvPr id="4" name="Imagem 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3E587C7F-9488-4AA4-9827-543302BF3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" t="14597" r="6174" b="14962"/>
          <a:stretch/>
        </p:blipFill>
        <p:spPr>
          <a:xfrm>
            <a:off x="912628" y="2327212"/>
            <a:ext cx="10366744" cy="3485760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BB011EA-AAB8-4F29-BDE5-AD259468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1820616"/>
            <a:ext cx="7296539" cy="496123"/>
          </a:xfrm>
        </p:spPr>
        <p:txBody>
          <a:bodyPr>
            <a:normAutofit/>
          </a:bodyPr>
          <a:lstStyle/>
          <a:p>
            <a:r>
              <a:rPr lang="pt-BR" sz="2400"/>
              <a:t>Início da evolução através do número de gerações:</a:t>
            </a:r>
          </a:p>
          <a:p>
            <a:endParaRPr lang="pt-BR" sz="2400"/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03501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Resultados Obtidos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729B55-4B30-41AA-B844-9DC4BD42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28" y="1575730"/>
            <a:ext cx="4905637" cy="51038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E1683-A9F7-48D1-9FD9-2A0015BF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13" y="1822885"/>
            <a:ext cx="5390559" cy="46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7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Resultados Obtidos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92ABD2-97EB-40F5-A3AC-446B97DD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2490787"/>
            <a:ext cx="32099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8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Resultados Obtidos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18479C-7CE8-41EE-9351-4188745E3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2" t="11298"/>
          <a:stretch/>
        </p:blipFill>
        <p:spPr bwMode="auto">
          <a:xfrm>
            <a:off x="1984662" y="1810138"/>
            <a:ext cx="8222676" cy="439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8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Resultados Obtidos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DC4D3-7ED7-4F85-AFA6-30321BDA1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09" y="1931436"/>
            <a:ext cx="8201181" cy="42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0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Repositório</a:t>
            </a:r>
          </a:p>
        </p:txBody>
      </p:sp>
      <p:pic>
        <p:nvPicPr>
          <p:cNvPr id="7170" name="Picture 2" descr="Github Logo - Free social media icons">
            <a:extLst>
              <a:ext uri="{FF2B5EF4-FFF2-40B4-BE49-F238E27FC236}">
                <a16:creationId xmlns:a16="http://schemas.microsoft.com/office/drawing/2014/main" id="{84FB7C28-82E2-4F30-BACF-66979475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59" y="2273974"/>
            <a:ext cx="3801081" cy="38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3AEB3D-BD29-42A2-B6B6-D945BE215023}"/>
              </a:ext>
            </a:extLst>
          </p:cNvPr>
          <p:cNvSpPr txBox="1"/>
          <p:nvPr/>
        </p:nvSpPr>
        <p:spPr>
          <a:xfrm>
            <a:off x="5652648" y="1904642"/>
            <a:ext cx="88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err="1"/>
              <a:t>Github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CBC4DD-B8A6-475C-9E43-005545AB13ED}"/>
              </a:ext>
            </a:extLst>
          </p:cNvPr>
          <p:cNvSpPr txBox="1"/>
          <p:nvPr/>
        </p:nvSpPr>
        <p:spPr>
          <a:xfrm>
            <a:off x="2969537" y="6159030"/>
            <a:ext cx="713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/>
              <a:t>https://github.com/Luiz-Zimmermann/Inteligencia-Artificial/tree/master/AG</a:t>
            </a:r>
          </a:p>
        </p:txBody>
      </p:sp>
    </p:spTree>
    <p:extLst>
      <p:ext uri="{BB962C8B-B14F-4D97-AF65-F5344CB8AC3E}">
        <p14:creationId xmlns:p14="http://schemas.microsoft.com/office/powerpoint/2010/main" val="252649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22F38BC-D98D-4D85-8CF7-BA70EEDE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4BB089-AD9A-4928-81E2-5A02D6FD7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5925310" cy="1645920"/>
          </a:xfrm>
        </p:spPr>
        <p:txBody>
          <a:bodyPr>
            <a:normAutofit/>
          </a:bodyPr>
          <a:lstStyle/>
          <a:p>
            <a:r>
              <a:rPr lang="pt-BR" sz="2900"/>
              <a:t>Problema do Caixeiro Viajante utilizando Algoritmos Genéticos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304A62-A696-431F-8C1C-57BF26191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4"/>
            <a:ext cx="5242560" cy="123989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Lucas J. Cunha</a:t>
            </a:r>
          </a:p>
          <a:p>
            <a:r>
              <a:rPr lang="pt-BR">
                <a:solidFill>
                  <a:srgbClr val="FFFFFF"/>
                </a:solidFill>
              </a:rPr>
              <a:t>Luiz A. Zimmermann Z. M. P.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01A2F0-90BE-4D86-9A8A-4390413F7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F5EB4E-25CD-44CC-AF95-30C92534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Traveling Salesman Problem">
            <a:extLst>
              <a:ext uri="{FF2B5EF4-FFF2-40B4-BE49-F238E27FC236}">
                <a16:creationId xmlns:a16="http://schemas.microsoft.com/office/drawing/2014/main" id="{4226C516-6EE5-404F-B492-4ECC285A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65" y="1509491"/>
            <a:ext cx="31432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36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1CDF-D7A4-4F06-9DC0-66B67B84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2400">
                <a:solidFill>
                  <a:schemeClr val="tx1"/>
                </a:solidFill>
              </a:rPr>
              <a:t>Cronograma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ACA5A-B83E-42E9-8022-EF46591A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Problema</a:t>
            </a:r>
          </a:p>
          <a:p>
            <a:r>
              <a:rPr lang="pt-BR" sz="2800">
                <a:solidFill>
                  <a:schemeClr val="bg1"/>
                </a:solidFill>
              </a:rPr>
              <a:t>Solução proposta</a:t>
            </a:r>
          </a:p>
          <a:p>
            <a:r>
              <a:rPr lang="pt-BR" sz="2800">
                <a:solidFill>
                  <a:schemeClr val="bg1"/>
                </a:solidFill>
              </a:rPr>
              <a:t>Ferramentas utilizadas</a:t>
            </a:r>
          </a:p>
          <a:p>
            <a:r>
              <a:rPr lang="pt-BR" sz="2800">
                <a:solidFill>
                  <a:schemeClr val="bg1"/>
                </a:solidFill>
              </a:rPr>
              <a:t>Desenvolvimento</a:t>
            </a:r>
          </a:p>
          <a:p>
            <a:r>
              <a:rPr lang="pt-BR" sz="2800">
                <a:solidFill>
                  <a:schemeClr val="bg1"/>
                </a:solidFill>
              </a:rPr>
              <a:t>Resultados obtidos</a:t>
            </a:r>
          </a:p>
          <a:p>
            <a:r>
              <a:rPr lang="pt-BR" sz="2800">
                <a:solidFill>
                  <a:schemeClr val="bg1"/>
                </a:solidFill>
              </a:rPr>
              <a:t>Repositório</a:t>
            </a:r>
          </a:p>
        </p:txBody>
      </p:sp>
    </p:spTree>
    <p:extLst>
      <p:ext uri="{BB962C8B-B14F-4D97-AF65-F5344CB8AC3E}">
        <p14:creationId xmlns:p14="http://schemas.microsoft.com/office/powerpoint/2010/main" val="3332673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Problema do Caixeiro Viajante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86481-41FF-4413-AAB3-AF82C929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1659848"/>
            <a:ext cx="5183372" cy="4977739"/>
          </a:xfrm>
        </p:spPr>
        <p:txBody>
          <a:bodyPr>
            <a:normAutofit/>
          </a:bodyPr>
          <a:lstStyle/>
          <a:p>
            <a:r>
              <a:rPr lang="pt-BR" sz="2400"/>
              <a:t>William Rowan Hamilton (~1800).</a:t>
            </a:r>
          </a:p>
          <a:p>
            <a:r>
              <a:rPr lang="pt-BR" sz="2400"/>
              <a:t>“Dada uma lista de cidades e as distâncias entre cada par de cidades, qual é o trajeto mais curto possível para se visitar cada cidade apenas uma vez e retornar a cidade de origem?”</a:t>
            </a:r>
          </a:p>
        </p:txBody>
      </p:sp>
      <p:pic>
        <p:nvPicPr>
          <p:cNvPr id="2052" name="Picture 4" descr="Travelling salesman problem - Wikipedia">
            <a:extLst>
              <a:ext uri="{FF2B5EF4-FFF2-40B4-BE49-F238E27FC236}">
                <a16:creationId xmlns:a16="http://schemas.microsoft.com/office/drawing/2014/main" id="{AAF7821E-B67A-4F71-864C-16DFD40C2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34" y="2000091"/>
            <a:ext cx="3860433" cy="359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67FF8E7-AB8A-4628-856A-681BEA351380}"/>
              </a:ext>
            </a:extLst>
          </p:cNvPr>
          <p:cNvSpPr txBox="1"/>
          <p:nvPr/>
        </p:nvSpPr>
        <p:spPr>
          <a:xfrm>
            <a:off x="6975234" y="5777816"/>
            <a:ext cx="430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/>
              <a:t>Figura 1. Grafo demonstrando cidades e suas respectivas rotas. Fonte: Wikipedia.</a:t>
            </a:r>
          </a:p>
        </p:txBody>
      </p:sp>
    </p:spTree>
    <p:extLst>
      <p:ext uri="{BB962C8B-B14F-4D97-AF65-F5344CB8AC3E}">
        <p14:creationId xmlns:p14="http://schemas.microsoft.com/office/powerpoint/2010/main" val="59092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Solução proposta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BB6C7D9-25AE-4F37-A975-E933684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1659848"/>
            <a:ext cx="10366744" cy="907183"/>
          </a:xfrm>
        </p:spPr>
        <p:txBody>
          <a:bodyPr>
            <a:normAutofit/>
          </a:bodyPr>
          <a:lstStyle/>
          <a:p>
            <a:r>
              <a:rPr lang="pt-BR" sz="2400"/>
              <a:t>Desenvolver um algoritmo genético para solucionar o problema do caixeiro viajante.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E4A561-F98F-48B4-9A57-C913AC1B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2676962"/>
            <a:ext cx="53625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5297FEC-BA0B-43DD-8825-9A78588D5ED3}"/>
              </a:ext>
            </a:extLst>
          </p:cNvPr>
          <p:cNvSpPr txBox="1"/>
          <p:nvPr/>
        </p:nvSpPr>
        <p:spPr>
          <a:xfrm>
            <a:off x="3414711" y="6144062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/>
              <a:t>Figura 2. Resumo da estrutura do funcionamento de um algoritmo genético. Fonte:  Autor.</a:t>
            </a:r>
          </a:p>
        </p:txBody>
      </p:sp>
    </p:spTree>
    <p:extLst>
      <p:ext uri="{BB962C8B-B14F-4D97-AF65-F5344CB8AC3E}">
        <p14:creationId xmlns:p14="http://schemas.microsoft.com/office/powerpoint/2010/main" val="409571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Ferramentas Utilizadas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8E9705-C8D0-42AD-B1DB-A046957F0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24" y="2817745"/>
            <a:ext cx="2473724" cy="24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638A2530-684F-41D5-9ACF-7DAFE9A63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78" y="2691832"/>
            <a:ext cx="3406937" cy="136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FC8FD3D2-81E2-4D03-AB53-AD544E1A5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4547" y="4194566"/>
            <a:ext cx="43148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1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Desenvolvimento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BB6C7D9-25AE-4F37-A975-E933684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1659848"/>
            <a:ext cx="10366744" cy="907183"/>
          </a:xfrm>
        </p:spPr>
        <p:txBody>
          <a:bodyPr>
            <a:normAutofit lnSpcReduction="10000"/>
          </a:bodyPr>
          <a:lstStyle/>
          <a:p>
            <a:r>
              <a:rPr lang="pt-BR" sz="2400"/>
              <a:t>Genes </a:t>
            </a:r>
            <a:r>
              <a:rPr lang="pt-BR" sz="240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pt-BR" sz="2400"/>
              <a:t>Cidades;</a:t>
            </a:r>
          </a:p>
          <a:p>
            <a:r>
              <a:rPr lang="pt-BR" sz="2400"/>
              <a:t>Cromossomo </a:t>
            </a:r>
            <a:r>
              <a:rPr lang="pt-BR" sz="240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pt-BR" sz="2400"/>
              <a:t>Rotas;</a:t>
            </a:r>
          </a:p>
          <a:p>
            <a:endParaRPr lang="pt-BR" sz="2400"/>
          </a:p>
          <a:p>
            <a:endParaRPr lang="pt-BR" sz="24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297FEC-BA0B-43DD-8825-9A78588D5ED3}"/>
              </a:ext>
            </a:extLst>
          </p:cNvPr>
          <p:cNvSpPr txBox="1"/>
          <p:nvPr/>
        </p:nvSpPr>
        <p:spPr>
          <a:xfrm>
            <a:off x="3414711" y="6144062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/>
              <a:t>Figura 3. Estrutura do funcionamento do problema do trabalho. Fonte:  Autor.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3165B83-6DAD-424F-AAB9-0DA3A7AD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1" y="2557420"/>
            <a:ext cx="53625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Desenvolvimento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BB6C7D9-25AE-4F37-A975-E933684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1820616"/>
            <a:ext cx="7296539" cy="496123"/>
          </a:xfrm>
        </p:spPr>
        <p:txBody>
          <a:bodyPr>
            <a:normAutofit/>
          </a:bodyPr>
          <a:lstStyle/>
          <a:p>
            <a:r>
              <a:rPr lang="pt-BR" sz="2400"/>
              <a:t>Classe: Cromossomo()</a:t>
            </a:r>
          </a:p>
          <a:p>
            <a:endParaRPr lang="pt-BR" sz="2400"/>
          </a:p>
          <a:p>
            <a:endParaRPr lang="pt-BR" sz="240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2D1DB1B3-72AB-430C-ABB1-0D9059F5F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5" t="20174" r="9606" b="20808"/>
          <a:stretch/>
        </p:blipFill>
        <p:spPr>
          <a:xfrm>
            <a:off x="3081326" y="2380417"/>
            <a:ext cx="6029348" cy="20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Desenvolvimento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BB6C7D9-25AE-4F37-A975-E933684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1820616"/>
            <a:ext cx="7296539" cy="496123"/>
          </a:xfrm>
        </p:spPr>
        <p:txBody>
          <a:bodyPr>
            <a:normAutofit/>
          </a:bodyPr>
          <a:lstStyle/>
          <a:p>
            <a:r>
              <a:rPr lang="pt-BR" sz="2400"/>
              <a:t>Função para gerar a população:</a:t>
            </a:r>
          </a:p>
          <a:p>
            <a:endParaRPr lang="pt-BR" sz="2400"/>
          </a:p>
          <a:p>
            <a:endParaRPr lang="pt-BR" sz="2400"/>
          </a:p>
        </p:txBody>
      </p:sp>
      <p:pic>
        <p:nvPicPr>
          <p:cNvPr id="4" name="Imagem 3" descr="Uma imagem contendo Texto, Linha do tempo&#10;&#10;Descrição gerada automaticamente">
            <a:extLst>
              <a:ext uri="{FF2B5EF4-FFF2-40B4-BE49-F238E27FC236}">
                <a16:creationId xmlns:a16="http://schemas.microsoft.com/office/drawing/2014/main" id="{C3FE199F-6E33-4B94-8198-B5293848E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t="15390" r="7486" b="15066"/>
          <a:stretch/>
        </p:blipFill>
        <p:spPr>
          <a:xfrm>
            <a:off x="2138934" y="2549155"/>
            <a:ext cx="7914131" cy="30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FED1-BF92-4960-96DD-37861425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20413"/>
            <a:ext cx="10366744" cy="1188720"/>
          </a:xfrm>
        </p:spPr>
        <p:txBody>
          <a:bodyPr/>
          <a:lstStyle/>
          <a:p>
            <a:r>
              <a:rPr lang="pt-BR"/>
              <a:t>Desenvolvimento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BB6C7D9-25AE-4F37-A975-E933684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1820616"/>
            <a:ext cx="9901552" cy="661327"/>
          </a:xfrm>
        </p:spPr>
        <p:txBody>
          <a:bodyPr>
            <a:normAutofit/>
          </a:bodyPr>
          <a:lstStyle/>
          <a:p>
            <a:r>
              <a:rPr lang="pt-BR" sz="2400"/>
              <a:t>Função para começar a avaliação através da população criada:</a:t>
            </a:r>
          </a:p>
          <a:p>
            <a:endParaRPr lang="pt-BR" sz="2400"/>
          </a:p>
          <a:p>
            <a:endParaRPr lang="pt-BR" sz="2400"/>
          </a:p>
        </p:txBody>
      </p:sp>
      <p:pic>
        <p:nvPicPr>
          <p:cNvPr id="5" name="Imagem 4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4A7ECCF2-43F1-4004-8364-0F51DAE29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17801" r="6097" b="17878"/>
          <a:stretch/>
        </p:blipFill>
        <p:spPr>
          <a:xfrm>
            <a:off x="912629" y="2621282"/>
            <a:ext cx="10366744" cy="25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131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Laranja Amare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F13BF4BB9354D4EB2972ED5745A82D4" ma:contentTypeVersion="13" ma:contentTypeDescription="Crie um novo documento." ma:contentTypeScope="" ma:versionID="bd65898a6af4c3d99a9da861c96657ab">
  <xsd:schema xmlns:xsd="http://www.w3.org/2001/XMLSchema" xmlns:xs="http://www.w3.org/2001/XMLSchema" xmlns:p="http://schemas.microsoft.com/office/2006/metadata/properties" xmlns:ns3="d71411fd-d7e3-47bb-af52-fe598787d187" xmlns:ns4="46513f30-48d1-47b8-85fb-b589418bcb95" targetNamespace="http://schemas.microsoft.com/office/2006/metadata/properties" ma:root="true" ma:fieldsID="fd3607feefb4570324a12432dc52c0fb" ns3:_="" ns4:_="">
    <xsd:import namespace="d71411fd-d7e3-47bb-af52-fe598787d187"/>
    <xsd:import namespace="46513f30-48d1-47b8-85fb-b589418bcb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411fd-d7e3-47bb-af52-fe598787d1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13f30-48d1-47b8-85fb-b589418bcb9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FD4E47-C014-4C1B-855B-C124B0956039}">
  <ds:schemaRefs>
    <ds:schemaRef ds:uri="46513f30-48d1-47b8-85fb-b589418bcb95"/>
    <ds:schemaRef ds:uri="d71411fd-d7e3-47bb-af52-fe598787d1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71ACC7-966B-4F41-BFB3-A589C1014C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9740F1-7D99-42CC-A052-554C1771CF9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Pacote</vt:lpstr>
      <vt:lpstr>Problema do Caixeiro Viajante utilizando Algoritmos Genéticos</vt:lpstr>
      <vt:lpstr>Cronograma</vt:lpstr>
      <vt:lpstr>Problema do Caixeiro Viajante</vt:lpstr>
      <vt:lpstr>Solução proposta</vt:lpstr>
      <vt:lpstr>Ferramentas Utilizadas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Resultados Obtidos</vt:lpstr>
      <vt:lpstr>Resultados Obtidos</vt:lpstr>
      <vt:lpstr>Resultados Obtidos</vt:lpstr>
      <vt:lpstr>Resultados Obtidos</vt:lpstr>
      <vt:lpstr>Repositório</vt:lpstr>
      <vt:lpstr>Problema do Caixeiro Viajante utilizando Algoritmos Genéticos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do Caixeiro Viajante utilizando Algoritmos Genéticos</dc:title>
  <dc:creator>Lucas Jose da Cunha</dc:creator>
  <cp:revision>1</cp:revision>
  <dcterms:created xsi:type="dcterms:W3CDTF">2020-12-03T20:27:56Z</dcterms:created>
  <dcterms:modified xsi:type="dcterms:W3CDTF">2020-12-04T11:13:27Z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0x0101003F13BF4BB9354D4EB2972ED5745A82D4</vt:lpwstr>
  </property>
</Properties>
</file>