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C7A13-B954-94F0-F6FD-8EFE9673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E9160-ED60-1610-1572-BFA80C49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A8C6F-17AE-10E5-FCE8-C923F80C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45846-A323-42E1-E305-86BD46AE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E44FA2-3CA5-6D03-3338-DC8F65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5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1702F-04CE-CF7E-2F99-1002491F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09C07-D93C-E462-10CC-64175C66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F4A6E-D46C-4E2A-6299-10FB5311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7065-A766-33CE-E623-D51FF7E6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E17E2-B398-A9BB-56F9-1B4DABF9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97590A-D95C-E5A9-44A4-183B610F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C0D908-A4A0-AF85-3712-A03F0727E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3BDB7-061E-8357-6227-0F209BA0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34109-6E7F-E023-E777-73F7ECE3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13C15-25AE-1EF7-0485-25F5A745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0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5FFD5-EE2A-271E-84D5-9FFD7D46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7FCAF-C7B2-834F-786C-83F15149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EF9D4-9A9D-E00F-5D0B-32D441F0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8C5B1-57DC-03D9-D027-BBD71266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2EA90-325B-2F36-BB33-C94EBAC3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6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541CD-D186-71D1-4BFC-DB2E2C9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6325C-C2B0-9815-0ECC-64FA4C65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6C20B-7E47-A420-1289-982C438B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7443C-7583-2D46-3851-68E2D9E1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A4DEC-3A75-4228-D39E-936B2320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727D2-47D6-0805-65DA-08DAE04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D4770-BB40-D84E-3995-8D5D4052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142CE8-EEF8-0084-EF7B-32050B3B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F2895-C3AA-73AE-E6D6-0CE929AF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AD6B6-4FEE-606E-A307-5235758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43C280-ED53-04D9-2394-E8CBF47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E79BC-2CC9-808F-38D0-CADE7F2C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01FE4-6CCD-8FAA-F68A-BD5C3A7B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58C59-96DE-4333-AE79-34FB5C89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BD5B1B-FC7C-8DC8-8CA1-9A19D323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E72D6-F093-6022-CCCF-84939DC43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31FD0E-CBCE-350D-A9C6-D17E5899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E8BF63-7E59-7829-B060-435CF235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5AB5B2-4902-F25D-5B53-EE516F18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2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5DF5-2EC8-AC93-5607-7D1F3B3D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708E33-2CB5-C3BA-3476-F885D94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BFE542-5902-2CDE-6502-D3A6F3E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4AA01-B8B3-9045-92C7-7F825417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FCE1A9-0E08-854A-3201-1F8C171F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2741D5-1F58-359D-30E9-D0B40E1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B699A-1088-3A26-4EC8-58F94F31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F0FB-BD33-6419-94DF-0D507439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A07-821C-4854-4DCE-C9219DF7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C373A6-9B4C-6EF1-64F7-8C0098F8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AA5BD-281F-14EE-4853-91412B74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323F8-0BD4-4C86-555E-55B614F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39050-9126-E84A-507C-49F9BC00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61258-A232-DBD2-064B-7FCA13E8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762CE7-B7F2-B4E2-2E00-A80711A85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3628B3-1BC4-227E-BBFA-96042563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468A5-1C9C-DD38-6CF5-36069754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86266-3AC5-E262-94F5-21376182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2E750-EAB3-B5ED-E8B7-5CD79489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7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8650A5-04A0-089E-547D-EF359CA4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C6C5F-F713-4D54-47B9-83D2C524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2C4D7-EB76-EB04-5FDB-653C67C57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1DBE-3AA9-452B-8F72-972F0DD0C66E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D8316-16B9-89A0-5C3A-70F1D4F5C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22B8D-C3B4-B15C-CAC0-03E6EAAD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6657-87D2-4A4F-816A-9E52C9EEA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A7729-C3E9-3DC1-093C-D61897398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7825-0750-11CA-52C5-2DCC7D675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F25540-726F-313D-2F39-FD20284B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12"/>
            <a:ext cx="12192000" cy="6915211"/>
          </a:xfrm>
          <a:prstGeom prst="roundRect">
            <a:avLst>
              <a:gd name="adj" fmla="val 4045"/>
            </a:avLst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87FD83-E120-631A-59A4-D3B6BC3204D9}"/>
              </a:ext>
            </a:extLst>
          </p:cNvPr>
          <p:cNvSpPr/>
          <p:nvPr/>
        </p:nvSpPr>
        <p:spPr>
          <a:xfrm>
            <a:off x="0" y="-57214"/>
            <a:ext cx="12192000" cy="6915213"/>
          </a:xfrm>
          <a:prstGeom prst="roundRect">
            <a:avLst>
              <a:gd name="adj" fmla="val 3932"/>
            </a:avLst>
          </a:prstGeom>
          <a:solidFill>
            <a:srgbClr val="103486">
              <a:alpha val="7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921DE9-9EAF-6397-9682-A44577758802}"/>
              </a:ext>
            </a:extLst>
          </p:cNvPr>
          <p:cNvSpPr txBox="1"/>
          <p:nvPr/>
        </p:nvSpPr>
        <p:spPr>
          <a:xfrm>
            <a:off x="1212272" y="1498084"/>
            <a:ext cx="976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Dashboard Financeiro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83B70D-182F-43FE-84EA-002EE6552B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0218"/>
            <a:ext cx="1714366" cy="88163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7543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Soluti GTI</dc:creator>
  <cp:lastModifiedBy>Soluti GTI</cp:lastModifiedBy>
  <cp:revision>1</cp:revision>
  <dcterms:created xsi:type="dcterms:W3CDTF">2024-01-15T21:35:50Z</dcterms:created>
  <dcterms:modified xsi:type="dcterms:W3CDTF">2024-01-15T21:36:01Z</dcterms:modified>
</cp:coreProperties>
</file>