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25" d="100"/>
          <a:sy n="125" d="100"/>
        </p:scale>
        <p:origin x="1662" y="-1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DA8C-C16A-4B59-B595-D648E43C1DE1}" type="datetimeFigureOut">
              <a:rPr lang="pt-BR" smtClean="0"/>
              <a:t>29/05/2023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C5FC-CD32-4AA9-9084-09F6265D7E0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150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DA8C-C16A-4B59-B595-D648E43C1DE1}" type="datetimeFigureOut">
              <a:rPr lang="pt-BR" smtClean="0"/>
              <a:t>29/05/2023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C5FC-CD32-4AA9-9084-09F6265D7E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5826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DA8C-C16A-4B59-B595-D648E43C1DE1}" type="datetimeFigureOut">
              <a:rPr lang="pt-BR" smtClean="0"/>
              <a:t>29/05/2023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C5FC-CD32-4AA9-9084-09F6265D7E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218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DA8C-C16A-4B59-B595-D648E43C1DE1}" type="datetimeFigureOut">
              <a:rPr lang="pt-BR" smtClean="0"/>
              <a:t>29/05/2023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C5FC-CD32-4AA9-9084-09F6265D7E04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1893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DA8C-C16A-4B59-B595-D648E43C1DE1}" type="datetimeFigureOut">
              <a:rPr lang="pt-BR" smtClean="0"/>
              <a:t>29/05/2023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C5FC-CD32-4AA9-9084-09F6265D7E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592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DA8C-C16A-4B59-B595-D648E43C1DE1}" type="datetimeFigureOut">
              <a:rPr lang="pt-BR" smtClean="0"/>
              <a:t>29/05/2023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C5FC-CD32-4AA9-9084-09F6265D7E04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5694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DA8C-C16A-4B59-B595-D648E43C1DE1}" type="datetimeFigureOut">
              <a:rPr lang="pt-BR" smtClean="0"/>
              <a:t>29/05/2023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C5FC-CD32-4AA9-9084-09F6265D7E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5844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DA8C-C16A-4B59-B595-D648E43C1DE1}" type="datetimeFigureOut">
              <a:rPr lang="pt-BR" smtClean="0"/>
              <a:t>29/05/2023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C5FC-CD32-4AA9-9084-09F6265D7E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9499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DA8C-C16A-4B59-B595-D648E43C1DE1}" type="datetimeFigureOut">
              <a:rPr lang="pt-BR" smtClean="0"/>
              <a:t>29/05/2023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C5FC-CD32-4AA9-9084-09F6265D7E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0613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DA8C-C16A-4B59-B595-D648E43C1DE1}" type="datetimeFigureOut">
              <a:rPr lang="pt-BR" smtClean="0"/>
              <a:t>29/05/2023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C5FC-CD32-4AA9-9084-09F6265D7E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95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DA8C-C16A-4B59-B595-D648E43C1DE1}" type="datetimeFigureOut">
              <a:rPr lang="pt-BR" smtClean="0"/>
              <a:t>29/05/2023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C5FC-CD32-4AA9-9084-09F6265D7E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9454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DA8C-C16A-4B59-B595-D648E43C1DE1}" type="datetimeFigureOut">
              <a:rPr lang="pt-BR" smtClean="0"/>
              <a:t>29/05/2023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C5FC-CD32-4AA9-9084-09F6265D7E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0211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DA8C-C16A-4B59-B595-D648E43C1DE1}" type="datetimeFigureOut">
              <a:rPr lang="pt-BR" smtClean="0"/>
              <a:t>29/05/2023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C5FC-CD32-4AA9-9084-09F6265D7E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2719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DA8C-C16A-4B59-B595-D648E43C1DE1}" type="datetimeFigureOut">
              <a:rPr lang="pt-BR" smtClean="0"/>
              <a:t>29/05/2023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C5FC-CD32-4AA9-9084-09F6265D7E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109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DA8C-C16A-4B59-B595-D648E43C1DE1}" type="datetimeFigureOut">
              <a:rPr lang="pt-BR" smtClean="0"/>
              <a:t>29/05/2023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C5FC-CD32-4AA9-9084-09F6265D7E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3334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DA8C-C16A-4B59-B595-D648E43C1DE1}" type="datetimeFigureOut">
              <a:rPr lang="pt-BR" smtClean="0"/>
              <a:t>29/05/2023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C5FC-CD32-4AA9-9084-09F6265D7E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4538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DA8C-C16A-4B59-B595-D648E43C1DE1}" type="datetimeFigureOut">
              <a:rPr lang="pt-BR" smtClean="0"/>
              <a:t>29/05/2023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C5FC-CD32-4AA9-9084-09F6265D7E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4443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BB4DA8C-C16A-4B59-B595-D648E43C1DE1}" type="datetimeFigureOut">
              <a:rPr lang="pt-BR" smtClean="0"/>
              <a:t>29/05/2023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A02C5FC-CD32-4AA9-9084-09F6265D7E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29676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proto/sQ0pRtEv8Su6URdc9SST64/Prot%C3%B3tipo-Heinz?node-id=1-173&amp;starting-point-node-id=1%3A173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swaggerhub.com/apis/HENRIQUEALMMEIDA_1/Heinz2/1.0.0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9E9">
            <a:alpha val="5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2444936-9D35-62D1-D37F-C0007791D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535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9E9">
            <a:alpha val="5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19F0993-6457-2082-EE43-1203E9C47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862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9E9">
            <a:alpha val="5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DC21E63-FC5C-FD54-B99B-68F91AFE6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867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9E9">
            <a:alpha val="5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60C984A-4B5B-DE3B-DD9D-CFFEC9B0D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34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9E9">
            <a:alpha val="5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20B5DE4-46E9-6433-25D0-2DE7B9CA5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73BAEEF-F10F-F937-D585-74B84389CB7E}"/>
              </a:ext>
            </a:extLst>
          </p:cNvPr>
          <p:cNvSpPr txBox="1"/>
          <p:nvPr/>
        </p:nvSpPr>
        <p:spPr>
          <a:xfrm>
            <a:off x="3021330" y="2796271"/>
            <a:ext cx="6149340" cy="968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https://www.figma.com/proto/sQ0pRtEv8Su6URdc9SST64/Prot%C3%B3tipo-Heinz?node-id=1-173&amp;starting-point-node-id=1%3A173</a:t>
            </a: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195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9E9">
            <a:alpha val="5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4440D5C-D416-1E0F-CF01-3DB8A2F21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44B4D323-8D5E-1D6D-1C68-F9172310483C}"/>
              </a:ext>
            </a:extLst>
          </p:cNvPr>
          <p:cNvSpPr txBox="1"/>
          <p:nvPr/>
        </p:nvSpPr>
        <p:spPr>
          <a:xfrm>
            <a:off x="3051810" y="3093043"/>
            <a:ext cx="725043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https://app.swaggerhub.com/apis/HENRIQUEALMMEIDA_1/Heinz2/1.0.0</a:t>
            </a: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314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9E9">
            <a:alpha val="5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5EEEA55-4A74-4E35-5EA8-5014CF8C2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837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9E9">
            <a:alpha val="5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AC1FAD8-470F-712A-20D9-F1A410549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247052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72</TotalTime>
  <Words>40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Calibri</vt:lpstr>
      <vt:lpstr>Century Gothic</vt:lpstr>
      <vt:lpstr>Wingdings 3</vt:lpstr>
      <vt:lpstr>Fatia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 Henrique Tamanaha de Almeida</dc:creator>
  <cp:lastModifiedBy>Luiz Henrique Tamanaha de Almeida</cp:lastModifiedBy>
  <cp:revision>4</cp:revision>
  <dcterms:created xsi:type="dcterms:W3CDTF">2023-04-11T17:35:46Z</dcterms:created>
  <dcterms:modified xsi:type="dcterms:W3CDTF">2023-05-29T20:20:27Z</dcterms:modified>
</cp:coreProperties>
</file>