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401" r:id="rId3"/>
    <p:sldId id="403" r:id="rId4"/>
    <p:sldId id="442" r:id="rId5"/>
    <p:sldId id="427" r:id="rId6"/>
    <p:sldId id="428" r:id="rId7"/>
    <p:sldId id="429" r:id="rId8"/>
    <p:sldId id="430" r:id="rId9"/>
    <p:sldId id="431" r:id="rId10"/>
    <p:sldId id="432" r:id="rId11"/>
    <p:sldId id="443" r:id="rId12"/>
    <p:sldId id="445" r:id="rId13"/>
    <p:sldId id="446" r:id="rId14"/>
    <p:sldId id="444" r:id="rId15"/>
    <p:sldId id="433" r:id="rId16"/>
    <p:sldId id="434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35" r:id="rId28"/>
    <p:sldId id="458" r:id="rId29"/>
    <p:sldId id="436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83" r:id="rId48"/>
    <p:sldId id="476" r:id="rId49"/>
    <p:sldId id="479" r:id="rId50"/>
    <p:sldId id="477" r:id="rId51"/>
    <p:sldId id="480" r:id="rId52"/>
    <p:sldId id="481" r:id="rId53"/>
    <p:sldId id="482" r:id="rId54"/>
    <p:sldId id="489" r:id="rId55"/>
    <p:sldId id="490" r:id="rId56"/>
    <p:sldId id="484" r:id="rId57"/>
    <p:sldId id="485" r:id="rId58"/>
    <p:sldId id="486" r:id="rId59"/>
    <p:sldId id="487" r:id="rId60"/>
    <p:sldId id="488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Souza Neto" initials="JSN" lastIdx="1" clrIdx="0"/>
  <p:cmAuthor id="2" name="Edilson Ferneda" initials="EF" lastIdx="1" clrIdx="1">
    <p:extLst>
      <p:ext uri="{19B8F6BF-5375-455C-9EA6-DF929625EA0E}">
        <p15:presenceInfo xmlns:p15="http://schemas.microsoft.com/office/powerpoint/2012/main" userId="04059978437d5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0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94CF6-FEC0-4177-BC49-59882C7A3FA9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65F2D-EB4B-48AD-ABE7-3EB981207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64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74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3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048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39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214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518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69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84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2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53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76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285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594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76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39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24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27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524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61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349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17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603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232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853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3609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320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767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733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410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49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96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0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25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6801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2197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88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593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985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283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48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070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258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71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970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519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20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5260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7382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8392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6783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529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013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1014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1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44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9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7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5F2D-EB4B-48AD-ABE7-3EB98120762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8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  <p:grpSp>
        <p:nvGrpSpPr>
          <p:cNvPr id="822" name="Agrupar 821">
            <a:extLst>
              <a:ext uri="{FF2B5EF4-FFF2-40B4-BE49-F238E27FC236}">
                <a16:creationId xmlns:a16="http://schemas.microsoft.com/office/drawing/2014/main" id="{E75A6F85-E2FE-402D-95F6-1F5813014627}"/>
              </a:ext>
            </a:extLst>
          </p:cNvPr>
          <p:cNvGrpSpPr/>
          <p:nvPr userDrawn="1"/>
        </p:nvGrpSpPr>
        <p:grpSpPr>
          <a:xfrm>
            <a:off x="0" y="-27384"/>
            <a:ext cx="9144000" cy="6876000"/>
            <a:chOff x="0" y="-27384"/>
            <a:chExt cx="9144000" cy="6876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49FC86D-62EB-4FA2-987E-C8EF21CBD02D}"/>
                </a:ext>
              </a:extLst>
            </p:cNvPr>
            <p:cNvSpPr/>
            <p:nvPr userDrawn="1"/>
          </p:nvSpPr>
          <p:spPr>
            <a:xfrm>
              <a:off x="0" y="-27384"/>
              <a:ext cx="9144000" cy="6876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25B099B-85E3-42F7-827A-A1B24959FF34}"/>
                </a:ext>
              </a:extLst>
            </p:cNvPr>
            <p:cNvSpPr/>
            <p:nvPr userDrawn="1"/>
          </p:nvSpPr>
          <p:spPr>
            <a:xfrm>
              <a:off x="166517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05B8F92-D9A8-41FF-919B-F72D4489D30D}"/>
                </a:ext>
              </a:extLst>
            </p:cNvPr>
            <p:cNvSpPr/>
            <p:nvPr userDrawn="1"/>
          </p:nvSpPr>
          <p:spPr>
            <a:xfrm>
              <a:off x="297154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DFEA4A6-A6B5-40DD-8A14-506C23A64023}"/>
                </a:ext>
              </a:extLst>
            </p:cNvPr>
            <p:cNvSpPr/>
            <p:nvPr userDrawn="1"/>
          </p:nvSpPr>
          <p:spPr>
            <a:xfrm>
              <a:off x="427791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C559873E-4969-423A-94D0-C43D1E83542A}"/>
                </a:ext>
              </a:extLst>
            </p:cNvPr>
            <p:cNvSpPr/>
            <p:nvPr userDrawn="1"/>
          </p:nvSpPr>
          <p:spPr>
            <a:xfrm>
              <a:off x="558428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6F53797-F3BB-4F01-91B3-027484CC661D}"/>
                </a:ext>
              </a:extLst>
            </p:cNvPr>
            <p:cNvSpPr/>
            <p:nvPr userDrawn="1"/>
          </p:nvSpPr>
          <p:spPr>
            <a:xfrm>
              <a:off x="689065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C5F4F1DE-7799-4BDA-81F2-34F3E5F2D99E}"/>
                </a:ext>
              </a:extLst>
            </p:cNvPr>
            <p:cNvSpPr/>
            <p:nvPr userDrawn="1"/>
          </p:nvSpPr>
          <p:spPr>
            <a:xfrm>
              <a:off x="819702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3EDCD84-6C64-47D7-88A1-DC084C4E6CFB}"/>
                </a:ext>
              </a:extLst>
            </p:cNvPr>
            <p:cNvSpPr/>
            <p:nvPr userDrawn="1"/>
          </p:nvSpPr>
          <p:spPr>
            <a:xfrm>
              <a:off x="35880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C5153BC-157D-4C04-86DF-6BCFB91647DC}"/>
                </a:ext>
              </a:extLst>
            </p:cNvPr>
            <p:cNvSpPr/>
            <p:nvPr userDrawn="1"/>
          </p:nvSpPr>
          <p:spPr>
            <a:xfrm>
              <a:off x="2387346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03AADB4C-F447-4131-B8DA-73E24B57EE2F}"/>
                </a:ext>
              </a:extLst>
            </p:cNvPr>
            <p:cNvSpPr/>
            <p:nvPr userDrawn="1"/>
          </p:nvSpPr>
          <p:spPr>
            <a:xfrm>
              <a:off x="2126072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DB24EBF0-2786-46D2-8B67-6CB7B10485D7}"/>
                </a:ext>
              </a:extLst>
            </p:cNvPr>
            <p:cNvSpPr/>
            <p:nvPr userDrawn="1"/>
          </p:nvSpPr>
          <p:spPr>
            <a:xfrm>
              <a:off x="1995435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73FCF47B-C724-4F24-BE7F-90109DE4B837}"/>
                </a:ext>
              </a:extLst>
            </p:cNvPr>
            <p:cNvSpPr/>
            <p:nvPr userDrawn="1"/>
          </p:nvSpPr>
          <p:spPr>
            <a:xfrm>
              <a:off x="1864798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88EEAFAB-DCE0-48B3-A5BF-DB6288EC1DAA}"/>
                </a:ext>
              </a:extLst>
            </p:cNvPr>
            <p:cNvSpPr/>
            <p:nvPr userDrawn="1"/>
          </p:nvSpPr>
          <p:spPr>
            <a:xfrm>
              <a:off x="1734161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699FAC73-0102-45F7-A0B8-673DF5DCCB8F}"/>
                </a:ext>
              </a:extLst>
            </p:cNvPr>
            <p:cNvSpPr/>
            <p:nvPr userDrawn="1"/>
          </p:nvSpPr>
          <p:spPr>
            <a:xfrm>
              <a:off x="1603524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45BB4D76-BF6E-4EED-BE24-C86DF1D863D8}"/>
                </a:ext>
              </a:extLst>
            </p:cNvPr>
            <p:cNvSpPr/>
            <p:nvPr userDrawn="1"/>
          </p:nvSpPr>
          <p:spPr>
            <a:xfrm>
              <a:off x="1472887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56EC4A94-D51C-4A6A-A5F8-DFD4B2D909CB}"/>
                </a:ext>
              </a:extLst>
            </p:cNvPr>
            <p:cNvSpPr/>
            <p:nvPr userDrawn="1"/>
          </p:nvSpPr>
          <p:spPr>
            <a:xfrm>
              <a:off x="1342250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3365DEE8-5080-4149-A5E6-B11BC85E2165}"/>
                </a:ext>
              </a:extLst>
            </p:cNvPr>
            <p:cNvSpPr/>
            <p:nvPr userDrawn="1"/>
          </p:nvSpPr>
          <p:spPr>
            <a:xfrm>
              <a:off x="1211613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8227145B-AD8A-4367-ADC6-245494854E23}"/>
                </a:ext>
              </a:extLst>
            </p:cNvPr>
            <p:cNvSpPr/>
            <p:nvPr userDrawn="1"/>
          </p:nvSpPr>
          <p:spPr>
            <a:xfrm>
              <a:off x="1080976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2D259A92-E0C9-49ED-88E4-4E2C9A04A927}"/>
                </a:ext>
              </a:extLst>
            </p:cNvPr>
            <p:cNvSpPr/>
            <p:nvPr userDrawn="1"/>
          </p:nvSpPr>
          <p:spPr>
            <a:xfrm>
              <a:off x="950339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671F63DC-CCAA-4668-83EB-921E37DDF868}"/>
                </a:ext>
              </a:extLst>
            </p:cNvPr>
            <p:cNvSpPr/>
            <p:nvPr userDrawn="1"/>
          </p:nvSpPr>
          <p:spPr>
            <a:xfrm>
              <a:off x="2909894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4227DD60-BB58-4FDA-9A55-01FF4C7BABAE}"/>
                </a:ext>
              </a:extLst>
            </p:cNvPr>
            <p:cNvSpPr/>
            <p:nvPr userDrawn="1"/>
          </p:nvSpPr>
          <p:spPr>
            <a:xfrm>
              <a:off x="3040531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Retângulo 320">
              <a:extLst>
                <a:ext uri="{FF2B5EF4-FFF2-40B4-BE49-F238E27FC236}">
                  <a16:creationId xmlns:a16="http://schemas.microsoft.com/office/drawing/2014/main" id="{440C1785-1FB6-4213-AF61-190DD4B8B23D}"/>
                </a:ext>
              </a:extLst>
            </p:cNvPr>
            <p:cNvSpPr/>
            <p:nvPr userDrawn="1"/>
          </p:nvSpPr>
          <p:spPr>
            <a:xfrm>
              <a:off x="2779257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Retângulo 325">
              <a:extLst>
                <a:ext uri="{FF2B5EF4-FFF2-40B4-BE49-F238E27FC236}">
                  <a16:creationId xmlns:a16="http://schemas.microsoft.com/office/drawing/2014/main" id="{5B402793-8F29-481E-911F-D358A2D279DD}"/>
                </a:ext>
              </a:extLst>
            </p:cNvPr>
            <p:cNvSpPr/>
            <p:nvPr userDrawn="1"/>
          </p:nvSpPr>
          <p:spPr>
            <a:xfrm>
              <a:off x="2648620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331">
              <a:extLst>
                <a:ext uri="{FF2B5EF4-FFF2-40B4-BE49-F238E27FC236}">
                  <a16:creationId xmlns:a16="http://schemas.microsoft.com/office/drawing/2014/main" id="{1F1B67EC-E25E-4B2A-BFB4-4E3028017ECC}"/>
                </a:ext>
              </a:extLst>
            </p:cNvPr>
            <p:cNvSpPr/>
            <p:nvPr userDrawn="1"/>
          </p:nvSpPr>
          <p:spPr>
            <a:xfrm>
              <a:off x="2517983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9" name="Retângulo 338">
              <a:extLst>
                <a:ext uri="{FF2B5EF4-FFF2-40B4-BE49-F238E27FC236}">
                  <a16:creationId xmlns:a16="http://schemas.microsoft.com/office/drawing/2014/main" id="{3D9730C1-A915-429C-BEAD-99853CF35F78}"/>
                </a:ext>
              </a:extLst>
            </p:cNvPr>
            <p:cNvSpPr/>
            <p:nvPr userDrawn="1"/>
          </p:nvSpPr>
          <p:spPr>
            <a:xfrm>
              <a:off x="2256709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9" name="Retângulo 388">
              <a:extLst>
                <a:ext uri="{FF2B5EF4-FFF2-40B4-BE49-F238E27FC236}">
                  <a16:creationId xmlns:a16="http://schemas.microsoft.com/office/drawing/2014/main" id="{8D47CD56-0DC7-4EFB-B53C-5D092E60456C}"/>
                </a:ext>
              </a:extLst>
            </p:cNvPr>
            <p:cNvSpPr/>
            <p:nvPr userDrawn="1"/>
          </p:nvSpPr>
          <p:spPr>
            <a:xfrm>
              <a:off x="166517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0" name="Retângulo 389">
              <a:extLst>
                <a:ext uri="{FF2B5EF4-FFF2-40B4-BE49-F238E27FC236}">
                  <a16:creationId xmlns:a16="http://schemas.microsoft.com/office/drawing/2014/main" id="{BC501ECD-522D-4860-8820-FF10F56498FF}"/>
                </a:ext>
              </a:extLst>
            </p:cNvPr>
            <p:cNvSpPr/>
            <p:nvPr userDrawn="1"/>
          </p:nvSpPr>
          <p:spPr>
            <a:xfrm>
              <a:off x="297154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1" name="Retângulo 390">
              <a:extLst>
                <a:ext uri="{FF2B5EF4-FFF2-40B4-BE49-F238E27FC236}">
                  <a16:creationId xmlns:a16="http://schemas.microsoft.com/office/drawing/2014/main" id="{C3F4E19E-61F0-41D3-844E-BC46E17300FC}"/>
                </a:ext>
              </a:extLst>
            </p:cNvPr>
            <p:cNvSpPr/>
            <p:nvPr userDrawn="1"/>
          </p:nvSpPr>
          <p:spPr>
            <a:xfrm>
              <a:off x="427791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Retângulo 391">
              <a:extLst>
                <a:ext uri="{FF2B5EF4-FFF2-40B4-BE49-F238E27FC236}">
                  <a16:creationId xmlns:a16="http://schemas.microsoft.com/office/drawing/2014/main" id="{BD0FDC1E-F589-4E87-97E7-33FD87C3E2D6}"/>
                </a:ext>
              </a:extLst>
            </p:cNvPr>
            <p:cNvSpPr/>
            <p:nvPr userDrawn="1"/>
          </p:nvSpPr>
          <p:spPr>
            <a:xfrm>
              <a:off x="558428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Retângulo 392">
              <a:extLst>
                <a:ext uri="{FF2B5EF4-FFF2-40B4-BE49-F238E27FC236}">
                  <a16:creationId xmlns:a16="http://schemas.microsoft.com/office/drawing/2014/main" id="{CFE16109-3B1E-4F9C-98B6-5F6B1D2A8FE1}"/>
                </a:ext>
              </a:extLst>
            </p:cNvPr>
            <p:cNvSpPr/>
            <p:nvPr userDrawn="1"/>
          </p:nvSpPr>
          <p:spPr>
            <a:xfrm>
              <a:off x="689065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Retângulo 393">
              <a:extLst>
                <a:ext uri="{FF2B5EF4-FFF2-40B4-BE49-F238E27FC236}">
                  <a16:creationId xmlns:a16="http://schemas.microsoft.com/office/drawing/2014/main" id="{8ADEBA72-D18D-4C74-A7EB-821B6865157C}"/>
                </a:ext>
              </a:extLst>
            </p:cNvPr>
            <p:cNvSpPr/>
            <p:nvPr userDrawn="1"/>
          </p:nvSpPr>
          <p:spPr>
            <a:xfrm>
              <a:off x="819702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Retângulo 394">
              <a:extLst>
                <a:ext uri="{FF2B5EF4-FFF2-40B4-BE49-F238E27FC236}">
                  <a16:creationId xmlns:a16="http://schemas.microsoft.com/office/drawing/2014/main" id="{2C688EEA-52D5-4C65-902B-A55F8AF801F7}"/>
                </a:ext>
              </a:extLst>
            </p:cNvPr>
            <p:cNvSpPr/>
            <p:nvPr userDrawn="1"/>
          </p:nvSpPr>
          <p:spPr>
            <a:xfrm>
              <a:off x="35880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Retângulo 396">
              <a:extLst>
                <a:ext uri="{FF2B5EF4-FFF2-40B4-BE49-F238E27FC236}">
                  <a16:creationId xmlns:a16="http://schemas.microsoft.com/office/drawing/2014/main" id="{A6B5A4D4-8D43-4892-AC6C-2081A4B989E2}"/>
                </a:ext>
              </a:extLst>
            </p:cNvPr>
            <p:cNvSpPr/>
            <p:nvPr userDrawn="1"/>
          </p:nvSpPr>
          <p:spPr>
            <a:xfrm>
              <a:off x="2126072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8" name="Retângulo 397">
              <a:extLst>
                <a:ext uri="{FF2B5EF4-FFF2-40B4-BE49-F238E27FC236}">
                  <a16:creationId xmlns:a16="http://schemas.microsoft.com/office/drawing/2014/main" id="{DFD2CD7D-D89A-4053-A0BF-677D71497B23}"/>
                </a:ext>
              </a:extLst>
            </p:cNvPr>
            <p:cNvSpPr/>
            <p:nvPr userDrawn="1"/>
          </p:nvSpPr>
          <p:spPr>
            <a:xfrm>
              <a:off x="1995435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9" name="Retângulo 398">
              <a:extLst>
                <a:ext uri="{FF2B5EF4-FFF2-40B4-BE49-F238E27FC236}">
                  <a16:creationId xmlns:a16="http://schemas.microsoft.com/office/drawing/2014/main" id="{6A789913-9F71-4130-859F-35F958749729}"/>
                </a:ext>
              </a:extLst>
            </p:cNvPr>
            <p:cNvSpPr/>
            <p:nvPr userDrawn="1"/>
          </p:nvSpPr>
          <p:spPr>
            <a:xfrm>
              <a:off x="1864798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0" name="Retângulo 399">
              <a:extLst>
                <a:ext uri="{FF2B5EF4-FFF2-40B4-BE49-F238E27FC236}">
                  <a16:creationId xmlns:a16="http://schemas.microsoft.com/office/drawing/2014/main" id="{834C88E2-4BAC-42C2-9B58-422138200103}"/>
                </a:ext>
              </a:extLst>
            </p:cNvPr>
            <p:cNvSpPr/>
            <p:nvPr userDrawn="1"/>
          </p:nvSpPr>
          <p:spPr>
            <a:xfrm>
              <a:off x="1734161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1" name="Retângulo 400">
              <a:extLst>
                <a:ext uri="{FF2B5EF4-FFF2-40B4-BE49-F238E27FC236}">
                  <a16:creationId xmlns:a16="http://schemas.microsoft.com/office/drawing/2014/main" id="{3D421A92-FCCF-400C-A725-1C0F356952E6}"/>
                </a:ext>
              </a:extLst>
            </p:cNvPr>
            <p:cNvSpPr/>
            <p:nvPr userDrawn="1"/>
          </p:nvSpPr>
          <p:spPr>
            <a:xfrm>
              <a:off x="1603524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2" name="Retângulo 401">
              <a:extLst>
                <a:ext uri="{FF2B5EF4-FFF2-40B4-BE49-F238E27FC236}">
                  <a16:creationId xmlns:a16="http://schemas.microsoft.com/office/drawing/2014/main" id="{086005E3-CAD2-4E2B-B221-96C3FF77D4B2}"/>
                </a:ext>
              </a:extLst>
            </p:cNvPr>
            <p:cNvSpPr/>
            <p:nvPr userDrawn="1"/>
          </p:nvSpPr>
          <p:spPr>
            <a:xfrm>
              <a:off x="1472887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3" name="Retângulo 402">
              <a:extLst>
                <a:ext uri="{FF2B5EF4-FFF2-40B4-BE49-F238E27FC236}">
                  <a16:creationId xmlns:a16="http://schemas.microsoft.com/office/drawing/2014/main" id="{2D2071E5-C1D5-4E05-9CE9-670F009F86F2}"/>
                </a:ext>
              </a:extLst>
            </p:cNvPr>
            <p:cNvSpPr/>
            <p:nvPr userDrawn="1"/>
          </p:nvSpPr>
          <p:spPr>
            <a:xfrm>
              <a:off x="1342250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4" name="Retângulo 403">
              <a:extLst>
                <a:ext uri="{FF2B5EF4-FFF2-40B4-BE49-F238E27FC236}">
                  <a16:creationId xmlns:a16="http://schemas.microsoft.com/office/drawing/2014/main" id="{B9AE0799-330D-4CA0-8455-324F661EDDD8}"/>
                </a:ext>
              </a:extLst>
            </p:cNvPr>
            <p:cNvSpPr/>
            <p:nvPr userDrawn="1"/>
          </p:nvSpPr>
          <p:spPr>
            <a:xfrm>
              <a:off x="1211613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5" name="Retângulo 404">
              <a:extLst>
                <a:ext uri="{FF2B5EF4-FFF2-40B4-BE49-F238E27FC236}">
                  <a16:creationId xmlns:a16="http://schemas.microsoft.com/office/drawing/2014/main" id="{F3E8CFBF-5820-461E-931E-2D1AD2CC2BC4}"/>
                </a:ext>
              </a:extLst>
            </p:cNvPr>
            <p:cNvSpPr/>
            <p:nvPr userDrawn="1"/>
          </p:nvSpPr>
          <p:spPr>
            <a:xfrm>
              <a:off x="1080976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6" name="Retângulo 405">
              <a:extLst>
                <a:ext uri="{FF2B5EF4-FFF2-40B4-BE49-F238E27FC236}">
                  <a16:creationId xmlns:a16="http://schemas.microsoft.com/office/drawing/2014/main" id="{86258E74-9625-4FC7-A88F-93A76E993949}"/>
                </a:ext>
              </a:extLst>
            </p:cNvPr>
            <p:cNvSpPr/>
            <p:nvPr userDrawn="1"/>
          </p:nvSpPr>
          <p:spPr>
            <a:xfrm>
              <a:off x="950339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8" name="Retângulo 407">
              <a:extLst>
                <a:ext uri="{FF2B5EF4-FFF2-40B4-BE49-F238E27FC236}">
                  <a16:creationId xmlns:a16="http://schemas.microsoft.com/office/drawing/2014/main" id="{83325A0C-8DD4-4633-AF52-4D946D90A89B}"/>
                </a:ext>
              </a:extLst>
            </p:cNvPr>
            <p:cNvSpPr/>
            <p:nvPr userDrawn="1"/>
          </p:nvSpPr>
          <p:spPr>
            <a:xfrm>
              <a:off x="2909894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1" name="Retângulo 410">
              <a:extLst>
                <a:ext uri="{FF2B5EF4-FFF2-40B4-BE49-F238E27FC236}">
                  <a16:creationId xmlns:a16="http://schemas.microsoft.com/office/drawing/2014/main" id="{CA2DB2AE-FA87-40D5-A3AB-7A800FD4CAB4}"/>
                </a:ext>
              </a:extLst>
            </p:cNvPr>
            <p:cNvSpPr/>
            <p:nvPr userDrawn="1"/>
          </p:nvSpPr>
          <p:spPr>
            <a:xfrm>
              <a:off x="2779257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2" name="Retângulo 411">
              <a:extLst>
                <a:ext uri="{FF2B5EF4-FFF2-40B4-BE49-F238E27FC236}">
                  <a16:creationId xmlns:a16="http://schemas.microsoft.com/office/drawing/2014/main" id="{62C3C73E-33BF-43C7-8E73-B87B1288492E}"/>
                </a:ext>
              </a:extLst>
            </p:cNvPr>
            <p:cNvSpPr/>
            <p:nvPr userDrawn="1"/>
          </p:nvSpPr>
          <p:spPr>
            <a:xfrm>
              <a:off x="2648620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6" name="Retângulo 415">
              <a:extLst>
                <a:ext uri="{FF2B5EF4-FFF2-40B4-BE49-F238E27FC236}">
                  <a16:creationId xmlns:a16="http://schemas.microsoft.com/office/drawing/2014/main" id="{3AEAA141-75ED-4C3F-877E-9B48D6263470}"/>
                </a:ext>
              </a:extLst>
            </p:cNvPr>
            <p:cNvSpPr/>
            <p:nvPr userDrawn="1"/>
          </p:nvSpPr>
          <p:spPr>
            <a:xfrm>
              <a:off x="166517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7" name="Retângulo 416">
              <a:extLst>
                <a:ext uri="{FF2B5EF4-FFF2-40B4-BE49-F238E27FC236}">
                  <a16:creationId xmlns:a16="http://schemas.microsoft.com/office/drawing/2014/main" id="{E1141C3E-D7FE-44C5-A714-CB951E5FDBB9}"/>
                </a:ext>
              </a:extLst>
            </p:cNvPr>
            <p:cNvSpPr/>
            <p:nvPr userDrawn="1"/>
          </p:nvSpPr>
          <p:spPr>
            <a:xfrm>
              <a:off x="297154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8" name="Retângulo 417">
              <a:extLst>
                <a:ext uri="{FF2B5EF4-FFF2-40B4-BE49-F238E27FC236}">
                  <a16:creationId xmlns:a16="http://schemas.microsoft.com/office/drawing/2014/main" id="{6AFA4C32-617F-477C-B598-D646062EC0EA}"/>
                </a:ext>
              </a:extLst>
            </p:cNvPr>
            <p:cNvSpPr/>
            <p:nvPr userDrawn="1"/>
          </p:nvSpPr>
          <p:spPr>
            <a:xfrm>
              <a:off x="427791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9" name="Retângulo 418">
              <a:extLst>
                <a:ext uri="{FF2B5EF4-FFF2-40B4-BE49-F238E27FC236}">
                  <a16:creationId xmlns:a16="http://schemas.microsoft.com/office/drawing/2014/main" id="{5BDFF76E-4D46-450D-BB19-99F2F80484FD}"/>
                </a:ext>
              </a:extLst>
            </p:cNvPr>
            <p:cNvSpPr/>
            <p:nvPr userDrawn="1"/>
          </p:nvSpPr>
          <p:spPr>
            <a:xfrm>
              <a:off x="558428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0" name="Retângulo 419">
              <a:extLst>
                <a:ext uri="{FF2B5EF4-FFF2-40B4-BE49-F238E27FC236}">
                  <a16:creationId xmlns:a16="http://schemas.microsoft.com/office/drawing/2014/main" id="{3F4EC0CD-1F60-4431-B4EE-722B456AA391}"/>
                </a:ext>
              </a:extLst>
            </p:cNvPr>
            <p:cNvSpPr/>
            <p:nvPr userDrawn="1"/>
          </p:nvSpPr>
          <p:spPr>
            <a:xfrm>
              <a:off x="689065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1" name="Retângulo 420">
              <a:extLst>
                <a:ext uri="{FF2B5EF4-FFF2-40B4-BE49-F238E27FC236}">
                  <a16:creationId xmlns:a16="http://schemas.microsoft.com/office/drawing/2014/main" id="{1C4FA865-B954-43B6-887C-8562405F1395}"/>
                </a:ext>
              </a:extLst>
            </p:cNvPr>
            <p:cNvSpPr/>
            <p:nvPr userDrawn="1"/>
          </p:nvSpPr>
          <p:spPr>
            <a:xfrm>
              <a:off x="819702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2" name="Retângulo 421">
              <a:extLst>
                <a:ext uri="{FF2B5EF4-FFF2-40B4-BE49-F238E27FC236}">
                  <a16:creationId xmlns:a16="http://schemas.microsoft.com/office/drawing/2014/main" id="{37E15611-56DE-4621-A57A-F80B357FD033}"/>
                </a:ext>
              </a:extLst>
            </p:cNvPr>
            <p:cNvSpPr/>
            <p:nvPr userDrawn="1"/>
          </p:nvSpPr>
          <p:spPr>
            <a:xfrm>
              <a:off x="35880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3" name="Retângulo 422">
              <a:extLst>
                <a:ext uri="{FF2B5EF4-FFF2-40B4-BE49-F238E27FC236}">
                  <a16:creationId xmlns:a16="http://schemas.microsoft.com/office/drawing/2014/main" id="{011FB56A-26BA-44CD-B91E-2577F02557E1}"/>
                </a:ext>
              </a:extLst>
            </p:cNvPr>
            <p:cNvSpPr/>
            <p:nvPr userDrawn="1"/>
          </p:nvSpPr>
          <p:spPr>
            <a:xfrm>
              <a:off x="2387346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4" name="Retângulo 423">
              <a:extLst>
                <a:ext uri="{FF2B5EF4-FFF2-40B4-BE49-F238E27FC236}">
                  <a16:creationId xmlns:a16="http://schemas.microsoft.com/office/drawing/2014/main" id="{0780D2C6-15A9-4119-A78F-4E2684AA1F6A}"/>
                </a:ext>
              </a:extLst>
            </p:cNvPr>
            <p:cNvSpPr/>
            <p:nvPr userDrawn="1"/>
          </p:nvSpPr>
          <p:spPr>
            <a:xfrm>
              <a:off x="2126072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5" name="Retângulo 424">
              <a:extLst>
                <a:ext uri="{FF2B5EF4-FFF2-40B4-BE49-F238E27FC236}">
                  <a16:creationId xmlns:a16="http://schemas.microsoft.com/office/drawing/2014/main" id="{3DD691E3-CD86-4210-B57A-CF9E4F6D61B5}"/>
                </a:ext>
              </a:extLst>
            </p:cNvPr>
            <p:cNvSpPr/>
            <p:nvPr userDrawn="1"/>
          </p:nvSpPr>
          <p:spPr>
            <a:xfrm>
              <a:off x="1995435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6" name="Retângulo 425">
              <a:extLst>
                <a:ext uri="{FF2B5EF4-FFF2-40B4-BE49-F238E27FC236}">
                  <a16:creationId xmlns:a16="http://schemas.microsoft.com/office/drawing/2014/main" id="{4B5ED856-AB0C-48CC-AF15-8D30D1C0B2F2}"/>
                </a:ext>
              </a:extLst>
            </p:cNvPr>
            <p:cNvSpPr/>
            <p:nvPr userDrawn="1"/>
          </p:nvSpPr>
          <p:spPr>
            <a:xfrm>
              <a:off x="1864798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7" name="Retângulo 426">
              <a:extLst>
                <a:ext uri="{FF2B5EF4-FFF2-40B4-BE49-F238E27FC236}">
                  <a16:creationId xmlns:a16="http://schemas.microsoft.com/office/drawing/2014/main" id="{6CE2AEB3-5288-41AF-8527-5B1935052766}"/>
                </a:ext>
              </a:extLst>
            </p:cNvPr>
            <p:cNvSpPr/>
            <p:nvPr userDrawn="1"/>
          </p:nvSpPr>
          <p:spPr>
            <a:xfrm>
              <a:off x="1734161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8" name="Retângulo 427">
              <a:extLst>
                <a:ext uri="{FF2B5EF4-FFF2-40B4-BE49-F238E27FC236}">
                  <a16:creationId xmlns:a16="http://schemas.microsoft.com/office/drawing/2014/main" id="{E41752B3-30F5-4F6F-850C-3A4E94BC8365}"/>
                </a:ext>
              </a:extLst>
            </p:cNvPr>
            <p:cNvSpPr/>
            <p:nvPr userDrawn="1"/>
          </p:nvSpPr>
          <p:spPr>
            <a:xfrm>
              <a:off x="1603524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9" name="Retângulo 428">
              <a:extLst>
                <a:ext uri="{FF2B5EF4-FFF2-40B4-BE49-F238E27FC236}">
                  <a16:creationId xmlns:a16="http://schemas.microsoft.com/office/drawing/2014/main" id="{7B22C708-A816-4261-B96C-EF4A2B8CE2FA}"/>
                </a:ext>
              </a:extLst>
            </p:cNvPr>
            <p:cNvSpPr/>
            <p:nvPr userDrawn="1"/>
          </p:nvSpPr>
          <p:spPr>
            <a:xfrm>
              <a:off x="1472887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Retângulo 429">
              <a:extLst>
                <a:ext uri="{FF2B5EF4-FFF2-40B4-BE49-F238E27FC236}">
                  <a16:creationId xmlns:a16="http://schemas.microsoft.com/office/drawing/2014/main" id="{F17AF7FB-68D3-48A7-9348-E4280685EF14}"/>
                </a:ext>
              </a:extLst>
            </p:cNvPr>
            <p:cNvSpPr/>
            <p:nvPr userDrawn="1"/>
          </p:nvSpPr>
          <p:spPr>
            <a:xfrm>
              <a:off x="1342250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Retângulo 430">
              <a:extLst>
                <a:ext uri="{FF2B5EF4-FFF2-40B4-BE49-F238E27FC236}">
                  <a16:creationId xmlns:a16="http://schemas.microsoft.com/office/drawing/2014/main" id="{0C001C89-563E-4FF1-BE67-DCDBF073F674}"/>
                </a:ext>
              </a:extLst>
            </p:cNvPr>
            <p:cNvSpPr/>
            <p:nvPr userDrawn="1"/>
          </p:nvSpPr>
          <p:spPr>
            <a:xfrm>
              <a:off x="1211613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2" name="Retângulo 431">
              <a:extLst>
                <a:ext uri="{FF2B5EF4-FFF2-40B4-BE49-F238E27FC236}">
                  <a16:creationId xmlns:a16="http://schemas.microsoft.com/office/drawing/2014/main" id="{324F855D-95D9-4FF8-A31E-A95D635A5324}"/>
                </a:ext>
              </a:extLst>
            </p:cNvPr>
            <p:cNvSpPr/>
            <p:nvPr userDrawn="1"/>
          </p:nvSpPr>
          <p:spPr>
            <a:xfrm>
              <a:off x="1080976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Retângulo 432">
              <a:extLst>
                <a:ext uri="{FF2B5EF4-FFF2-40B4-BE49-F238E27FC236}">
                  <a16:creationId xmlns:a16="http://schemas.microsoft.com/office/drawing/2014/main" id="{51CF1879-1C75-4AC2-B020-A519EBE7A430}"/>
                </a:ext>
              </a:extLst>
            </p:cNvPr>
            <p:cNvSpPr/>
            <p:nvPr userDrawn="1"/>
          </p:nvSpPr>
          <p:spPr>
            <a:xfrm>
              <a:off x="950339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5" name="Retângulo 434">
              <a:extLst>
                <a:ext uri="{FF2B5EF4-FFF2-40B4-BE49-F238E27FC236}">
                  <a16:creationId xmlns:a16="http://schemas.microsoft.com/office/drawing/2014/main" id="{4D378B70-ECDC-4D05-9D13-3316CDB346EC}"/>
                </a:ext>
              </a:extLst>
            </p:cNvPr>
            <p:cNvSpPr/>
            <p:nvPr userDrawn="1"/>
          </p:nvSpPr>
          <p:spPr>
            <a:xfrm>
              <a:off x="2909894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Retângulo 437">
              <a:extLst>
                <a:ext uri="{FF2B5EF4-FFF2-40B4-BE49-F238E27FC236}">
                  <a16:creationId xmlns:a16="http://schemas.microsoft.com/office/drawing/2014/main" id="{283A336F-FF88-40A7-89A5-68E3BC22D97E}"/>
                </a:ext>
              </a:extLst>
            </p:cNvPr>
            <p:cNvSpPr/>
            <p:nvPr userDrawn="1"/>
          </p:nvSpPr>
          <p:spPr>
            <a:xfrm>
              <a:off x="2779257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9" name="Retângulo 438">
              <a:extLst>
                <a:ext uri="{FF2B5EF4-FFF2-40B4-BE49-F238E27FC236}">
                  <a16:creationId xmlns:a16="http://schemas.microsoft.com/office/drawing/2014/main" id="{FF633AF1-FB5F-49A0-9B3B-43D4F6732908}"/>
                </a:ext>
              </a:extLst>
            </p:cNvPr>
            <p:cNvSpPr/>
            <p:nvPr userDrawn="1"/>
          </p:nvSpPr>
          <p:spPr>
            <a:xfrm>
              <a:off x="2648620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0" name="Retângulo 439">
              <a:extLst>
                <a:ext uri="{FF2B5EF4-FFF2-40B4-BE49-F238E27FC236}">
                  <a16:creationId xmlns:a16="http://schemas.microsoft.com/office/drawing/2014/main" id="{E9832A7D-08BE-40FB-9F15-70055A6AB0A9}"/>
                </a:ext>
              </a:extLst>
            </p:cNvPr>
            <p:cNvSpPr/>
            <p:nvPr userDrawn="1"/>
          </p:nvSpPr>
          <p:spPr>
            <a:xfrm>
              <a:off x="2517983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1" name="Retângulo 440">
              <a:extLst>
                <a:ext uri="{FF2B5EF4-FFF2-40B4-BE49-F238E27FC236}">
                  <a16:creationId xmlns:a16="http://schemas.microsoft.com/office/drawing/2014/main" id="{B63ABE6C-4358-4192-A6FF-3195C4E7A69B}"/>
                </a:ext>
              </a:extLst>
            </p:cNvPr>
            <p:cNvSpPr/>
            <p:nvPr userDrawn="1"/>
          </p:nvSpPr>
          <p:spPr>
            <a:xfrm>
              <a:off x="2256709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3" name="Retângulo 442">
              <a:extLst>
                <a:ext uri="{FF2B5EF4-FFF2-40B4-BE49-F238E27FC236}">
                  <a16:creationId xmlns:a16="http://schemas.microsoft.com/office/drawing/2014/main" id="{BE22119A-697F-4155-8A6B-702B5043D128}"/>
                </a:ext>
              </a:extLst>
            </p:cNvPr>
            <p:cNvSpPr/>
            <p:nvPr userDrawn="1"/>
          </p:nvSpPr>
          <p:spPr>
            <a:xfrm>
              <a:off x="166517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4" name="Retângulo 443">
              <a:extLst>
                <a:ext uri="{FF2B5EF4-FFF2-40B4-BE49-F238E27FC236}">
                  <a16:creationId xmlns:a16="http://schemas.microsoft.com/office/drawing/2014/main" id="{1313DE2A-9860-4D85-B493-16BD6CAC5324}"/>
                </a:ext>
              </a:extLst>
            </p:cNvPr>
            <p:cNvSpPr/>
            <p:nvPr userDrawn="1"/>
          </p:nvSpPr>
          <p:spPr>
            <a:xfrm>
              <a:off x="297154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5" name="Retângulo 444">
              <a:extLst>
                <a:ext uri="{FF2B5EF4-FFF2-40B4-BE49-F238E27FC236}">
                  <a16:creationId xmlns:a16="http://schemas.microsoft.com/office/drawing/2014/main" id="{8F61BFD6-18C9-4413-B8AF-D7AF0F312D4B}"/>
                </a:ext>
              </a:extLst>
            </p:cNvPr>
            <p:cNvSpPr/>
            <p:nvPr userDrawn="1"/>
          </p:nvSpPr>
          <p:spPr>
            <a:xfrm>
              <a:off x="427791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6" name="Retângulo 445">
              <a:extLst>
                <a:ext uri="{FF2B5EF4-FFF2-40B4-BE49-F238E27FC236}">
                  <a16:creationId xmlns:a16="http://schemas.microsoft.com/office/drawing/2014/main" id="{EC85A9C3-5BF5-4786-87A3-1F26DD342D9A}"/>
                </a:ext>
              </a:extLst>
            </p:cNvPr>
            <p:cNvSpPr/>
            <p:nvPr userDrawn="1"/>
          </p:nvSpPr>
          <p:spPr>
            <a:xfrm>
              <a:off x="558428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7" name="Retângulo 446">
              <a:extLst>
                <a:ext uri="{FF2B5EF4-FFF2-40B4-BE49-F238E27FC236}">
                  <a16:creationId xmlns:a16="http://schemas.microsoft.com/office/drawing/2014/main" id="{802E3BDD-B707-42F6-81C5-0F7849F00702}"/>
                </a:ext>
              </a:extLst>
            </p:cNvPr>
            <p:cNvSpPr/>
            <p:nvPr userDrawn="1"/>
          </p:nvSpPr>
          <p:spPr>
            <a:xfrm>
              <a:off x="689065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8" name="Retângulo 447">
              <a:extLst>
                <a:ext uri="{FF2B5EF4-FFF2-40B4-BE49-F238E27FC236}">
                  <a16:creationId xmlns:a16="http://schemas.microsoft.com/office/drawing/2014/main" id="{33618E13-A21E-4CAC-BA1E-32A8764CAB8E}"/>
                </a:ext>
              </a:extLst>
            </p:cNvPr>
            <p:cNvSpPr/>
            <p:nvPr userDrawn="1"/>
          </p:nvSpPr>
          <p:spPr>
            <a:xfrm>
              <a:off x="819702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9" name="Retângulo 448">
              <a:extLst>
                <a:ext uri="{FF2B5EF4-FFF2-40B4-BE49-F238E27FC236}">
                  <a16:creationId xmlns:a16="http://schemas.microsoft.com/office/drawing/2014/main" id="{1727041A-07D2-43B4-858A-29C715063A10}"/>
                </a:ext>
              </a:extLst>
            </p:cNvPr>
            <p:cNvSpPr/>
            <p:nvPr userDrawn="1"/>
          </p:nvSpPr>
          <p:spPr>
            <a:xfrm>
              <a:off x="35880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0" name="Retângulo 449">
              <a:extLst>
                <a:ext uri="{FF2B5EF4-FFF2-40B4-BE49-F238E27FC236}">
                  <a16:creationId xmlns:a16="http://schemas.microsoft.com/office/drawing/2014/main" id="{454D2F38-18EF-45A3-B22F-85EB86AEF5CB}"/>
                </a:ext>
              </a:extLst>
            </p:cNvPr>
            <p:cNvSpPr/>
            <p:nvPr userDrawn="1"/>
          </p:nvSpPr>
          <p:spPr>
            <a:xfrm>
              <a:off x="2387346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1" name="Retângulo 450">
              <a:extLst>
                <a:ext uri="{FF2B5EF4-FFF2-40B4-BE49-F238E27FC236}">
                  <a16:creationId xmlns:a16="http://schemas.microsoft.com/office/drawing/2014/main" id="{53B51A97-F42C-432E-88CF-6D8ADF55126B}"/>
                </a:ext>
              </a:extLst>
            </p:cNvPr>
            <p:cNvSpPr/>
            <p:nvPr userDrawn="1"/>
          </p:nvSpPr>
          <p:spPr>
            <a:xfrm>
              <a:off x="2126072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2" name="Retângulo 451">
              <a:extLst>
                <a:ext uri="{FF2B5EF4-FFF2-40B4-BE49-F238E27FC236}">
                  <a16:creationId xmlns:a16="http://schemas.microsoft.com/office/drawing/2014/main" id="{E771E2B3-B3E6-4502-8FF4-19F4338E26D6}"/>
                </a:ext>
              </a:extLst>
            </p:cNvPr>
            <p:cNvSpPr/>
            <p:nvPr userDrawn="1"/>
          </p:nvSpPr>
          <p:spPr>
            <a:xfrm>
              <a:off x="1995435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3" name="Retângulo 452">
              <a:extLst>
                <a:ext uri="{FF2B5EF4-FFF2-40B4-BE49-F238E27FC236}">
                  <a16:creationId xmlns:a16="http://schemas.microsoft.com/office/drawing/2014/main" id="{13B9F3DF-B30B-4667-98FA-38CEC9BC9FA0}"/>
                </a:ext>
              </a:extLst>
            </p:cNvPr>
            <p:cNvSpPr/>
            <p:nvPr userDrawn="1"/>
          </p:nvSpPr>
          <p:spPr>
            <a:xfrm>
              <a:off x="1864798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4" name="Retângulo 453">
              <a:extLst>
                <a:ext uri="{FF2B5EF4-FFF2-40B4-BE49-F238E27FC236}">
                  <a16:creationId xmlns:a16="http://schemas.microsoft.com/office/drawing/2014/main" id="{2DF45B75-9597-4368-A829-520384C4BE57}"/>
                </a:ext>
              </a:extLst>
            </p:cNvPr>
            <p:cNvSpPr/>
            <p:nvPr userDrawn="1"/>
          </p:nvSpPr>
          <p:spPr>
            <a:xfrm>
              <a:off x="1734161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5" name="Retângulo 454">
              <a:extLst>
                <a:ext uri="{FF2B5EF4-FFF2-40B4-BE49-F238E27FC236}">
                  <a16:creationId xmlns:a16="http://schemas.microsoft.com/office/drawing/2014/main" id="{7B6CF651-C124-4571-982E-36E68009B45E}"/>
                </a:ext>
              </a:extLst>
            </p:cNvPr>
            <p:cNvSpPr/>
            <p:nvPr userDrawn="1"/>
          </p:nvSpPr>
          <p:spPr>
            <a:xfrm>
              <a:off x="1603524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6" name="Retângulo 455">
              <a:extLst>
                <a:ext uri="{FF2B5EF4-FFF2-40B4-BE49-F238E27FC236}">
                  <a16:creationId xmlns:a16="http://schemas.microsoft.com/office/drawing/2014/main" id="{62FECFF3-283B-41E2-A155-23ED324EB8DA}"/>
                </a:ext>
              </a:extLst>
            </p:cNvPr>
            <p:cNvSpPr/>
            <p:nvPr userDrawn="1"/>
          </p:nvSpPr>
          <p:spPr>
            <a:xfrm>
              <a:off x="1472887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Retângulo 456">
              <a:extLst>
                <a:ext uri="{FF2B5EF4-FFF2-40B4-BE49-F238E27FC236}">
                  <a16:creationId xmlns:a16="http://schemas.microsoft.com/office/drawing/2014/main" id="{CBF0D610-3AB6-4432-BD00-CD2B47F5CF8B}"/>
                </a:ext>
              </a:extLst>
            </p:cNvPr>
            <p:cNvSpPr/>
            <p:nvPr userDrawn="1"/>
          </p:nvSpPr>
          <p:spPr>
            <a:xfrm>
              <a:off x="1342250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Retângulo 457">
              <a:extLst>
                <a:ext uri="{FF2B5EF4-FFF2-40B4-BE49-F238E27FC236}">
                  <a16:creationId xmlns:a16="http://schemas.microsoft.com/office/drawing/2014/main" id="{D0C3D320-D93E-4D0A-AFF5-B82132001508}"/>
                </a:ext>
              </a:extLst>
            </p:cNvPr>
            <p:cNvSpPr/>
            <p:nvPr userDrawn="1"/>
          </p:nvSpPr>
          <p:spPr>
            <a:xfrm>
              <a:off x="1211613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Retângulo 458">
              <a:extLst>
                <a:ext uri="{FF2B5EF4-FFF2-40B4-BE49-F238E27FC236}">
                  <a16:creationId xmlns:a16="http://schemas.microsoft.com/office/drawing/2014/main" id="{266B31B0-A467-4B96-AB45-EF0EF34398BD}"/>
                </a:ext>
              </a:extLst>
            </p:cNvPr>
            <p:cNvSpPr/>
            <p:nvPr userDrawn="1"/>
          </p:nvSpPr>
          <p:spPr>
            <a:xfrm>
              <a:off x="1080976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0" name="Retângulo 459">
              <a:extLst>
                <a:ext uri="{FF2B5EF4-FFF2-40B4-BE49-F238E27FC236}">
                  <a16:creationId xmlns:a16="http://schemas.microsoft.com/office/drawing/2014/main" id="{25BB121A-4EA3-417E-8380-CBDA5F725AD0}"/>
                </a:ext>
              </a:extLst>
            </p:cNvPr>
            <p:cNvSpPr/>
            <p:nvPr userDrawn="1"/>
          </p:nvSpPr>
          <p:spPr>
            <a:xfrm>
              <a:off x="950339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Retângulo 464">
              <a:extLst>
                <a:ext uri="{FF2B5EF4-FFF2-40B4-BE49-F238E27FC236}">
                  <a16:creationId xmlns:a16="http://schemas.microsoft.com/office/drawing/2014/main" id="{943CAEFF-C883-4005-9425-9A0FDEDE8743}"/>
                </a:ext>
              </a:extLst>
            </p:cNvPr>
            <p:cNvSpPr/>
            <p:nvPr userDrawn="1"/>
          </p:nvSpPr>
          <p:spPr>
            <a:xfrm>
              <a:off x="2779257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Retângulo 466">
              <a:extLst>
                <a:ext uri="{FF2B5EF4-FFF2-40B4-BE49-F238E27FC236}">
                  <a16:creationId xmlns:a16="http://schemas.microsoft.com/office/drawing/2014/main" id="{CA192E5C-15FC-426C-8893-049231D7D72E}"/>
                </a:ext>
              </a:extLst>
            </p:cNvPr>
            <p:cNvSpPr/>
            <p:nvPr userDrawn="1"/>
          </p:nvSpPr>
          <p:spPr>
            <a:xfrm>
              <a:off x="2517983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Retângulo 467">
              <a:extLst>
                <a:ext uri="{FF2B5EF4-FFF2-40B4-BE49-F238E27FC236}">
                  <a16:creationId xmlns:a16="http://schemas.microsoft.com/office/drawing/2014/main" id="{7DBDFD90-620F-439A-B48C-DFE65475DAD8}"/>
                </a:ext>
              </a:extLst>
            </p:cNvPr>
            <p:cNvSpPr/>
            <p:nvPr userDrawn="1"/>
          </p:nvSpPr>
          <p:spPr>
            <a:xfrm>
              <a:off x="2256709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Retângulo 469">
              <a:extLst>
                <a:ext uri="{FF2B5EF4-FFF2-40B4-BE49-F238E27FC236}">
                  <a16:creationId xmlns:a16="http://schemas.microsoft.com/office/drawing/2014/main" id="{DF50149F-9004-4FFC-872D-5EEEB4A4978D}"/>
                </a:ext>
              </a:extLst>
            </p:cNvPr>
            <p:cNvSpPr/>
            <p:nvPr userDrawn="1"/>
          </p:nvSpPr>
          <p:spPr>
            <a:xfrm>
              <a:off x="166517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Retângulo 470">
              <a:extLst>
                <a:ext uri="{FF2B5EF4-FFF2-40B4-BE49-F238E27FC236}">
                  <a16:creationId xmlns:a16="http://schemas.microsoft.com/office/drawing/2014/main" id="{C11A996D-9417-4605-8221-39C4185A690E}"/>
                </a:ext>
              </a:extLst>
            </p:cNvPr>
            <p:cNvSpPr/>
            <p:nvPr userDrawn="1"/>
          </p:nvSpPr>
          <p:spPr>
            <a:xfrm>
              <a:off x="297154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2" name="Retângulo 471">
              <a:extLst>
                <a:ext uri="{FF2B5EF4-FFF2-40B4-BE49-F238E27FC236}">
                  <a16:creationId xmlns:a16="http://schemas.microsoft.com/office/drawing/2014/main" id="{05A7330B-75EC-4527-8227-02485EED462C}"/>
                </a:ext>
              </a:extLst>
            </p:cNvPr>
            <p:cNvSpPr/>
            <p:nvPr userDrawn="1"/>
          </p:nvSpPr>
          <p:spPr>
            <a:xfrm>
              <a:off x="427791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3" name="Retângulo 472">
              <a:extLst>
                <a:ext uri="{FF2B5EF4-FFF2-40B4-BE49-F238E27FC236}">
                  <a16:creationId xmlns:a16="http://schemas.microsoft.com/office/drawing/2014/main" id="{EB14ACB0-4132-4562-97B2-7FC296C680D5}"/>
                </a:ext>
              </a:extLst>
            </p:cNvPr>
            <p:cNvSpPr/>
            <p:nvPr userDrawn="1"/>
          </p:nvSpPr>
          <p:spPr>
            <a:xfrm>
              <a:off x="558428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4" name="Retângulo 473">
              <a:extLst>
                <a:ext uri="{FF2B5EF4-FFF2-40B4-BE49-F238E27FC236}">
                  <a16:creationId xmlns:a16="http://schemas.microsoft.com/office/drawing/2014/main" id="{DCC22FAC-67EE-412B-9495-47D45A4E55F4}"/>
                </a:ext>
              </a:extLst>
            </p:cNvPr>
            <p:cNvSpPr/>
            <p:nvPr userDrawn="1"/>
          </p:nvSpPr>
          <p:spPr>
            <a:xfrm>
              <a:off x="689065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Retângulo 474">
              <a:extLst>
                <a:ext uri="{FF2B5EF4-FFF2-40B4-BE49-F238E27FC236}">
                  <a16:creationId xmlns:a16="http://schemas.microsoft.com/office/drawing/2014/main" id="{C598A592-4054-44EB-BBED-3400E4B483A3}"/>
                </a:ext>
              </a:extLst>
            </p:cNvPr>
            <p:cNvSpPr/>
            <p:nvPr userDrawn="1"/>
          </p:nvSpPr>
          <p:spPr>
            <a:xfrm>
              <a:off x="819702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Retângulo 475">
              <a:extLst>
                <a:ext uri="{FF2B5EF4-FFF2-40B4-BE49-F238E27FC236}">
                  <a16:creationId xmlns:a16="http://schemas.microsoft.com/office/drawing/2014/main" id="{C0DE0A8A-951A-48F3-AAED-2A16E7AFBC2F}"/>
                </a:ext>
              </a:extLst>
            </p:cNvPr>
            <p:cNvSpPr/>
            <p:nvPr userDrawn="1"/>
          </p:nvSpPr>
          <p:spPr>
            <a:xfrm>
              <a:off x="35880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Retângulo 476">
              <a:extLst>
                <a:ext uri="{FF2B5EF4-FFF2-40B4-BE49-F238E27FC236}">
                  <a16:creationId xmlns:a16="http://schemas.microsoft.com/office/drawing/2014/main" id="{56883B3F-8E4F-4785-900E-5C78AC36EF77}"/>
                </a:ext>
              </a:extLst>
            </p:cNvPr>
            <p:cNvSpPr/>
            <p:nvPr userDrawn="1"/>
          </p:nvSpPr>
          <p:spPr>
            <a:xfrm>
              <a:off x="2387346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8" name="Retângulo 477">
              <a:extLst>
                <a:ext uri="{FF2B5EF4-FFF2-40B4-BE49-F238E27FC236}">
                  <a16:creationId xmlns:a16="http://schemas.microsoft.com/office/drawing/2014/main" id="{97893E9A-F4FE-463F-9415-329C0552920D}"/>
                </a:ext>
              </a:extLst>
            </p:cNvPr>
            <p:cNvSpPr/>
            <p:nvPr userDrawn="1"/>
          </p:nvSpPr>
          <p:spPr>
            <a:xfrm>
              <a:off x="2126072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9" name="Retângulo 478">
              <a:extLst>
                <a:ext uri="{FF2B5EF4-FFF2-40B4-BE49-F238E27FC236}">
                  <a16:creationId xmlns:a16="http://schemas.microsoft.com/office/drawing/2014/main" id="{115D89FC-F230-48B9-9050-4A72091B5286}"/>
                </a:ext>
              </a:extLst>
            </p:cNvPr>
            <p:cNvSpPr/>
            <p:nvPr userDrawn="1"/>
          </p:nvSpPr>
          <p:spPr>
            <a:xfrm>
              <a:off x="1995435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0" name="Retângulo 479">
              <a:extLst>
                <a:ext uri="{FF2B5EF4-FFF2-40B4-BE49-F238E27FC236}">
                  <a16:creationId xmlns:a16="http://schemas.microsoft.com/office/drawing/2014/main" id="{9135D8FB-38B0-4D49-81F9-5133C8358429}"/>
                </a:ext>
              </a:extLst>
            </p:cNvPr>
            <p:cNvSpPr/>
            <p:nvPr userDrawn="1"/>
          </p:nvSpPr>
          <p:spPr>
            <a:xfrm>
              <a:off x="1864798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1" name="Retângulo 480">
              <a:extLst>
                <a:ext uri="{FF2B5EF4-FFF2-40B4-BE49-F238E27FC236}">
                  <a16:creationId xmlns:a16="http://schemas.microsoft.com/office/drawing/2014/main" id="{2AA01CA3-D6FA-4946-A569-B5CC3B158406}"/>
                </a:ext>
              </a:extLst>
            </p:cNvPr>
            <p:cNvSpPr/>
            <p:nvPr userDrawn="1"/>
          </p:nvSpPr>
          <p:spPr>
            <a:xfrm>
              <a:off x="1734161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2" name="Retângulo 481">
              <a:extLst>
                <a:ext uri="{FF2B5EF4-FFF2-40B4-BE49-F238E27FC236}">
                  <a16:creationId xmlns:a16="http://schemas.microsoft.com/office/drawing/2014/main" id="{60071AAE-4C4C-4AB6-A9D7-886979277667}"/>
                </a:ext>
              </a:extLst>
            </p:cNvPr>
            <p:cNvSpPr/>
            <p:nvPr userDrawn="1"/>
          </p:nvSpPr>
          <p:spPr>
            <a:xfrm>
              <a:off x="1603524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3" name="Retângulo 482">
              <a:extLst>
                <a:ext uri="{FF2B5EF4-FFF2-40B4-BE49-F238E27FC236}">
                  <a16:creationId xmlns:a16="http://schemas.microsoft.com/office/drawing/2014/main" id="{09F84364-C7D1-4FC3-B674-CA328A81FC98}"/>
                </a:ext>
              </a:extLst>
            </p:cNvPr>
            <p:cNvSpPr/>
            <p:nvPr userDrawn="1"/>
          </p:nvSpPr>
          <p:spPr>
            <a:xfrm>
              <a:off x="1472887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4" name="Retângulo 483">
              <a:extLst>
                <a:ext uri="{FF2B5EF4-FFF2-40B4-BE49-F238E27FC236}">
                  <a16:creationId xmlns:a16="http://schemas.microsoft.com/office/drawing/2014/main" id="{2298AA52-F21A-43E3-9A94-669F495A0098}"/>
                </a:ext>
              </a:extLst>
            </p:cNvPr>
            <p:cNvSpPr/>
            <p:nvPr userDrawn="1"/>
          </p:nvSpPr>
          <p:spPr>
            <a:xfrm>
              <a:off x="1342250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5" name="Retângulo 484">
              <a:extLst>
                <a:ext uri="{FF2B5EF4-FFF2-40B4-BE49-F238E27FC236}">
                  <a16:creationId xmlns:a16="http://schemas.microsoft.com/office/drawing/2014/main" id="{38FA1730-6ECE-416E-9E8F-501A05254C07}"/>
                </a:ext>
              </a:extLst>
            </p:cNvPr>
            <p:cNvSpPr/>
            <p:nvPr userDrawn="1"/>
          </p:nvSpPr>
          <p:spPr>
            <a:xfrm>
              <a:off x="1211613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6" name="Retângulo 485">
              <a:extLst>
                <a:ext uri="{FF2B5EF4-FFF2-40B4-BE49-F238E27FC236}">
                  <a16:creationId xmlns:a16="http://schemas.microsoft.com/office/drawing/2014/main" id="{4C23D253-69D9-4F5E-8785-763CB8DF1B24}"/>
                </a:ext>
              </a:extLst>
            </p:cNvPr>
            <p:cNvSpPr/>
            <p:nvPr userDrawn="1"/>
          </p:nvSpPr>
          <p:spPr>
            <a:xfrm>
              <a:off x="1080976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7" name="Retângulo 486">
              <a:extLst>
                <a:ext uri="{FF2B5EF4-FFF2-40B4-BE49-F238E27FC236}">
                  <a16:creationId xmlns:a16="http://schemas.microsoft.com/office/drawing/2014/main" id="{7AE6BABA-98FE-4B3A-BDB7-5E58054A8FDD}"/>
                </a:ext>
              </a:extLst>
            </p:cNvPr>
            <p:cNvSpPr/>
            <p:nvPr userDrawn="1"/>
          </p:nvSpPr>
          <p:spPr>
            <a:xfrm>
              <a:off x="950339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2" name="Retângulo 491">
              <a:extLst>
                <a:ext uri="{FF2B5EF4-FFF2-40B4-BE49-F238E27FC236}">
                  <a16:creationId xmlns:a16="http://schemas.microsoft.com/office/drawing/2014/main" id="{AAB69DDB-ADF6-4B23-8790-F7DAD779E2CF}"/>
                </a:ext>
              </a:extLst>
            </p:cNvPr>
            <p:cNvSpPr/>
            <p:nvPr userDrawn="1"/>
          </p:nvSpPr>
          <p:spPr>
            <a:xfrm>
              <a:off x="2779257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4" name="Retângulo 493">
              <a:extLst>
                <a:ext uri="{FF2B5EF4-FFF2-40B4-BE49-F238E27FC236}">
                  <a16:creationId xmlns:a16="http://schemas.microsoft.com/office/drawing/2014/main" id="{381F5234-D1E7-44FF-BF13-F1C90D33ED8B}"/>
                </a:ext>
              </a:extLst>
            </p:cNvPr>
            <p:cNvSpPr/>
            <p:nvPr userDrawn="1"/>
          </p:nvSpPr>
          <p:spPr>
            <a:xfrm>
              <a:off x="2517983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5" name="Retângulo 494">
              <a:extLst>
                <a:ext uri="{FF2B5EF4-FFF2-40B4-BE49-F238E27FC236}">
                  <a16:creationId xmlns:a16="http://schemas.microsoft.com/office/drawing/2014/main" id="{16CF491B-B5F0-4258-BCAD-97495ED905F3}"/>
                </a:ext>
              </a:extLst>
            </p:cNvPr>
            <p:cNvSpPr/>
            <p:nvPr userDrawn="1"/>
          </p:nvSpPr>
          <p:spPr>
            <a:xfrm>
              <a:off x="2256709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7" name="Retângulo 496">
              <a:extLst>
                <a:ext uri="{FF2B5EF4-FFF2-40B4-BE49-F238E27FC236}">
                  <a16:creationId xmlns:a16="http://schemas.microsoft.com/office/drawing/2014/main" id="{991DEF82-1723-400C-AFFA-31420F9B7C8B}"/>
                </a:ext>
              </a:extLst>
            </p:cNvPr>
            <p:cNvSpPr/>
            <p:nvPr userDrawn="1"/>
          </p:nvSpPr>
          <p:spPr>
            <a:xfrm>
              <a:off x="166517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8" name="Retângulo 497">
              <a:extLst>
                <a:ext uri="{FF2B5EF4-FFF2-40B4-BE49-F238E27FC236}">
                  <a16:creationId xmlns:a16="http://schemas.microsoft.com/office/drawing/2014/main" id="{46ADFF1B-159A-424C-947D-C98407792070}"/>
                </a:ext>
              </a:extLst>
            </p:cNvPr>
            <p:cNvSpPr/>
            <p:nvPr userDrawn="1"/>
          </p:nvSpPr>
          <p:spPr>
            <a:xfrm>
              <a:off x="297154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9" name="Retângulo 498">
              <a:extLst>
                <a:ext uri="{FF2B5EF4-FFF2-40B4-BE49-F238E27FC236}">
                  <a16:creationId xmlns:a16="http://schemas.microsoft.com/office/drawing/2014/main" id="{0969AFD2-78F0-46A0-9A13-448AE4EB5330}"/>
                </a:ext>
              </a:extLst>
            </p:cNvPr>
            <p:cNvSpPr/>
            <p:nvPr userDrawn="1"/>
          </p:nvSpPr>
          <p:spPr>
            <a:xfrm>
              <a:off x="427791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0" name="Retângulo 499">
              <a:extLst>
                <a:ext uri="{FF2B5EF4-FFF2-40B4-BE49-F238E27FC236}">
                  <a16:creationId xmlns:a16="http://schemas.microsoft.com/office/drawing/2014/main" id="{C7E73E10-34D9-48C5-91EF-8DFAA35BE2FF}"/>
                </a:ext>
              </a:extLst>
            </p:cNvPr>
            <p:cNvSpPr/>
            <p:nvPr userDrawn="1"/>
          </p:nvSpPr>
          <p:spPr>
            <a:xfrm>
              <a:off x="558428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1" name="Retângulo 500">
              <a:extLst>
                <a:ext uri="{FF2B5EF4-FFF2-40B4-BE49-F238E27FC236}">
                  <a16:creationId xmlns:a16="http://schemas.microsoft.com/office/drawing/2014/main" id="{300CC541-999A-47B6-BAE3-4D56121DBE34}"/>
                </a:ext>
              </a:extLst>
            </p:cNvPr>
            <p:cNvSpPr/>
            <p:nvPr userDrawn="1"/>
          </p:nvSpPr>
          <p:spPr>
            <a:xfrm>
              <a:off x="689065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2" name="Retângulo 501">
              <a:extLst>
                <a:ext uri="{FF2B5EF4-FFF2-40B4-BE49-F238E27FC236}">
                  <a16:creationId xmlns:a16="http://schemas.microsoft.com/office/drawing/2014/main" id="{6BFFD83F-7252-4962-99D5-0AADD86F6621}"/>
                </a:ext>
              </a:extLst>
            </p:cNvPr>
            <p:cNvSpPr/>
            <p:nvPr userDrawn="1"/>
          </p:nvSpPr>
          <p:spPr>
            <a:xfrm>
              <a:off x="819702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3" name="Retângulo 502">
              <a:extLst>
                <a:ext uri="{FF2B5EF4-FFF2-40B4-BE49-F238E27FC236}">
                  <a16:creationId xmlns:a16="http://schemas.microsoft.com/office/drawing/2014/main" id="{83F1973C-8F4E-4483-BE6B-6ABB7238CEFB}"/>
                </a:ext>
              </a:extLst>
            </p:cNvPr>
            <p:cNvSpPr/>
            <p:nvPr userDrawn="1"/>
          </p:nvSpPr>
          <p:spPr>
            <a:xfrm>
              <a:off x="35880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5" name="Retângulo 504">
              <a:extLst>
                <a:ext uri="{FF2B5EF4-FFF2-40B4-BE49-F238E27FC236}">
                  <a16:creationId xmlns:a16="http://schemas.microsoft.com/office/drawing/2014/main" id="{BEF90B58-75FC-48D7-AF7A-4BBCF06AFC56}"/>
                </a:ext>
              </a:extLst>
            </p:cNvPr>
            <p:cNvSpPr/>
            <p:nvPr userDrawn="1"/>
          </p:nvSpPr>
          <p:spPr>
            <a:xfrm>
              <a:off x="2126072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6" name="Retângulo 505">
              <a:extLst>
                <a:ext uri="{FF2B5EF4-FFF2-40B4-BE49-F238E27FC236}">
                  <a16:creationId xmlns:a16="http://schemas.microsoft.com/office/drawing/2014/main" id="{F431C0ED-7F31-41B0-AC40-347FC7B34DDD}"/>
                </a:ext>
              </a:extLst>
            </p:cNvPr>
            <p:cNvSpPr/>
            <p:nvPr userDrawn="1"/>
          </p:nvSpPr>
          <p:spPr>
            <a:xfrm>
              <a:off x="1995435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7" name="Retângulo 506">
              <a:extLst>
                <a:ext uri="{FF2B5EF4-FFF2-40B4-BE49-F238E27FC236}">
                  <a16:creationId xmlns:a16="http://schemas.microsoft.com/office/drawing/2014/main" id="{395FE2DD-354D-4FA6-862C-56BF13C61CCF}"/>
                </a:ext>
              </a:extLst>
            </p:cNvPr>
            <p:cNvSpPr/>
            <p:nvPr userDrawn="1"/>
          </p:nvSpPr>
          <p:spPr>
            <a:xfrm>
              <a:off x="1864798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8" name="Retângulo 507">
              <a:extLst>
                <a:ext uri="{FF2B5EF4-FFF2-40B4-BE49-F238E27FC236}">
                  <a16:creationId xmlns:a16="http://schemas.microsoft.com/office/drawing/2014/main" id="{586A22DC-2F45-48E5-8A87-D3916B3FDA59}"/>
                </a:ext>
              </a:extLst>
            </p:cNvPr>
            <p:cNvSpPr/>
            <p:nvPr userDrawn="1"/>
          </p:nvSpPr>
          <p:spPr>
            <a:xfrm>
              <a:off x="1734161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9" name="Retângulo 508">
              <a:extLst>
                <a:ext uri="{FF2B5EF4-FFF2-40B4-BE49-F238E27FC236}">
                  <a16:creationId xmlns:a16="http://schemas.microsoft.com/office/drawing/2014/main" id="{DF711769-A125-4ECA-91AF-972EEC23DCFC}"/>
                </a:ext>
              </a:extLst>
            </p:cNvPr>
            <p:cNvSpPr/>
            <p:nvPr userDrawn="1"/>
          </p:nvSpPr>
          <p:spPr>
            <a:xfrm>
              <a:off x="1603524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0" name="Retângulo 509">
              <a:extLst>
                <a:ext uri="{FF2B5EF4-FFF2-40B4-BE49-F238E27FC236}">
                  <a16:creationId xmlns:a16="http://schemas.microsoft.com/office/drawing/2014/main" id="{A010D6F7-224B-4873-A066-285D595E9F53}"/>
                </a:ext>
              </a:extLst>
            </p:cNvPr>
            <p:cNvSpPr/>
            <p:nvPr userDrawn="1"/>
          </p:nvSpPr>
          <p:spPr>
            <a:xfrm>
              <a:off x="1472887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1" name="Retângulo 510">
              <a:extLst>
                <a:ext uri="{FF2B5EF4-FFF2-40B4-BE49-F238E27FC236}">
                  <a16:creationId xmlns:a16="http://schemas.microsoft.com/office/drawing/2014/main" id="{F2B2919B-C43A-4EB9-94F6-EE79EB1EC582}"/>
                </a:ext>
              </a:extLst>
            </p:cNvPr>
            <p:cNvSpPr/>
            <p:nvPr userDrawn="1"/>
          </p:nvSpPr>
          <p:spPr>
            <a:xfrm>
              <a:off x="1342250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2" name="Retângulo 511">
              <a:extLst>
                <a:ext uri="{FF2B5EF4-FFF2-40B4-BE49-F238E27FC236}">
                  <a16:creationId xmlns:a16="http://schemas.microsoft.com/office/drawing/2014/main" id="{973C0DA9-3752-4037-B1B1-C570FA70259F}"/>
                </a:ext>
              </a:extLst>
            </p:cNvPr>
            <p:cNvSpPr/>
            <p:nvPr userDrawn="1"/>
          </p:nvSpPr>
          <p:spPr>
            <a:xfrm>
              <a:off x="1211613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3" name="Retângulo 512">
              <a:extLst>
                <a:ext uri="{FF2B5EF4-FFF2-40B4-BE49-F238E27FC236}">
                  <a16:creationId xmlns:a16="http://schemas.microsoft.com/office/drawing/2014/main" id="{008DB2E8-4686-4D31-8CF5-54EBD05CAA8D}"/>
                </a:ext>
              </a:extLst>
            </p:cNvPr>
            <p:cNvSpPr/>
            <p:nvPr userDrawn="1"/>
          </p:nvSpPr>
          <p:spPr>
            <a:xfrm>
              <a:off x="1080976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4" name="Retângulo 513">
              <a:extLst>
                <a:ext uri="{FF2B5EF4-FFF2-40B4-BE49-F238E27FC236}">
                  <a16:creationId xmlns:a16="http://schemas.microsoft.com/office/drawing/2014/main" id="{30694B80-044C-4869-BF56-A52137B1802B}"/>
                </a:ext>
              </a:extLst>
            </p:cNvPr>
            <p:cNvSpPr/>
            <p:nvPr userDrawn="1"/>
          </p:nvSpPr>
          <p:spPr>
            <a:xfrm>
              <a:off x="950339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0" name="Retângulo 519">
              <a:extLst>
                <a:ext uri="{FF2B5EF4-FFF2-40B4-BE49-F238E27FC236}">
                  <a16:creationId xmlns:a16="http://schemas.microsoft.com/office/drawing/2014/main" id="{DC2DF9B7-D6F0-4B97-9D0A-4157D1A90435}"/>
                </a:ext>
              </a:extLst>
            </p:cNvPr>
            <p:cNvSpPr/>
            <p:nvPr userDrawn="1"/>
          </p:nvSpPr>
          <p:spPr>
            <a:xfrm>
              <a:off x="2648620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1" name="Retângulo 520">
              <a:extLst>
                <a:ext uri="{FF2B5EF4-FFF2-40B4-BE49-F238E27FC236}">
                  <a16:creationId xmlns:a16="http://schemas.microsoft.com/office/drawing/2014/main" id="{8DF981C0-BF64-4A04-A88C-0EE96E1B7E85}"/>
                </a:ext>
              </a:extLst>
            </p:cNvPr>
            <p:cNvSpPr/>
            <p:nvPr userDrawn="1"/>
          </p:nvSpPr>
          <p:spPr>
            <a:xfrm>
              <a:off x="2517983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2" name="Retângulo 521">
              <a:extLst>
                <a:ext uri="{FF2B5EF4-FFF2-40B4-BE49-F238E27FC236}">
                  <a16:creationId xmlns:a16="http://schemas.microsoft.com/office/drawing/2014/main" id="{DD6EEA73-EA10-4F46-BE69-3E3199A5EA83}"/>
                </a:ext>
              </a:extLst>
            </p:cNvPr>
            <p:cNvSpPr/>
            <p:nvPr userDrawn="1"/>
          </p:nvSpPr>
          <p:spPr>
            <a:xfrm>
              <a:off x="2256709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5" name="Retângulo 524">
              <a:extLst>
                <a:ext uri="{FF2B5EF4-FFF2-40B4-BE49-F238E27FC236}">
                  <a16:creationId xmlns:a16="http://schemas.microsoft.com/office/drawing/2014/main" id="{805F349E-9C36-46CA-9747-9ACE0F205C0D}"/>
                </a:ext>
              </a:extLst>
            </p:cNvPr>
            <p:cNvSpPr/>
            <p:nvPr userDrawn="1"/>
          </p:nvSpPr>
          <p:spPr>
            <a:xfrm>
              <a:off x="297154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6" name="Retângulo 525">
              <a:extLst>
                <a:ext uri="{FF2B5EF4-FFF2-40B4-BE49-F238E27FC236}">
                  <a16:creationId xmlns:a16="http://schemas.microsoft.com/office/drawing/2014/main" id="{BAFBD1BE-8AE0-4DAF-84ED-F54E2A21255A}"/>
                </a:ext>
              </a:extLst>
            </p:cNvPr>
            <p:cNvSpPr/>
            <p:nvPr userDrawn="1"/>
          </p:nvSpPr>
          <p:spPr>
            <a:xfrm>
              <a:off x="427791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7" name="Retângulo 526">
              <a:extLst>
                <a:ext uri="{FF2B5EF4-FFF2-40B4-BE49-F238E27FC236}">
                  <a16:creationId xmlns:a16="http://schemas.microsoft.com/office/drawing/2014/main" id="{664C4F07-4CD1-4400-A2A3-DB5A14987C23}"/>
                </a:ext>
              </a:extLst>
            </p:cNvPr>
            <p:cNvSpPr/>
            <p:nvPr userDrawn="1"/>
          </p:nvSpPr>
          <p:spPr>
            <a:xfrm>
              <a:off x="558428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8" name="Retângulo 527">
              <a:extLst>
                <a:ext uri="{FF2B5EF4-FFF2-40B4-BE49-F238E27FC236}">
                  <a16:creationId xmlns:a16="http://schemas.microsoft.com/office/drawing/2014/main" id="{2B9A9442-CB74-4EA8-B1B5-C322116DA6B7}"/>
                </a:ext>
              </a:extLst>
            </p:cNvPr>
            <p:cNvSpPr/>
            <p:nvPr userDrawn="1"/>
          </p:nvSpPr>
          <p:spPr>
            <a:xfrm>
              <a:off x="689065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9" name="Retângulo 528">
              <a:extLst>
                <a:ext uri="{FF2B5EF4-FFF2-40B4-BE49-F238E27FC236}">
                  <a16:creationId xmlns:a16="http://schemas.microsoft.com/office/drawing/2014/main" id="{09E39790-CDE4-4B20-9F63-70A02BD1B98A}"/>
                </a:ext>
              </a:extLst>
            </p:cNvPr>
            <p:cNvSpPr/>
            <p:nvPr userDrawn="1"/>
          </p:nvSpPr>
          <p:spPr>
            <a:xfrm>
              <a:off x="819702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0" name="Retângulo 529">
              <a:extLst>
                <a:ext uri="{FF2B5EF4-FFF2-40B4-BE49-F238E27FC236}">
                  <a16:creationId xmlns:a16="http://schemas.microsoft.com/office/drawing/2014/main" id="{D2D7F83B-B3D7-48AF-A9FD-1EA0C9B89E30}"/>
                </a:ext>
              </a:extLst>
            </p:cNvPr>
            <p:cNvSpPr/>
            <p:nvPr userDrawn="1"/>
          </p:nvSpPr>
          <p:spPr>
            <a:xfrm>
              <a:off x="35880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1" name="Retângulo 530">
              <a:extLst>
                <a:ext uri="{FF2B5EF4-FFF2-40B4-BE49-F238E27FC236}">
                  <a16:creationId xmlns:a16="http://schemas.microsoft.com/office/drawing/2014/main" id="{8FB99233-D50D-4FA4-B55D-9400583E1478}"/>
                </a:ext>
              </a:extLst>
            </p:cNvPr>
            <p:cNvSpPr/>
            <p:nvPr userDrawn="1"/>
          </p:nvSpPr>
          <p:spPr>
            <a:xfrm>
              <a:off x="2387346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2" name="Retângulo 531">
              <a:extLst>
                <a:ext uri="{FF2B5EF4-FFF2-40B4-BE49-F238E27FC236}">
                  <a16:creationId xmlns:a16="http://schemas.microsoft.com/office/drawing/2014/main" id="{94C77DAB-815E-48DA-8254-3D1435F5AF59}"/>
                </a:ext>
              </a:extLst>
            </p:cNvPr>
            <p:cNvSpPr/>
            <p:nvPr userDrawn="1"/>
          </p:nvSpPr>
          <p:spPr>
            <a:xfrm>
              <a:off x="2126072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3" name="Retângulo 532">
              <a:extLst>
                <a:ext uri="{FF2B5EF4-FFF2-40B4-BE49-F238E27FC236}">
                  <a16:creationId xmlns:a16="http://schemas.microsoft.com/office/drawing/2014/main" id="{DD460F3A-6EA1-45A4-9FC4-4A44C1B9CE4E}"/>
                </a:ext>
              </a:extLst>
            </p:cNvPr>
            <p:cNvSpPr/>
            <p:nvPr userDrawn="1"/>
          </p:nvSpPr>
          <p:spPr>
            <a:xfrm>
              <a:off x="1995435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4" name="Retângulo 533">
              <a:extLst>
                <a:ext uri="{FF2B5EF4-FFF2-40B4-BE49-F238E27FC236}">
                  <a16:creationId xmlns:a16="http://schemas.microsoft.com/office/drawing/2014/main" id="{0C96D3D1-D511-4F68-965A-1610B406F032}"/>
                </a:ext>
              </a:extLst>
            </p:cNvPr>
            <p:cNvSpPr/>
            <p:nvPr userDrawn="1"/>
          </p:nvSpPr>
          <p:spPr>
            <a:xfrm>
              <a:off x="1864798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5" name="Retângulo 534">
              <a:extLst>
                <a:ext uri="{FF2B5EF4-FFF2-40B4-BE49-F238E27FC236}">
                  <a16:creationId xmlns:a16="http://schemas.microsoft.com/office/drawing/2014/main" id="{52FA6BC4-C13F-46B2-AAEF-5E14CA0DF5D8}"/>
                </a:ext>
              </a:extLst>
            </p:cNvPr>
            <p:cNvSpPr/>
            <p:nvPr userDrawn="1"/>
          </p:nvSpPr>
          <p:spPr>
            <a:xfrm>
              <a:off x="1734161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6" name="Retângulo 535">
              <a:extLst>
                <a:ext uri="{FF2B5EF4-FFF2-40B4-BE49-F238E27FC236}">
                  <a16:creationId xmlns:a16="http://schemas.microsoft.com/office/drawing/2014/main" id="{87CC2CD8-CDB2-4B27-817A-A4543ACF9AFB}"/>
                </a:ext>
              </a:extLst>
            </p:cNvPr>
            <p:cNvSpPr/>
            <p:nvPr userDrawn="1"/>
          </p:nvSpPr>
          <p:spPr>
            <a:xfrm>
              <a:off x="1603524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8" name="Retângulo 537">
              <a:extLst>
                <a:ext uri="{FF2B5EF4-FFF2-40B4-BE49-F238E27FC236}">
                  <a16:creationId xmlns:a16="http://schemas.microsoft.com/office/drawing/2014/main" id="{6E6EFB0B-B9D8-4CE6-9AF4-1B4ECFBFE48A}"/>
                </a:ext>
              </a:extLst>
            </p:cNvPr>
            <p:cNvSpPr/>
            <p:nvPr userDrawn="1"/>
          </p:nvSpPr>
          <p:spPr>
            <a:xfrm>
              <a:off x="1342250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9" name="Retângulo 538">
              <a:extLst>
                <a:ext uri="{FF2B5EF4-FFF2-40B4-BE49-F238E27FC236}">
                  <a16:creationId xmlns:a16="http://schemas.microsoft.com/office/drawing/2014/main" id="{30E9CB22-B396-4E0A-A134-700F3BF2587B}"/>
                </a:ext>
              </a:extLst>
            </p:cNvPr>
            <p:cNvSpPr/>
            <p:nvPr userDrawn="1"/>
          </p:nvSpPr>
          <p:spPr>
            <a:xfrm>
              <a:off x="1211613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0" name="Retângulo 539">
              <a:extLst>
                <a:ext uri="{FF2B5EF4-FFF2-40B4-BE49-F238E27FC236}">
                  <a16:creationId xmlns:a16="http://schemas.microsoft.com/office/drawing/2014/main" id="{B2FDD3EA-1C97-42D8-86C5-574196E0E69F}"/>
                </a:ext>
              </a:extLst>
            </p:cNvPr>
            <p:cNvSpPr/>
            <p:nvPr userDrawn="1"/>
          </p:nvSpPr>
          <p:spPr>
            <a:xfrm>
              <a:off x="1080976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1" name="Retângulo 540">
              <a:extLst>
                <a:ext uri="{FF2B5EF4-FFF2-40B4-BE49-F238E27FC236}">
                  <a16:creationId xmlns:a16="http://schemas.microsoft.com/office/drawing/2014/main" id="{5AF8B0CD-86D7-440E-8686-DBFE575B1C05}"/>
                </a:ext>
              </a:extLst>
            </p:cNvPr>
            <p:cNvSpPr/>
            <p:nvPr userDrawn="1"/>
          </p:nvSpPr>
          <p:spPr>
            <a:xfrm>
              <a:off x="950339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7" name="Retângulo 546">
              <a:extLst>
                <a:ext uri="{FF2B5EF4-FFF2-40B4-BE49-F238E27FC236}">
                  <a16:creationId xmlns:a16="http://schemas.microsoft.com/office/drawing/2014/main" id="{E97663D8-2C31-443A-86A2-0A3F5E9820D0}"/>
                </a:ext>
              </a:extLst>
            </p:cNvPr>
            <p:cNvSpPr/>
            <p:nvPr userDrawn="1"/>
          </p:nvSpPr>
          <p:spPr>
            <a:xfrm>
              <a:off x="2648620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8" name="Retângulo 547">
              <a:extLst>
                <a:ext uri="{FF2B5EF4-FFF2-40B4-BE49-F238E27FC236}">
                  <a16:creationId xmlns:a16="http://schemas.microsoft.com/office/drawing/2014/main" id="{3E44E6AB-5D1D-4B13-9320-DA35E977BB08}"/>
                </a:ext>
              </a:extLst>
            </p:cNvPr>
            <p:cNvSpPr/>
            <p:nvPr userDrawn="1"/>
          </p:nvSpPr>
          <p:spPr>
            <a:xfrm>
              <a:off x="2517983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9" name="Retângulo 548">
              <a:extLst>
                <a:ext uri="{FF2B5EF4-FFF2-40B4-BE49-F238E27FC236}">
                  <a16:creationId xmlns:a16="http://schemas.microsoft.com/office/drawing/2014/main" id="{EC2D0FD0-B99D-43A7-ADB7-1ED9BD0A6071}"/>
                </a:ext>
              </a:extLst>
            </p:cNvPr>
            <p:cNvSpPr/>
            <p:nvPr userDrawn="1"/>
          </p:nvSpPr>
          <p:spPr>
            <a:xfrm>
              <a:off x="2256709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2" name="Retângulo 551">
              <a:extLst>
                <a:ext uri="{FF2B5EF4-FFF2-40B4-BE49-F238E27FC236}">
                  <a16:creationId xmlns:a16="http://schemas.microsoft.com/office/drawing/2014/main" id="{97B22B96-1EA0-4C30-8C0B-04D50C99C370}"/>
                </a:ext>
              </a:extLst>
            </p:cNvPr>
            <p:cNvSpPr/>
            <p:nvPr userDrawn="1"/>
          </p:nvSpPr>
          <p:spPr>
            <a:xfrm>
              <a:off x="297154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3" name="Retângulo 552">
              <a:extLst>
                <a:ext uri="{FF2B5EF4-FFF2-40B4-BE49-F238E27FC236}">
                  <a16:creationId xmlns:a16="http://schemas.microsoft.com/office/drawing/2014/main" id="{4278EA30-C49B-4D3B-8C93-DE2C67BE7019}"/>
                </a:ext>
              </a:extLst>
            </p:cNvPr>
            <p:cNvSpPr/>
            <p:nvPr userDrawn="1"/>
          </p:nvSpPr>
          <p:spPr>
            <a:xfrm>
              <a:off x="427791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4" name="Retângulo 553">
              <a:extLst>
                <a:ext uri="{FF2B5EF4-FFF2-40B4-BE49-F238E27FC236}">
                  <a16:creationId xmlns:a16="http://schemas.microsoft.com/office/drawing/2014/main" id="{3C3C288D-9BCE-4238-A8C4-E939D320B24B}"/>
                </a:ext>
              </a:extLst>
            </p:cNvPr>
            <p:cNvSpPr/>
            <p:nvPr userDrawn="1"/>
          </p:nvSpPr>
          <p:spPr>
            <a:xfrm>
              <a:off x="558428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5" name="Retângulo 554">
              <a:extLst>
                <a:ext uri="{FF2B5EF4-FFF2-40B4-BE49-F238E27FC236}">
                  <a16:creationId xmlns:a16="http://schemas.microsoft.com/office/drawing/2014/main" id="{E6495F45-DC2D-467B-81E4-3C07DECDDCF9}"/>
                </a:ext>
              </a:extLst>
            </p:cNvPr>
            <p:cNvSpPr/>
            <p:nvPr userDrawn="1"/>
          </p:nvSpPr>
          <p:spPr>
            <a:xfrm>
              <a:off x="689065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6" name="Retângulo 555">
              <a:extLst>
                <a:ext uri="{FF2B5EF4-FFF2-40B4-BE49-F238E27FC236}">
                  <a16:creationId xmlns:a16="http://schemas.microsoft.com/office/drawing/2014/main" id="{7C70F647-87BF-4B8A-A0EB-C15E00C0816B}"/>
                </a:ext>
              </a:extLst>
            </p:cNvPr>
            <p:cNvSpPr/>
            <p:nvPr userDrawn="1"/>
          </p:nvSpPr>
          <p:spPr>
            <a:xfrm>
              <a:off x="819702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7" name="Retângulo 556">
              <a:extLst>
                <a:ext uri="{FF2B5EF4-FFF2-40B4-BE49-F238E27FC236}">
                  <a16:creationId xmlns:a16="http://schemas.microsoft.com/office/drawing/2014/main" id="{D616F672-956C-47CC-82A3-3F68EB9DD53E}"/>
                </a:ext>
              </a:extLst>
            </p:cNvPr>
            <p:cNvSpPr/>
            <p:nvPr userDrawn="1"/>
          </p:nvSpPr>
          <p:spPr>
            <a:xfrm>
              <a:off x="35880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0" name="Retângulo 559">
              <a:extLst>
                <a:ext uri="{FF2B5EF4-FFF2-40B4-BE49-F238E27FC236}">
                  <a16:creationId xmlns:a16="http://schemas.microsoft.com/office/drawing/2014/main" id="{87B03A22-721C-4829-B759-270AFC1A71CD}"/>
                </a:ext>
              </a:extLst>
            </p:cNvPr>
            <p:cNvSpPr/>
            <p:nvPr userDrawn="1"/>
          </p:nvSpPr>
          <p:spPr>
            <a:xfrm>
              <a:off x="1995435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1" name="Retângulo 560">
              <a:extLst>
                <a:ext uri="{FF2B5EF4-FFF2-40B4-BE49-F238E27FC236}">
                  <a16:creationId xmlns:a16="http://schemas.microsoft.com/office/drawing/2014/main" id="{3F177113-9973-432A-97ED-8A62D96A0E14}"/>
                </a:ext>
              </a:extLst>
            </p:cNvPr>
            <p:cNvSpPr/>
            <p:nvPr userDrawn="1"/>
          </p:nvSpPr>
          <p:spPr>
            <a:xfrm>
              <a:off x="1864798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2" name="Retângulo 561">
              <a:extLst>
                <a:ext uri="{FF2B5EF4-FFF2-40B4-BE49-F238E27FC236}">
                  <a16:creationId xmlns:a16="http://schemas.microsoft.com/office/drawing/2014/main" id="{519983E7-82FE-4E62-ABCF-D2AC039B2E73}"/>
                </a:ext>
              </a:extLst>
            </p:cNvPr>
            <p:cNvSpPr/>
            <p:nvPr userDrawn="1"/>
          </p:nvSpPr>
          <p:spPr>
            <a:xfrm>
              <a:off x="1734161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3" name="Retângulo 562">
              <a:extLst>
                <a:ext uri="{FF2B5EF4-FFF2-40B4-BE49-F238E27FC236}">
                  <a16:creationId xmlns:a16="http://schemas.microsoft.com/office/drawing/2014/main" id="{F16742D4-1ACF-4884-8AB1-36EE84D05883}"/>
                </a:ext>
              </a:extLst>
            </p:cNvPr>
            <p:cNvSpPr/>
            <p:nvPr userDrawn="1"/>
          </p:nvSpPr>
          <p:spPr>
            <a:xfrm>
              <a:off x="1603524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4" name="Retângulo 563">
              <a:extLst>
                <a:ext uri="{FF2B5EF4-FFF2-40B4-BE49-F238E27FC236}">
                  <a16:creationId xmlns:a16="http://schemas.microsoft.com/office/drawing/2014/main" id="{8F00F461-66A3-4405-9305-36DADD104283}"/>
                </a:ext>
              </a:extLst>
            </p:cNvPr>
            <p:cNvSpPr/>
            <p:nvPr userDrawn="1"/>
          </p:nvSpPr>
          <p:spPr>
            <a:xfrm>
              <a:off x="1472887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5" name="Retângulo 564">
              <a:extLst>
                <a:ext uri="{FF2B5EF4-FFF2-40B4-BE49-F238E27FC236}">
                  <a16:creationId xmlns:a16="http://schemas.microsoft.com/office/drawing/2014/main" id="{8E2DA8A0-52E6-4A8B-8FC1-C243236395F6}"/>
                </a:ext>
              </a:extLst>
            </p:cNvPr>
            <p:cNvSpPr/>
            <p:nvPr userDrawn="1"/>
          </p:nvSpPr>
          <p:spPr>
            <a:xfrm>
              <a:off x="1342250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7" name="Retângulo 566">
              <a:extLst>
                <a:ext uri="{FF2B5EF4-FFF2-40B4-BE49-F238E27FC236}">
                  <a16:creationId xmlns:a16="http://schemas.microsoft.com/office/drawing/2014/main" id="{FCA9812C-6AD0-40B1-9AC5-F0B5E07950DC}"/>
                </a:ext>
              </a:extLst>
            </p:cNvPr>
            <p:cNvSpPr/>
            <p:nvPr userDrawn="1"/>
          </p:nvSpPr>
          <p:spPr>
            <a:xfrm>
              <a:off x="1080976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8" name="Retângulo 567">
              <a:extLst>
                <a:ext uri="{FF2B5EF4-FFF2-40B4-BE49-F238E27FC236}">
                  <a16:creationId xmlns:a16="http://schemas.microsoft.com/office/drawing/2014/main" id="{726D2F43-9DB6-48C3-9A65-A0E3FBFFD95C}"/>
                </a:ext>
              </a:extLst>
            </p:cNvPr>
            <p:cNvSpPr/>
            <p:nvPr userDrawn="1"/>
          </p:nvSpPr>
          <p:spPr>
            <a:xfrm>
              <a:off x="950339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5" name="Retângulo 574">
              <a:extLst>
                <a:ext uri="{FF2B5EF4-FFF2-40B4-BE49-F238E27FC236}">
                  <a16:creationId xmlns:a16="http://schemas.microsoft.com/office/drawing/2014/main" id="{7EB053E7-0769-4345-80F4-7518DB640A1B}"/>
                </a:ext>
              </a:extLst>
            </p:cNvPr>
            <p:cNvSpPr/>
            <p:nvPr userDrawn="1"/>
          </p:nvSpPr>
          <p:spPr>
            <a:xfrm>
              <a:off x="2517983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6" name="Retângulo 575">
              <a:extLst>
                <a:ext uri="{FF2B5EF4-FFF2-40B4-BE49-F238E27FC236}">
                  <a16:creationId xmlns:a16="http://schemas.microsoft.com/office/drawing/2014/main" id="{4061742B-2DF1-475B-B6C9-8A03C82409D7}"/>
                </a:ext>
              </a:extLst>
            </p:cNvPr>
            <p:cNvSpPr/>
            <p:nvPr userDrawn="1"/>
          </p:nvSpPr>
          <p:spPr>
            <a:xfrm>
              <a:off x="2256709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8" name="Retângulo 577">
              <a:extLst>
                <a:ext uri="{FF2B5EF4-FFF2-40B4-BE49-F238E27FC236}">
                  <a16:creationId xmlns:a16="http://schemas.microsoft.com/office/drawing/2014/main" id="{2B5161E8-E027-40E5-9479-A619465FB416}"/>
                </a:ext>
              </a:extLst>
            </p:cNvPr>
            <p:cNvSpPr/>
            <p:nvPr userDrawn="1"/>
          </p:nvSpPr>
          <p:spPr>
            <a:xfrm>
              <a:off x="166517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9" name="Retângulo 578">
              <a:extLst>
                <a:ext uri="{FF2B5EF4-FFF2-40B4-BE49-F238E27FC236}">
                  <a16:creationId xmlns:a16="http://schemas.microsoft.com/office/drawing/2014/main" id="{57FDC94E-7E0C-425B-961F-E7538769DA81}"/>
                </a:ext>
              </a:extLst>
            </p:cNvPr>
            <p:cNvSpPr/>
            <p:nvPr userDrawn="1"/>
          </p:nvSpPr>
          <p:spPr>
            <a:xfrm>
              <a:off x="297154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0" name="Retângulo 579">
              <a:extLst>
                <a:ext uri="{FF2B5EF4-FFF2-40B4-BE49-F238E27FC236}">
                  <a16:creationId xmlns:a16="http://schemas.microsoft.com/office/drawing/2014/main" id="{FFCBF4E7-3838-4D18-9700-18BAB83BE482}"/>
                </a:ext>
              </a:extLst>
            </p:cNvPr>
            <p:cNvSpPr/>
            <p:nvPr userDrawn="1"/>
          </p:nvSpPr>
          <p:spPr>
            <a:xfrm>
              <a:off x="427791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2" name="Retângulo 581">
              <a:extLst>
                <a:ext uri="{FF2B5EF4-FFF2-40B4-BE49-F238E27FC236}">
                  <a16:creationId xmlns:a16="http://schemas.microsoft.com/office/drawing/2014/main" id="{53FA90EF-2425-42D5-A368-C7377AEDEBA4}"/>
                </a:ext>
              </a:extLst>
            </p:cNvPr>
            <p:cNvSpPr/>
            <p:nvPr userDrawn="1"/>
          </p:nvSpPr>
          <p:spPr>
            <a:xfrm>
              <a:off x="689065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3" name="Retângulo 582">
              <a:extLst>
                <a:ext uri="{FF2B5EF4-FFF2-40B4-BE49-F238E27FC236}">
                  <a16:creationId xmlns:a16="http://schemas.microsoft.com/office/drawing/2014/main" id="{0511C8C6-B090-4327-BBC3-4F2F4F59D234}"/>
                </a:ext>
              </a:extLst>
            </p:cNvPr>
            <p:cNvSpPr/>
            <p:nvPr userDrawn="1"/>
          </p:nvSpPr>
          <p:spPr>
            <a:xfrm>
              <a:off x="819702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4" name="Retângulo 583">
              <a:extLst>
                <a:ext uri="{FF2B5EF4-FFF2-40B4-BE49-F238E27FC236}">
                  <a16:creationId xmlns:a16="http://schemas.microsoft.com/office/drawing/2014/main" id="{1CDC307B-6931-4AD0-A5DF-07B47AE10001}"/>
                </a:ext>
              </a:extLst>
            </p:cNvPr>
            <p:cNvSpPr/>
            <p:nvPr userDrawn="1"/>
          </p:nvSpPr>
          <p:spPr>
            <a:xfrm>
              <a:off x="35880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5" name="Retângulo 584">
              <a:extLst>
                <a:ext uri="{FF2B5EF4-FFF2-40B4-BE49-F238E27FC236}">
                  <a16:creationId xmlns:a16="http://schemas.microsoft.com/office/drawing/2014/main" id="{A62D3245-8653-4C83-9F8F-F9406EB618FE}"/>
                </a:ext>
              </a:extLst>
            </p:cNvPr>
            <p:cNvSpPr/>
            <p:nvPr userDrawn="1"/>
          </p:nvSpPr>
          <p:spPr>
            <a:xfrm>
              <a:off x="2387346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6" name="Retângulo 585">
              <a:extLst>
                <a:ext uri="{FF2B5EF4-FFF2-40B4-BE49-F238E27FC236}">
                  <a16:creationId xmlns:a16="http://schemas.microsoft.com/office/drawing/2014/main" id="{DCFCC0D9-1A7B-4A84-A806-D141B8CEB851}"/>
                </a:ext>
              </a:extLst>
            </p:cNvPr>
            <p:cNvSpPr/>
            <p:nvPr userDrawn="1"/>
          </p:nvSpPr>
          <p:spPr>
            <a:xfrm>
              <a:off x="2126072" y="12638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7" name="Retângulo 586">
              <a:extLst>
                <a:ext uri="{FF2B5EF4-FFF2-40B4-BE49-F238E27FC236}">
                  <a16:creationId xmlns:a16="http://schemas.microsoft.com/office/drawing/2014/main" id="{F992D232-838F-433A-A77A-735D54FF83B6}"/>
                </a:ext>
              </a:extLst>
            </p:cNvPr>
            <p:cNvSpPr/>
            <p:nvPr userDrawn="1"/>
          </p:nvSpPr>
          <p:spPr>
            <a:xfrm>
              <a:off x="1995435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8" name="Retângulo 587">
              <a:extLst>
                <a:ext uri="{FF2B5EF4-FFF2-40B4-BE49-F238E27FC236}">
                  <a16:creationId xmlns:a16="http://schemas.microsoft.com/office/drawing/2014/main" id="{81018803-D4FB-402E-9F11-430E69FEE38F}"/>
                </a:ext>
              </a:extLst>
            </p:cNvPr>
            <p:cNvSpPr/>
            <p:nvPr userDrawn="1"/>
          </p:nvSpPr>
          <p:spPr>
            <a:xfrm>
              <a:off x="1864798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9" name="Retângulo 588">
              <a:extLst>
                <a:ext uri="{FF2B5EF4-FFF2-40B4-BE49-F238E27FC236}">
                  <a16:creationId xmlns:a16="http://schemas.microsoft.com/office/drawing/2014/main" id="{8091417F-7B22-481B-BCD0-AC8659BE364F}"/>
                </a:ext>
              </a:extLst>
            </p:cNvPr>
            <p:cNvSpPr/>
            <p:nvPr userDrawn="1"/>
          </p:nvSpPr>
          <p:spPr>
            <a:xfrm>
              <a:off x="1734161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0" name="Retângulo 589">
              <a:extLst>
                <a:ext uri="{FF2B5EF4-FFF2-40B4-BE49-F238E27FC236}">
                  <a16:creationId xmlns:a16="http://schemas.microsoft.com/office/drawing/2014/main" id="{92721898-2713-4621-8025-3B6CB2D128B2}"/>
                </a:ext>
              </a:extLst>
            </p:cNvPr>
            <p:cNvSpPr/>
            <p:nvPr userDrawn="1"/>
          </p:nvSpPr>
          <p:spPr>
            <a:xfrm>
              <a:off x="1603524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1" name="Retângulo 590">
              <a:extLst>
                <a:ext uri="{FF2B5EF4-FFF2-40B4-BE49-F238E27FC236}">
                  <a16:creationId xmlns:a16="http://schemas.microsoft.com/office/drawing/2014/main" id="{44DD464E-6B34-43F0-BDCB-88D5364F03C7}"/>
                </a:ext>
              </a:extLst>
            </p:cNvPr>
            <p:cNvSpPr/>
            <p:nvPr userDrawn="1"/>
          </p:nvSpPr>
          <p:spPr>
            <a:xfrm>
              <a:off x="1472887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2" name="Retângulo 591">
              <a:extLst>
                <a:ext uri="{FF2B5EF4-FFF2-40B4-BE49-F238E27FC236}">
                  <a16:creationId xmlns:a16="http://schemas.microsoft.com/office/drawing/2014/main" id="{4962A2B0-3999-46C2-A530-F63C896CE56B}"/>
                </a:ext>
              </a:extLst>
            </p:cNvPr>
            <p:cNvSpPr/>
            <p:nvPr userDrawn="1"/>
          </p:nvSpPr>
          <p:spPr>
            <a:xfrm>
              <a:off x="1342250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3" name="Retângulo 592">
              <a:extLst>
                <a:ext uri="{FF2B5EF4-FFF2-40B4-BE49-F238E27FC236}">
                  <a16:creationId xmlns:a16="http://schemas.microsoft.com/office/drawing/2014/main" id="{9BC24921-AC9B-449C-BB83-ADB1FB578000}"/>
                </a:ext>
              </a:extLst>
            </p:cNvPr>
            <p:cNvSpPr/>
            <p:nvPr userDrawn="1"/>
          </p:nvSpPr>
          <p:spPr>
            <a:xfrm>
              <a:off x="1211613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4" name="Retângulo 593">
              <a:extLst>
                <a:ext uri="{FF2B5EF4-FFF2-40B4-BE49-F238E27FC236}">
                  <a16:creationId xmlns:a16="http://schemas.microsoft.com/office/drawing/2014/main" id="{CCB655FB-1C95-40AE-AEC9-00C1AEB20E78}"/>
                </a:ext>
              </a:extLst>
            </p:cNvPr>
            <p:cNvSpPr/>
            <p:nvPr userDrawn="1"/>
          </p:nvSpPr>
          <p:spPr>
            <a:xfrm>
              <a:off x="1080976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5" name="Retângulo 594">
              <a:extLst>
                <a:ext uri="{FF2B5EF4-FFF2-40B4-BE49-F238E27FC236}">
                  <a16:creationId xmlns:a16="http://schemas.microsoft.com/office/drawing/2014/main" id="{9D36E3A0-B9B1-49D8-8477-6D4FE2FC8534}"/>
                </a:ext>
              </a:extLst>
            </p:cNvPr>
            <p:cNvSpPr/>
            <p:nvPr userDrawn="1"/>
          </p:nvSpPr>
          <p:spPr>
            <a:xfrm>
              <a:off x="950339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0" name="Retângulo 599">
              <a:extLst>
                <a:ext uri="{FF2B5EF4-FFF2-40B4-BE49-F238E27FC236}">
                  <a16:creationId xmlns:a16="http://schemas.microsoft.com/office/drawing/2014/main" id="{90DE18AE-8D3A-435C-AD7E-847BA30017C1}"/>
                </a:ext>
              </a:extLst>
            </p:cNvPr>
            <p:cNvSpPr/>
            <p:nvPr userDrawn="1"/>
          </p:nvSpPr>
          <p:spPr>
            <a:xfrm>
              <a:off x="2779257" y="12638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1" name="Retângulo 600">
              <a:extLst>
                <a:ext uri="{FF2B5EF4-FFF2-40B4-BE49-F238E27FC236}">
                  <a16:creationId xmlns:a16="http://schemas.microsoft.com/office/drawing/2014/main" id="{DBF044AC-7C00-493D-BF3D-BF758F8DBB57}"/>
                </a:ext>
              </a:extLst>
            </p:cNvPr>
            <p:cNvSpPr/>
            <p:nvPr userDrawn="1"/>
          </p:nvSpPr>
          <p:spPr>
            <a:xfrm>
              <a:off x="2648620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2" name="Retângulo 601">
              <a:extLst>
                <a:ext uri="{FF2B5EF4-FFF2-40B4-BE49-F238E27FC236}">
                  <a16:creationId xmlns:a16="http://schemas.microsoft.com/office/drawing/2014/main" id="{4B4A5967-633B-4CC2-83A4-F0870CEFBE74}"/>
                </a:ext>
              </a:extLst>
            </p:cNvPr>
            <p:cNvSpPr/>
            <p:nvPr userDrawn="1"/>
          </p:nvSpPr>
          <p:spPr>
            <a:xfrm>
              <a:off x="2517983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3" name="Retângulo 602">
              <a:extLst>
                <a:ext uri="{FF2B5EF4-FFF2-40B4-BE49-F238E27FC236}">
                  <a16:creationId xmlns:a16="http://schemas.microsoft.com/office/drawing/2014/main" id="{5BED486F-38A1-46A5-9BD0-C83E4D78D525}"/>
                </a:ext>
              </a:extLst>
            </p:cNvPr>
            <p:cNvSpPr/>
            <p:nvPr userDrawn="1"/>
          </p:nvSpPr>
          <p:spPr>
            <a:xfrm>
              <a:off x="2256709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5" name="Retângulo 604">
              <a:extLst>
                <a:ext uri="{FF2B5EF4-FFF2-40B4-BE49-F238E27FC236}">
                  <a16:creationId xmlns:a16="http://schemas.microsoft.com/office/drawing/2014/main" id="{83D9611E-DF2F-44D0-BFF0-095E0DB6BC98}"/>
                </a:ext>
              </a:extLst>
            </p:cNvPr>
            <p:cNvSpPr/>
            <p:nvPr userDrawn="1"/>
          </p:nvSpPr>
          <p:spPr>
            <a:xfrm>
              <a:off x="166517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6" name="Retângulo 605">
              <a:extLst>
                <a:ext uri="{FF2B5EF4-FFF2-40B4-BE49-F238E27FC236}">
                  <a16:creationId xmlns:a16="http://schemas.microsoft.com/office/drawing/2014/main" id="{E89756C0-C4ED-4BEE-B3AE-E97B5677C6ED}"/>
                </a:ext>
              </a:extLst>
            </p:cNvPr>
            <p:cNvSpPr/>
            <p:nvPr userDrawn="1"/>
          </p:nvSpPr>
          <p:spPr>
            <a:xfrm>
              <a:off x="297154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7" name="Retângulo 606">
              <a:extLst>
                <a:ext uri="{FF2B5EF4-FFF2-40B4-BE49-F238E27FC236}">
                  <a16:creationId xmlns:a16="http://schemas.microsoft.com/office/drawing/2014/main" id="{6BBDCE3B-498F-4E56-9541-6F71D04F92F3}"/>
                </a:ext>
              </a:extLst>
            </p:cNvPr>
            <p:cNvSpPr/>
            <p:nvPr userDrawn="1"/>
          </p:nvSpPr>
          <p:spPr>
            <a:xfrm>
              <a:off x="427791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8" name="Retângulo 607">
              <a:extLst>
                <a:ext uri="{FF2B5EF4-FFF2-40B4-BE49-F238E27FC236}">
                  <a16:creationId xmlns:a16="http://schemas.microsoft.com/office/drawing/2014/main" id="{A912209D-D126-4976-8CF6-9E274D57FB00}"/>
                </a:ext>
              </a:extLst>
            </p:cNvPr>
            <p:cNvSpPr/>
            <p:nvPr userDrawn="1"/>
          </p:nvSpPr>
          <p:spPr>
            <a:xfrm>
              <a:off x="558428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9" name="Retângulo 608">
              <a:extLst>
                <a:ext uri="{FF2B5EF4-FFF2-40B4-BE49-F238E27FC236}">
                  <a16:creationId xmlns:a16="http://schemas.microsoft.com/office/drawing/2014/main" id="{76A79219-7DEB-4560-8FEF-2E50E7AB9ED6}"/>
                </a:ext>
              </a:extLst>
            </p:cNvPr>
            <p:cNvSpPr/>
            <p:nvPr userDrawn="1"/>
          </p:nvSpPr>
          <p:spPr>
            <a:xfrm>
              <a:off x="689065" y="14162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Retângulo 609">
              <a:extLst>
                <a:ext uri="{FF2B5EF4-FFF2-40B4-BE49-F238E27FC236}">
                  <a16:creationId xmlns:a16="http://schemas.microsoft.com/office/drawing/2014/main" id="{5688FADD-B489-4B6B-874F-CD48512B4B64}"/>
                </a:ext>
              </a:extLst>
            </p:cNvPr>
            <p:cNvSpPr/>
            <p:nvPr userDrawn="1"/>
          </p:nvSpPr>
          <p:spPr>
            <a:xfrm>
              <a:off x="819702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1" name="Retângulo 610">
              <a:extLst>
                <a:ext uri="{FF2B5EF4-FFF2-40B4-BE49-F238E27FC236}">
                  <a16:creationId xmlns:a16="http://schemas.microsoft.com/office/drawing/2014/main" id="{45E7580D-D224-4D0A-809E-1665323E0240}"/>
                </a:ext>
              </a:extLst>
            </p:cNvPr>
            <p:cNvSpPr/>
            <p:nvPr userDrawn="1"/>
          </p:nvSpPr>
          <p:spPr>
            <a:xfrm>
              <a:off x="35880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2" name="Retângulo 611">
              <a:extLst>
                <a:ext uri="{FF2B5EF4-FFF2-40B4-BE49-F238E27FC236}">
                  <a16:creationId xmlns:a16="http://schemas.microsoft.com/office/drawing/2014/main" id="{6F3E37EB-1156-4556-837D-897262536377}"/>
                </a:ext>
              </a:extLst>
            </p:cNvPr>
            <p:cNvSpPr/>
            <p:nvPr userDrawn="1"/>
          </p:nvSpPr>
          <p:spPr>
            <a:xfrm>
              <a:off x="2387346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4" name="Retângulo 613">
              <a:extLst>
                <a:ext uri="{FF2B5EF4-FFF2-40B4-BE49-F238E27FC236}">
                  <a16:creationId xmlns:a16="http://schemas.microsoft.com/office/drawing/2014/main" id="{C9C68CDB-40F6-458E-B086-96AEAFAA00B9}"/>
                </a:ext>
              </a:extLst>
            </p:cNvPr>
            <p:cNvSpPr/>
            <p:nvPr userDrawn="1"/>
          </p:nvSpPr>
          <p:spPr>
            <a:xfrm>
              <a:off x="1995435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6" name="Retângulo 615">
              <a:extLst>
                <a:ext uri="{FF2B5EF4-FFF2-40B4-BE49-F238E27FC236}">
                  <a16:creationId xmlns:a16="http://schemas.microsoft.com/office/drawing/2014/main" id="{DB7FF1B1-B0F1-49E5-9B60-BCA886DBFCBD}"/>
                </a:ext>
              </a:extLst>
            </p:cNvPr>
            <p:cNvSpPr/>
            <p:nvPr userDrawn="1"/>
          </p:nvSpPr>
          <p:spPr>
            <a:xfrm>
              <a:off x="1734161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7" name="Retângulo 616">
              <a:extLst>
                <a:ext uri="{FF2B5EF4-FFF2-40B4-BE49-F238E27FC236}">
                  <a16:creationId xmlns:a16="http://schemas.microsoft.com/office/drawing/2014/main" id="{2E939B82-8D40-49A8-AB98-A38E8730869A}"/>
                </a:ext>
              </a:extLst>
            </p:cNvPr>
            <p:cNvSpPr/>
            <p:nvPr userDrawn="1"/>
          </p:nvSpPr>
          <p:spPr>
            <a:xfrm>
              <a:off x="1603524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8" name="Retângulo 617">
              <a:extLst>
                <a:ext uri="{FF2B5EF4-FFF2-40B4-BE49-F238E27FC236}">
                  <a16:creationId xmlns:a16="http://schemas.microsoft.com/office/drawing/2014/main" id="{5C38547B-BB97-4707-8810-0AB424852A31}"/>
                </a:ext>
              </a:extLst>
            </p:cNvPr>
            <p:cNvSpPr/>
            <p:nvPr userDrawn="1"/>
          </p:nvSpPr>
          <p:spPr>
            <a:xfrm>
              <a:off x="1472887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0" name="Retângulo 619">
              <a:extLst>
                <a:ext uri="{FF2B5EF4-FFF2-40B4-BE49-F238E27FC236}">
                  <a16:creationId xmlns:a16="http://schemas.microsoft.com/office/drawing/2014/main" id="{1DBC189B-2FE7-4A46-BDF6-D2B60DB7565A}"/>
                </a:ext>
              </a:extLst>
            </p:cNvPr>
            <p:cNvSpPr/>
            <p:nvPr userDrawn="1"/>
          </p:nvSpPr>
          <p:spPr>
            <a:xfrm>
              <a:off x="1211613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2" name="Retângulo 621">
              <a:extLst>
                <a:ext uri="{FF2B5EF4-FFF2-40B4-BE49-F238E27FC236}">
                  <a16:creationId xmlns:a16="http://schemas.microsoft.com/office/drawing/2014/main" id="{3A0BAB17-2B92-440E-970B-6F8FFE5DBFC3}"/>
                </a:ext>
              </a:extLst>
            </p:cNvPr>
            <p:cNvSpPr/>
            <p:nvPr userDrawn="1"/>
          </p:nvSpPr>
          <p:spPr>
            <a:xfrm>
              <a:off x="950339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2" name="Retângulo 631">
              <a:extLst>
                <a:ext uri="{FF2B5EF4-FFF2-40B4-BE49-F238E27FC236}">
                  <a16:creationId xmlns:a16="http://schemas.microsoft.com/office/drawing/2014/main" id="{7CE2A2A3-DA7F-4210-936F-871E2ABF0AE9}"/>
                </a:ext>
              </a:extLst>
            </p:cNvPr>
            <p:cNvSpPr/>
            <p:nvPr userDrawn="1"/>
          </p:nvSpPr>
          <p:spPr>
            <a:xfrm>
              <a:off x="166517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3" name="Retângulo 632">
              <a:extLst>
                <a:ext uri="{FF2B5EF4-FFF2-40B4-BE49-F238E27FC236}">
                  <a16:creationId xmlns:a16="http://schemas.microsoft.com/office/drawing/2014/main" id="{57BF3B80-ADBD-431B-8FC5-CE2BDDEE4D4B}"/>
                </a:ext>
              </a:extLst>
            </p:cNvPr>
            <p:cNvSpPr/>
            <p:nvPr userDrawn="1"/>
          </p:nvSpPr>
          <p:spPr>
            <a:xfrm>
              <a:off x="297154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6" name="Retângulo 635">
              <a:extLst>
                <a:ext uri="{FF2B5EF4-FFF2-40B4-BE49-F238E27FC236}">
                  <a16:creationId xmlns:a16="http://schemas.microsoft.com/office/drawing/2014/main" id="{AA102B39-E944-4D73-B320-01214D6EA9E8}"/>
                </a:ext>
              </a:extLst>
            </p:cNvPr>
            <p:cNvSpPr/>
            <p:nvPr userDrawn="1"/>
          </p:nvSpPr>
          <p:spPr>
            <a:xfrm>
              <a:off x="689065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7" name="Retângulo 636">
              <a:extLst>
                <a:ext uri="{FF2B5EF4-FFF2-40B4-BE49-F238E27FC236}">
                  <a16:creationId xmlns:a16="http://schemas.microsoft.com/office/drawing/2014/main" id="{0915C7E3-598D-4556-89BD-07DCEFB594B0}"/>
                </a:ext>
              </a:extLst>
            </p:cNvPr>
            <p:cNvSpPr/>
            <p:nvPr userDrawn="1"/>
          </p:nvSpPr>
          <p:spPr>
            <a:xfrm>
              <a:off x="819702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8" name="Retângulo 637">
              <a:extLst>
                <a:ext uri="{FF2B5EF4-FFF2-40B4-BE49-F238E27FC236}">
                  <a16:creationId xmlns:a16="http://schemas.microsoft.com/office/drawing/2014/main" id="{AAC4AD37-EBE1-4062-9EBB-B14D5B7A9D3E}"/>
                </a:ext>
              </a:extLst>
            </p:cNvPr>
            <p:cNvSpPr/>
            <p:nvPr userDrawn="1"/>
          </p:nvSpPr>
          <p:spPr>
            <a:xfrm>
              <a:off x="35880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1" name="Retângulo 640">
              <a:extLst>
                <a:ext uri="{FF2B5EF4-FFF2-40B4-BE49-F238E27FC236}">
                  <a16:creationId xmlns:a16="http://schemas.microsoft.com/office/drawing/2014/main" id="{00E85A89-AF23-493C-A264-6D1781B6B4B4}"/>
                </a:ext>
              </a:extLst>
            </p:cNvPr>
            <p:cNvSpPr/>
            <p:nvPr userDrawn="1"/>
          </p:nvSpPr>
          <p:spPr>
            <a:xfrm>
              <a:off x="1995435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2" name="Retângulo 641">
              <a:extLst>
                <a:ext uri="{FF2B5EF4-FFF2-40B4-BE49-F238E27FC236}">
                  <a16:creationId xmlns:a16="http://schemas.microsoft.com/office/drawing/2014/main" id="{E89E301F-1BE3-45F3-90A5-F559ECF28DE6}"/>
                </a:ext>
              </a:extLst>
            </p:cNvPr>
            <p:cNvSpPr/>
            <p:nvPr userDrawn="1"/>
          </p:nvSpPr>
          <p:spPr>
            <a:xfrm>
              <a:off x="1864798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3" name="Retângulo 642">
              <a:extLst>
                <a:ext uri="{FF2B5EF4-FFF2-40B4-BE49-F238E27FC236}">
                  <a16:creationId xmlns:a16="http://schemas.microsoft.com/office/drawing/2014/main" id="{9301FCEA-3670-4183-9907-EE70F6FA0EBC}"/>
                </a:ext>
              </a:extLst>
            </p:cNvPr>
            <p:cNvSpPr/>
            <p:nvPr userDrawn="1"/>
          </p:nvSpPr>
          <p:spPr>
            <a:xfrm>
              <a:off x="1734161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4" name="Retângulo 643">
              <a:extLst>
                <a:ext uri="{FF2B5EF4-FFF2-40B4-BE49-F238E27FC236}">
                  <a16:creationId xmlns:a16="http://schemas.microsoft.com/office/drawing/2014/main" id="{12D1B183-1E40-440C-B637-C2B6C350B2B0}"/>
                </a:ext>
              </a:extLst>
            </p:cNvPr>
            <p:cNvSpPr/>
            <p:nvPr userDrawn="1"/>
          </p:nvSpPr>
          <p:spPr>
            <a:xfrm>
              <a:off x="1603524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6" name="Retângulo 645">
              <a:extLst>
                <a:ext uri="{FF2B5EF4-FFF2-40B4-BE49-F238E27FC236}">
                  <a16:creationId xmlns:a16="http://schemas.microsoft.com/office/drawing/2014/main" id="{F341E129-349D-4BC0-BBF7-C8BB2C59B4B8}"/>
                </a:ext>
              </a:extLst>
            </p:cNvPr>
            <p:cNvSpPr/>
            <p:nvPr userDrawn="1"/>
          </p:nvSpPr>
          <p:spPr>
            <a:xfrm>
              <a:off x="1342250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7" name="Retângulo 646">
              <a:extLst>
                <a:ext uri="{FF2B5EF4-FFF2-40B4-BE49-F238E27FC236}">
                  <a16:creationId xmlns:a16="http://schemas.microsoft.com/office/drawing/2014/main" id="{8189B849-6B7E-4729-B216-15E415A0D257}"/>
                </a:ext>
              </a:extLst>
            </p:cNvPr>
            <p:cNvSpPr/>
            <p:nvPr userDrawn="1"/>
          </p:nvSpPr>
          <p:spPr>
            <a:xfrm>
              <a:off x="1211613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8" name="Retângulo 647">
              <a:extLst>
                <a:ext uri="{FF2B5EF4-FFF2-40B4-BE49-F238E27FC236}">
                  <a16:creationId xmlns:a16="http://schemas.microsoft.com/office/drawing/2014/main" id="{31E2C06C-ADB0-4F6E-9371-AEE1CB9B0045}"/>
                </a:ext>
              </a:extLst>
            </p:cNvPr>
            <p:cNvSpPr/>
            <p:nvPr userDrawn="1"/>
          </p:nvSpPr>
          <p:spPr>
            <a:xfrm>
              <a:off x="1080976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9" name="Retângulo 648">
              <a:extLst>
                <a:ext uri="{FF2B5EF4-FFF2-40B4-BE49-F238E27FC236}">
                  <a16:creationId xmlns:a16="http://schemas.microsoft.com/office/drawing/2014/main" id="{53E146A0-52F5-4CCF-9526-F6D36A2293FA}"/>
                </a:ext>
              </a:extLst>
            </p:cNvPr>
            <p:cNvSpPr/>
            <p:nvPr userDrawn="1"/>
          </p:nvSpPr>
          <p:spPr>
            <a:xfrm>
              <a:off x="950339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7" name="Retângulo 656">
              <a:extLst>
                <a:ext uri="{FF2B5EF4-FFF2-40B4-BE49-F238E27FC236}">
                  <a16:creationId xmlns:a16="http://schemas.microsoft.com/office/drawing/2014/main" id="{D262F66B-51E9-42F9-9155-79841434ED61}"/>
                </a:ext>
              </a:extLst>
            </p:cNvPr>
            <p:cNvSpPr/>
            <p:nvPr userDrawn="1"/>
          </p:nvSpPr>
          <p:spPr>
            <a:xfrm>
              <a:off x="2256709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9" name="Retângulo 658">
              <a:extLst>
                <a:ext uri="{FF2B5EF4-FFF2-40B4-BE49-F238E27FC236}">
                  <a16:creationId xmlns:a16="http://schemas.microsoft.com/office/drawing/2014/main" id="{5060D146-8D80-4705-957B-ED943F855F67}"/>
                </a:ext>
              </a:extLst>
            </p:cNvPr>
            <p:cNvSpPr/>
            <p:nvPr userDrawn="1"/>
          </p:nvSpPr>
          <p:spPr>
            <a:xfrm>
              <a:off x="166517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0" name="Retângulo 659">
              <a:extLst>
                <a:ext uri="{FF2B5EF4-FFF2-40B4-BE49-F238E27FC236}">
                  <a16:creationId xmlns:a16="http://schemas.microsoft.com/office/drawing/2014/main" id="{EF9405AB-00B3-4238-AA20-1AB84815D218}"/>
                </a:ext>
              </a:extLst>
            </p:cNvPr>
            <p:cNvSpPr/>
            <p:nvPr userDrawn="1"/>
          </p:nvSpPr>
          <p:spPr>
            <a:xfrm>
              <a:off x="297154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1" name="Retângulo 660">
              <a:extLst>
                <a:ext uri="{FF2B5EF4-FFF2-40B4-BE49-F238E27FC236}">
                  <a16:creationId xmlns:a16="http://schemas.microsoft.com/office/drawing/2014/main" id="{4ED42F96-69F7-45EB-8DB6-63F0F0BA6A2D}"/>
                </a:ext>
              </a:extLst>
            </p:cNvPr>
            <p:cNvSpPr/>
            <p:nvPr userDrawn="1"/>
          </p:nvSpPr>
          <p:spPr>
            <a:xfrm>
              <a:off x="427791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2" name="Retângulo 661">
              <a:extLst>
                <a:ext uri="{FF2B5EF4-FFF2-40B4-BE49-F238E27FC236}">
                  <a16:creationId xmlns:a16="http://schemas.microsoft.com/office/drawing/2014/main" id="{7F4C2A5F-9EF3-4682-B01F-ED729E45FD2A}"/>
                </a:ext>
              </a:extLst>
            </p:cNvPr>
            <p:cNvSpPr/>
            <p:nvPr userDrawn="1"/>
          </p:nvSpPr>
          <p:spPr>
            <a:xfrm>
              <a:off x="558428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3" name="Retângulo 662">
              <a:extLst>
                <a:ext uri="{FF2B5EF4-FFF2-40B4-BE49-F238E27FC236}">
                  <a16:creationId xmlns:a16="http://schemas.microsoft.com/office/drawing/2014/main" id="{206D0746-A7B4-45E3-BFA9-E53F5E858DA6}"/>
                </a:ext>
              </a:extLst>
            </p:cNvPr>
            <p:cNvSpPr/>
            <p:nvPr userDrawn="1"/>
          </p:nvSpPr>
          <p:spPr>
            <a:xfrm>
              <a:off x="689065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4" name="Retângulo 663">
              <a:extLst>
                <a:ext uri="{FF2B5EF4-FFF2-40B4-BE49-F238E27FC236}">
                  <a16:creationId xmlns:a16="http://schemas.microsoft.com/office/drawing/2014/main" id="{3626897C-A54B-40D1-92B5-9DA804DD8619}"/>
                </a:ext>
              </a:extLst>
            </p:cNvPr>
            <p:cNvSpPr/>
            <p:nvPr userDrawn="1"/>
          </p:nvSpPr>
          <p:spPr>
            <a:xfrm>
              <a:off x="819702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5" name="Retângulo 664">
              <a:extLst>
                <a:ext uri="{FF2B5EF4-FFF2-40B4-BE49-F238E27FC236}">
                  <a16:creationId xmlns:a16="http://schemas.microsoft.com/office/drawing/2014/main" id="{1A3D8901-996B-486C-9EA8-32BE0A37E6FD}"/>
                </a:ext>
              </a:extLst>
            </p:cNvPr>
            <p:cNvSpPr/>
            <p:nvPr userDrawn="1"/>
          </p:nvSpPr>
          <p:spPr>
            <a:xfrm>
              <a:off x="35880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9" name="Retângulo 668">
              <a:extLst>
                <a:ext uri="{FF2B5EF4-FFF2-40B4-BE49-F238E27FC236}">
                  <a16:creationId xmlns:a16="http://schemas.microsoft.com/office/drawing/2014/main" id="{C59AE40B-F0DA-4481-99B2-06AAEC2D3BD6}"/>
                </a:ext>
              </a:extLst>
            </p:cNvPr>
            <p:cNvSpPr/>
            <p:nvPr userDrawn="1"/>
          </p:nvSpPr>
          <p:spPr>
            <a:xfrm>
              <a:off x="1864798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0" name="Retângulo 669">
              <a:extLst>
                <a:ext uri="{FF2B5EF4-FFF2-40B4-BE49-F238E27FC236}">
                  <a16:creationId xmlns:a16="http://schemas.microsoft.com/office/drawing/2014/main" id="{C2A5DCB6-DAEE-43E6-B905-21BEAAC82CB8}"/>
                </a:ext>
              </a:extLst>
            </p:cNvPr>
            <p:cNvSpPr/>
            <p:nvPr userDrawn="1"/>
          </p:nvSpPr>
          <p:spPr>
            <a:xfrm>
              <a:off x="1734161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1" name="Retângulo 670">
              <a:extLst>
                <a:ext uri="{FF2B5EF4-FFF2-40B4-BE49-F238E27FC236}">
                  <a16:creationId xmlns:a16="http://schemas.microsoft.com/office/drawing/2014/main" id="{56E1892A-AD32-4A87-8859-379B05CE41B4}"/>
                </a:ext>
              </a:extLst>
            </p:cNvPr>
            <p:cNvSpPr/>
            <p:nvPr userDrawn="1"/>
          </p:nvSpPr>
          <p:spPr>
            <a:xfrm>
              <a:off x="1603524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2" name="Retângulo 671">
              <a:extLst>
                <a:ext uri="{FF2B5EF4-FFF2-40B4-BE49-F238E27FC236}">
                  <a16:creationId xmlns:a16="http://schemas.microsoft.com/office/drawing/2014/main" id="{164D2B3C-01F8-4F3C-9C84-11CF922470C4}"/>
                </a:ext>
              </a:extLst>
            </p:cNvPr>
            <p:cNvSpPr/>
            <p:nvPr userDrawn="1"/>
          </p:nvSpPr>
          <p:spPr>
            <a:xfrm>
              <a:off x="1472887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3" name="Retângulo 672">
              <a:extLst>
                <a:ext uri="{FF2B5EF4-FFF2-40B4-BE49-F238E27FC236}">
                  <a16:creationId xmlns:a16="http://schemas.microsoft.com/office/drawing/2014/main" id="{54FFC0BE-8530-4E5C-9B69-6DBA145FA094}"/>
                </a:ext>
              </a:extLst>
            </p:cNvPr>
            <p:cNvSpPr/>
            <p:nvPr userDrawn="1"/>
          </p:nvSpPr>
          <p:spPr>
            <a:xfrm>
              <a:off x="1342250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5" name="Retângulo 674">
              <a:extLst>
                <a:ext uri="{FF2B5EF4-FFF2-40B4-BE49-F238E27FC236}">
                  <a16:creationId xmlns:a16="http://schemas.microsoft.com/office/drawing/2014/main" id="{7F6C9107-5DB0-4D93-BF04-378E70193F4C}"/>
                </a:ext>
              </a:extLst>
            </p:cNvPr>
            <p:cNvSpPr/>
            <p:nvPr userDrawn="1"/>
          </p:nvSpPr>
          <p:spPr>
            <a:xfrm>
              <a:off x="1080976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6" name="Retângulo 675">
              <a:extLst>
                <a:ext uri="{FF2B5EF4-FFF2-40B4-BE49-F238E27FC236}">
                  <a16:creationId xmlns:a16="http://schemas.microsoft.com/office/drawing/2014/main" id="{52FB8089-BBB0-402C-90B1-F16CDFD082BD}"/>
                </a:ext>
              </a:extLst>
            </p:cNvPr>
            <p:cNvSpPr/>
            <p:nvPr userDrawn="1"/>
          </p:nvSpPr>
          <p:spPr>
            <a:xfrm>
              <a:off x="950339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4" name="Retângulo 683">
              <a:extLst>
                <a:ext uri="{FF2B5EF4-FFF2-40B4-BE49-F238E27FC236}">
                  <a16:creationId xmlns:a16="http://schemas.microsoft.com/office/drawing/2014/main" id="{C1EB1467-2207-4FDA-A6C4-9CBCFE9E8CB0}"/>
                </a:ext>
              </a:extLst>
            </p:cNvPr>
            <p:cNvSpPr/>
            <p:nvPr userDrawn="1"/>
          </p:nvSpPr>
          <p:spPr>
            <a:xfrm>
              <a:off x="2256709" y="17210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6" name="Retângulo 685">
              <a:extLst>
                <a:ext uri="{FF2B5EF4-FFF2-40B4-BE49-F238E27FC236}">
                  <a16:creationId xmlns:a16="http://schemas.microsoft.com/office/drawing/2014/main" id="{A924B774-0BD6-4BB7-9A2A-D31BA371ED5B}"/>
                </a:ext>
              </a:extLst>
            </p:cNvPr>
            <p:cNvSpPr/>
            <p:nvPr userDrawn="1"/>
          </p:nvSpPr>
          <p:spPr>
            <a:xfrm>
              <a:off x="166517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7" name="Retângulo 686">
              <a:extLst>
                <a:ext uri="{FF2B5EF4-FFF2-40B4-BE49-F238E27FC236}">
                  <a16:creationId xmlns:a16="http://schemas.microsoft.com/office/drawing/2014/main" id="{291F444A-C9C7-4704-B100-13109FE9B8D9}"/>
                </a:ext>
              </a:extLst>
            </p:cNvPr>
            <p:cNvSpPr/>
            <p:nvPr userDrawn="1"/>
          </p:nvSpPr>
          <p:spPr>
            <a:xfrm>
              <a:off x="297154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8" name="Retângulo 687">
              <a:extLst>
                <a:ext uri="{FF2B5EF4-FFF2-40B4-BE49-F238E27FC236}">
                  <a16:creationId xmlns:a16="http://schemas.microsoft.com/office/drawing/2014/main" id="{F55C9DBE-4425-45EE-B816-16A2D47B48EE}"/>
                </a:ext>
              </a:extLst>
            </p:cNvPr>
            <p:cNvSpPr/>
            <p:nvPr userDrawn="1"/>
          </p:nvSpPr>
          <p:spPr>
            <a:xfrm>
              <a:off x="427791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9" name="Retângulo 688">
              <a:extLst>
                <a:ext uri="{FF2B5EF4-FFF2-40B4-BE49-F238E27FC236}">
                  <a16:creationId xmlns:a16="http://schemas.microsoft.com/office/drawing/2014/main" id="{996A8B72-5367-427F-9EE9-4D869F8B9EE5}"/>
                </a:ext>
              </a:extLst>
            </p:cNvPr>
            <p:cNvSpPr/>
            <p:nvPr userDrawn="1"/>
          </p:nvSpPr>
          <p:spPr>
            <a:xfrm>
              <a:off x="558428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0" name="Retângulo 689">
              <a:extLst>
                <a:ext uri="{FF2B5EF4-FFF2-40B4-BE49-F238E27FC236}">
                  <a16:creationId xmlns:a16="http://schemas.microsoft.com/office/drawing/2014/main" id="{FB137403-F07A-4CEB-83E1-2700A17A93CC}"/>
                </a:ext>
              </a:extLst>
            </p:cNvPr>
            <p:cNvSpPr/>
            <p:nvPr userDrawn="1"/>
          </p:nvSpPr>
          <p:spPr>
            <a:xfrm>
              <a:off x="689065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1" name="Retângulo 690">
              <a:extLst>
                <a:ext uri="{FF2B5EF4-FFF2-40B4-BE49-F238E27FC236}">
                  <a16:creationId xmlns:a16="http://schemas.microsoft.com/office/drawing/2014/main" id="{6834DE95-035F-480E-93B9-FFD7289F28DE}"/>
                </a:ext>
              </a:extLst>
            </p:cNvPr>
            <p:cNvSpPr/>
            <p:nvPr userDrawn="1"/>
          </p:nvSpPr>
          <p:spPr>
            <a:xfrm>
              <a:off x="819702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2" name="Retângulo 691">
              <a:extLst>
                <a:ext uri="{FF2B5EF4-FFF2-40B4-BE49-F238E27FC236}">
                  <a16:creationId xmlns:a16="http://schemas.microsoft.com/office/drawing/2014/main" id="{A39B7A12-97BE-4991-A45A-26841EE04188}"/>
                </a:ext>
              </a:extLst>
            </p:cNvPr>
            <p:cNvSpPr/>
            <p:nvPr userDrawn="1"/>
          </p:nvSpPr>
          <p:spPr>
            <a:xfrm>
              <a:off x="35880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8" name="Retângulo 697">
              <a:extLst>
                <a:ext uri="{FF2B5EF4-FFF2-40B4-BE49-F238E27FC236}">
                  <a16:creationId xmlns:a16="http://schemas.microsoft.com/office/drawing/2014/main" id="{B2E7107E-36AC-4471-BAAB-A2C1F5494D63}"/>
                </a:ext>
              </a:extLst>
            </p:cNvPr>
            <p:cNvSpPr/>
            <p:nvPr userDrawn="1"/>
          </p:nvSpPr>
          <p:spPr>
            <a:xfrm>
              <a:off x="1603524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9" name="Retângulo 698">
              <a:extLst>
                <a:ext uri="{FF2B5EF4-FFF2-40B4-BE49-F238E27FC236}">
                  <a16:creationId xmlns:a16="http://schemas.microsoft.com/office/drawing/2014/main" id="{850D73D6-43BF-46D6-A61A-822EDFC92778}"/>
                </a:ext>
              </a:extLst>
            </p:cNvPr>
            <p:cNvSpPr/>
            <p:nvPr userDrawn="1"/>
          </p:nvSpPr>
          <p:spPr>
            <a:xfrm>
              <a:off x="1472887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1" name="Retângulo 700">
              <a:extLst>
                <a:ext uri="{FF2B5EF4-FFF2-40B4-BE49-F238E27FC236}">
                  <a16:creationId xmlns:a16="http://schemas.microsoft.com/office/drawing/2014/main" id="{03CE3818-7A9F-44A8-B7D1-FD51FD1B1D06}"/>
                </a:ext>
              </a:extLst>
            </p:cNvPr>
            <p:cNvSpPr/>
            <p:nvPr userDrawn="1"/>
          </p:nvSpPr>
          <p:spPr>
            <a:xfrm>
              <a:off x="1211613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3" name="Retângulo 702">
              <a:extLst>
                <a:ext uri="{FF2B5EF4-FFF2-40B4-BE49-F238E27FC236}">
                  <a16:creationId xmlns:a16="http://schemas.microsoft.com/office/drawing/2014/main" id="{464301C6-EA7F-4DB6-B4F6-F7FA42543B9C}"/>
                </a:ext>
              </a:extLst>
            </p:cNvPr>
            <p:cNvSpPr/>
            <p:nvPr userDrawn="1"/>
          </p:nvSpPr>
          <p:spPr>
            <a:xfrm>
              <a:off x="950339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3" name="Retângulo 712">
              <a:extLst>
                <a:ext uri="{FF2B5EF4-FFF2-40B4-BE49-F238E27FC236}">
                  <a16:creationId xmlns:a16="http://schemas.microsoft.com/office/drawing/2014/main" id="{5B1E245F-4168-4DF2-A2F5-641B949E8729}"/>
                </a:ext>
              </a:extLst>
            </p:cNvPr>
            <p:cNvSpPr/>
            <p:nvPr userDrawn="1"/>
          </p:nvSpPr>
          <p:spPr>
            <a:xfrm>
              <a:off x="166517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4" name="Retângulo 713">
              <a:extLst>
                <a:ext uri="{FF2B5EF4-FFF2-40B4-BE49-F238E27FC236}">
                  <a16:creationId xmlns:a16="http://schemas.microsoft.com/office/drawing/2014/main" id="{B476DB34-4F19-4187-BAD4-4C17B27108B2}"/>
                </a:ext>
              </a:extLst>
            </p:cNvPr>
            <p:cNvSpPr/>
            <p:nvPr userDrawn="1"/>
          </p:nvSpPr>
          <p:spPr>
            <a:xfrm>
              <a:off x="297154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6" name="Retângulo 715">
              <a:extLst>
                <a:ext uri="{FF2B5EF4-FFF2-40B4-BE49-F238E27FC236}">
                  <a16:creationId xmlns:a16="http://schemas.microsoft.com/office/drawing/2014/main" id="{3DA91CBA-7A35-46AF-9D90-764B9BB8689B}"/>
                </a:ext>
              </a:extLst>
            </p:cNvPr>
            <p:cNvSpPr/>
            <p:nvPr userDrawn="1"/>
          </p:nvSpPr>
          <p:spPr>
            <a:xfrm>
              <a:off x="558428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8" name="Retângulo 717">
              <a:extLst>
                <a:ext uri="{FF2B5EF4-FFF2-40B4-BE49-F238E27FC236}">
                  <a16:creationId xmlns:a16="http://schemas.microsoft.com/office/drawing/2014/main" id="{46CEA4E0-222F-4317-9246-78C11FD520D2}"/>
                </a:ext>
              </a:extLst>
            </p:cNvPr>
            <p:cNvSpPr/>
            <p:nvPr userDrawn="1"/>
          </p:nvSpPr>
          <p:spPr>
            <a:xfrm>
              <a:off x="819702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2" name="Retângulo 721">
              <a:extLst>
                <a:ext uri="{FF2B5EF4-FFF2-40B4-BE49-F238E27FC236}">
                  <a16:creationId xmlns:a16="http://schemas.microsoft.com/office/drawing/2014/main" id="{CABF1C93-38DF-4810-9B64-C5D1CB4694E3}"/>
                </a:ext>
              </a:extLst>
            </p:cNvPr>
            <p:cNvSpPr/>
            <p:nvPr userDrawn="1"/>
          </p:nvSpPr>
          <p:spPr>
            <a:xfrm>
              <a:off x="1995435" y="20258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4" name="Retângulo 723">
              <a:extLst>
                <a:ext uri="{FF2B5EF4-FFF2-40B4-BE49-F238E27FC236}">
                  <a16:creationId xmlns:a16="http://schemas.microsoft.com/office/drawing/2014/main" id="{ABE7CF7E-66D9-449A-9B4D-4D7494ADFBF1}"/>
                </a:ext>
              </a:extLst>
            </p:cNvPr>
            <p:cNvSpPr/>
            <p:nvPr userDrawn="1"/>
          </p:nvSpPr>
          <p:spPr>
            <a:xfrm>
              <a:off x="1734161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0" name="Retângulo 729">
              <a:extLst>
                <a:ext uri="{FF2B5EF4-FFF2-40B4-BE49-F238E27FC236}">
                  <a16:creationId xmlns:a16="http://schemas.microsoft.com/office/drawing/2014/main" id="{49311903-AECF-4236-A774-DCA85759D0DD}"/>
                </a:ext>
              </a:extLst>
            </p:cNvPr>
            <p:cNvSpPr/>
            <p:nvPr userDrawn="1"/>
          </p:nvSpPr>
          <p:spPr>
            <a:xfrm>
              <a:off x="950339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0" name="Retângulo 739">
              <a:extLst>
                <a:ext uri="{FF2B5EF4-FFF2-40B4-BE49-F238E27FC236}">
                  <a16:creationId xmlns:a16="http://schemas.microsoft.com/office/drawing/2014/main" id="{00B1D59C-EE17-4298-9A37-979646F0710B}"/>
                </a:ext>
              </a:extLst>
            </p:cNvPr>
            <p:cNvSpPr/>
            <p:nvPr userDrawn="1"/>
          </p:nvSpPr>
          <p:spPr>
            <a:xfrm>
              <a:off x="166517" y="2178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2" name="Retângulo 741">
              <a:extLst>
                <a:ext uri="{FF2B5EF4-FFF2-40B4-BE49-F238E27FC236}">
                  <a16:creationId xmlns:a16="http://schemas.microsoft.com/office/drawing/2014/main" id="{B9EDCC3F-5073-4301-A618-E879AD6B914A}"/>
                </a:ext>
              </a:extLst>
            </p:cNvPr>
            <p:cNvSpPr/>
            <p:nvPr userDrawn="1"/>
          </p:nvSpPr>
          <p:spPr>
            <a:xfrm>
              <a:off x="427791" y="2178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3" name="Retângulo 742">
              <a:extLst>
                <a:ext uri="{FF2B5EF4-FFF2-40B4-BE49-F238E27FC236}">
                  <a16:creationId xmlns:a16="http://schemas.microsoft.com/office/drawing/2014/main" id="{40783376-51CE-43DB-A54A-1B467BA1332E}"/>
                </a:ext>
              </a:extLst>
            </p:cNvPr>
            <p:cNvSpPr/>
            <p:nvPr userDrawn="1"/>
          </p:nvSpPr>
          <p:spPr>
            <a:xfrm>
              <a:off x="558428" y="21782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8" name="Retângulo 767">
              <a:extLst>
                <a:ext uri="{FF2B5EF4-FFF2-40B4-BE49-F238E27FC236}">
                  <a16:creationId xmlns:a16="http://schemas.microsoft.com/office/drawing/2014/main" id="{36CDDA39-9DC6-49A3-AF54-BA5B44108067}"/>
                </a:ext>
              </a:extLst>
            </p:cNvPr>
            <p:cNvSpPr/>
            <p:nvPr userDrawn="1"/>
          </p:nvSpPr>
          <p:spPr>
            <a:xfrm>
              <a:off x="297154" y="2330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9" name="Retângulo 768">
              <a:extLst>
                <a:ext uri="{FF2B5EF4-FFF2-40B4-BE49-F238E27FC236}">
                  <a16:creationId xmlns:a16="http://schemas.microsoft.com/office/drawing/2014/main" id="{F764848B-D591-492D-8DAB-56660F5D8529}"/>
                </a:ext>
              </a:extLst>
            </p:cNvPr>
            <p:cNvSpPr/>
            <p:nvPr userDrawn="1"/>
          </p:nvSpPr>
          <p:spPr>
            <a:xfrm>
              <a:off x="427791" y="2330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3" name="Retângulo 772">
              <a:extLst>
                <a:ext uri="{FF2B5EF4-FFF2-40B4-BE49-F238E27FC236}">
                  <a16:creationId xmlns:a16="http://schemas.microsoft.com/office/drawing/2014/main" id="{0DAFAC2B-EBB7-4252-B2B5-1E7E93C2AE03}"/>
                </a:ext>
              </a:extLst>
            </p:cNvPr>
            <p:cNvSpPr/>
            <p:nvPr userDrawn="1"/>
          </p:nvSpPr>
          <p:spPr>
            <a:xfrm>
              <a:off x="35880" y="2330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0" name="Retângulo 799">
              <a:extLst>
                <a:ext uri="{FF2B5EF4-FFF2-40B4-BE49-F238E27FC236}">
                  <a16:creationId xmlns:a16="http://schemas.microsoft.com/office/drawing/2014/main" id="{069E45BF-0681-473F-9284-AF0D068E28F7}"/>
                </a:ext>
              </a:extLst>
            </p:cNvPr>
            <p:cNvSpPr/>
            <p:nvPr userDrawn="1"/>
          </p:nvSpPr>
          <p:spPr>
            <a:xfrm>
              <a:off x="35880" y="24830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89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5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EECAD5F-01CB-4806-B245-FBF1723CE651}"/>
              </a:ext>
            </a:extLst>
          </p:cNvPr>
          <p:cNvSpPr/>
          <p:nvPr userDrawn="1"/>
        </p:nvSpPr>
        <p:spPr>
          <a:xfrm>
            <a:off x="0" y="-27384"/>
            <a:ext cx="9144000" cy="687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13CE3C32-2D78-4E94-A788-1395E984E8EE}"/>
              </a:ext>
            </a:extLst>
          </p:cNvPr>
          <p:cNvGrpSpPr/>
          <p:nvPr userDrawn="1"/>
        </p:nvGrpSpPr>
        <p:grpSpPr>
          <a:xfrm>
            <a:off x="35881" y="44624"/>
            <a:ext cx="2375880" cy="1555576"/>
            <a:chOff x="35880" y="44624"/>
            <a:chExt cx="3058651" cy="249240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32E3915-FA9F-4E75-8292-0C442A176020}"/>
                </a:ext>
              </a:extLst>
            </p:cNvPr>
            <p:cNvSpPr/>
            <p:nvPr userDrawn="1"/>
          </p:nvSpPr>
          <p:spPr>
            <a:xfrm>
              <a:off x="166517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981343D-A2DC-4448-88B9-303219BDD7BD}"/>
                </a:ext>
              </a:extLst>
            </p:cNvPr>
            <p:cNvSpPr/>
            <p:nvPr userDrawn="1"/>
          </p:nvSpPr>
          <p:spPr>
            <a:xfrm>
              <a:off x="297154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B1023CB-E52A-4F0D-8A0A-4FA32506F890}"/>
                </a:ext>
              </a:extLst>
            </p:cNvPr>
            <p:cNvSpPr/>
            <p:nvPr userDrawn="1"/>
          </p:nvSpPr>
          <p:spPr>
            <a:xfrm>
              <a:off x="427791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1E7CCDE-75E2-4B2B-AA38-B6686423634A}"/>
                </a:ext>
              </a:extLst>
            </p:cNvPr>
            <p:cNvSpPr/>
            <p:nvPr userDrawn="1"/>
          </p:nvSpPr>
          <p:spPr>
            <a:xfrm>
              <a:off x="558428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661A917-43B0-4807-920D-6B41A37CA83E}"/>
                </a:ext>
              </a:extLst>
            </p:cNvPr>
            <p:cNvSpPr/>
            <p:nvPr userDrawn="1"/>
          </p:nvSpPr>
          <p:spPr>
            <a:xfrm>
              <a:off x="689065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5A9CFAC-AF14-4F2C-B9DF-D332A91FF5C8}"/>
                </a:ext>
              </a:extLst>
            </p:cNvPr>
            <p:cNvSpPr/>
            <p:nvPr userDrawn="1"/>
          </p:nvSpPr>
          <p:spPr>
            <a:xfrm>
              <a:off x="819702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79B4A08-48D6-42D5-857C-04190ECC9D5D}"/>
                </a:ext>
              </a:extLst>
            </p:cNvPr>
            <p:cNvSpPr/>
            <p:nvPr userDrawn="1"/>
          </p:nvSpPr>
          <p:spPr>
            <a:xfrm>
              <a:off x="35880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5CCEAA7-BF22-44A7-934A-9A8F59583108}"/>
                </a:ext>
              </a:extLst>
            </p:cNvPr>
            <p:cNvSpPr/>
            <p:nvPr userDrawn="1"/>
          </p:nvSpPr>
          <p:spPr>
            <a:xfrm>
              <a:off x="2387346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A9C3B52-5854-4DBA-85D5-124BA9F5F5D9}"/>
                </a:ext>
              </a:extLst>
            </p:cNvPr>
            <p:cNvSpPr/>
            <p:nvPr userDrawn="1"/>
          </p:nvSpPr>
          <p:spPr>
            <a:xfrm>
              <a:off x="2126072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7AAE32F-1B77-442F-8189-9FF33A2B8AA2}"/>
                </a:ext>
              </a:extLst>
            </p:cNvPr>
            <p:cNvSpPr/>
            <p:nvPr userDrawn="1"/>
          </p:nvSpPr>
          <p:spPr>
            <a:xfrm>
              <a:off x="1995435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E425EEA-401C-40A5-8BF7-1C4D344909B8}"/>
                </a:ext>
              </a:extLst>
            </p:cNvPr>
            <p:cNvSpPr/>
            <p:nvPr userDrawn="1"/>
          </p:nvSpPr>
          <p:spPr>
            <a:xfrm>
              <a:off x="1864798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3D0A91C-724C-4E5B-8A1E-DC6DF5BF5678}"/>
                </a:ext>
              </a:extLst>
            </p:cNvPr>
            <p:cNvSpPr/>
            <p:nvPr userDrawn="1"/>
          </p:nvSpPr>
          <p:spPr>
            <a:xfrm>
              <a:off x="1734161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9B1E620-EA5D-4A2C-A343-7D2C9A88074B}"/>
                </a:ext>
              </a:extLst>
            </p:cNvPr>
            <p:cNvSpPr/>
            <p:nvPr userDrawn="1"/>
          </p:nvSpPr>
          <p:spPr>
            <a:xfrm>
              <a:off x="1603524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F8E1FD8-CC4D-4576-96F5-8621FEF60347}"/>
                </a:ext>
              </a:extLst>
            </p:cNvPr>
            <p:cNvSpPr/>
            <p:nvPr userDrawn="1"/>
          </p:nvSpPr>
          <p:spPr>
            <a:xfrm>
              <a:off x="1472887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62049BB-4BA9-4449-AF51-4B5498703351}"/>
                </a:ext>
              </a:extLst>
            </p:cNvPr>
            <p:cNvSpPr/>
            <p:nvPr userDrawn="1"/>
          </p:nvSpPr>
          <p:spPr>
            <a:xfrm>
              <a:off x="1342250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0988728-37BA-45CC-8715-3A866D2304AD}"/>
                </a:ext>
              </a:extLst>
            </p:cNvPr>
            <p:cNvSpPr/>
            <p:nvPr userDrawn="1"/>
          </p:nvSpPr>
          <p:spPr>
            <a:xfrm>
              <a:off x="1211613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DF105E7-FBC7-4B5A-9F7A-CA5CBB4ED6E1}"/>
                </a:ext>
              </a:extLst>
            </p:cNvPr>
            <p:cNvSpPr/>
            <p:nvPr userDrawn="1"/>
          </p:nvSpPr>
          <p:spPr>
            <a:xfrm>
              <a:off x="1080976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62F24B6-5CAB-441B-89D7-89B5B22DE20E}"/>
                </a:ext>
              </a:extLst>
            </p:cNvPr>
            <p:cNvSpPr/>
            <p:nvPr userDrawn="1"/>
          </p:nvSpPr>
          <p:spPr>
            <a:xfrm>
              <a:off x="950339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EB0D071-D348-4E4B-BE00-269339C0ED02}"/>
                </a:ext>
              </a:extLst>
            </p:cNvPr>
            <p:cNvSpPr/>
            <p:nvPr userDrawn="1"/>
          </p:nvSpPr>
          <p:spPr>
            <a:xfrm>
              <a:off x="2909894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19944A4-BCEA-43B4-983D-59F0105F9FF8}"/>
                </a:ext>
              </a:extLst>
            </p:cNvPr>
            <p:cNvSpPr/>
            <p:nvPr userDrawn="1"/>
          </p:nvSpPr>
          <p:spPr>
            <a:xfrm>
              <a:off x="3040531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D4509DD-4010-4B79-B427-7170BDE9C08B}"/>
                </a:ext>
              </a:extLst>
            </p:cNvPr>
            <p:cNvSpPr/>
            <p:nvPr userDrawn="1"/>
          </p:nvSpPr>
          <p:spPr>
            <a:xfrm>
              <a:off x="2779257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9727042-1F9E-4E4C-AD06-F5E47FED965F}"/>
                </a:ext>
              </a:extLst>
            </p:cNvPr>
            <p:cNvSpPr/>
            <p:nvPr userDrawn="1"/>
          </p:nvSpPr>
          <p:spPr>
            <a:xfrm>
              <a:off x="2648620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A9B45EE9-7E6B-4275-A919-17583809876C}"/>
                </a:ext>
              </a:extLst>
            </p:cNvPr>
            <p:cNvSpPr/>
            <p:nvPr userDrawn="1"/>
          </p:nvSpPr>
          <p:spPr>
            <a:xfrm>
              <a:off x="2517983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156CD0A-3267-4BD7-AEF4-BDF28AA38AA3}"/>
                </a:ext>
              </a:extLst>
            </p:cNvPr>
            <p:cNvSpPr/>
            <p:nvPr userDrawn="1"/>
          </p:nvSpPr>
          <p:spPr>
            <a:xfrm>
              <a:off x="2256709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7868515-A154-401A-BA01-EE18B0E726FD}"/>
                </a:ext>
              </a:extLst>
            </p:cNvPr>
            <p:cNvSpPr/>
            <p:nvPr userDrawn="1"/>
          </p:nvSpPr>
          <p:spPr>
            <a:xfrm>
              <a:off x="166517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2A7F0A5-86A4-48DB-A5DA-00E29E26DE6E}"/>
                </a:ext>
              </a:extLst>
            </p:cNvPr>
            <p:cNvSpPr/>
            <p:nvPr userDrawn="1"/>
          </p:nvSpPr>
          <p:spPr>
            <a:xfrm>
              <a:off x="297154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A15C309-F266-4EB1-939B-B06A0554F447}"/>
                </a:ext>
              </a:extLst>
            </p:cNvPr>
            <p:cNvSpPr/>
            <p:nvPr userDrawn="1"/>
          </p:nvSpPr>
          <p:spPr>
            <a:xfrm>
              <a:off x="427791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00DAC67-0D86-4F62-A7CF-FCB916A81489}"/>
                </a:ext>
              </a:extLst>
            </p:cNvPr>
            <p:cNvSpPr/>
            <p:nvPr userDrawn="1"/>
          </p:nvSpPr>
          <p:spPr>
            <a:xfrm>
              <a:off x="558428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0128D8E-E6C1-44F0-9E49-4CD53DAF35C4}"/>
                </a:ext>
              </a:extLst>
            </p:cNvPr>
            <p:cNvSpPr/>
            <p:nvPr userDrawn="1"/>
          </p:nvSpPr>
          <p:spPr>
            <a:xfrm>
              <a:off x="689065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164E762-9EC6-41C1-8431-65C469FA4C29}"/>
                </a:ext>
              </a:extLst>
            </p:cNvPr>
            <p:cNvSpPr/>
            <p:nvPr userDrawn="1"/>
          </p:nvSpPr>
          <p:spPr>
            <a:xfrm>
              <a:off x="819702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9B78625-BF8C-409B-BE6C-5335A9AEC3CD}"/>
                </a:ext>
              </a:extLst>
            </p:cNvPr>
            <p:cNvSpPr/>
            <p:nvPr userDrawn="1"/>
          </p:nvSpPr>
          <p:spPr>
            <a:xfrm>
              <a:off x="35880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14CCC289-464D-4814-9D44-FFA2D370040B}"/>
                </a:ext>
              </a:extLst>
            </p:cNvPr>
            <p:cNvSpPr/>
            <p:nvPr userDrawn="1"/>
          </p:nvSpPr>
          <p:spPr>
            <a:xfrm>
              <a:off x="2126072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A89E64F-B64D-4AC2-86C7-3D7BEB170076}"/>
                </a:ext>
              </a:extLst>
            </p:cNvPr>
            <p:cNvSpPr/>
            <p:nvPr userDrawn="1"/>
          </p:nvSpPr>
          <p:spPr>
            <a:xfrm>
              <a:off x="1995435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E658AAF-9F59-4DF8-8B52-50FC26A9C364}"/>
                </a:ext>
              </a:extLst>
            </p:cNvPr>
            <p:cNvSpPr/>
            <p:nvPr userDrawn="1"/>
          </p:nvSpPr>
          <p:spPr>
            <a:xfrm>
              <a:off x="1864798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B839165-3A85-4092-9A3E-5ED7622BA49D}"/>
                </a:ext>
              </a:extLst>
            </p:cNvPr>
            <p:cNvSpPr/>
            <p:nvPr userDrawn="1"/>
          </p:nvSpPr>
          <p:spPr>
            <a:xfrm>
              <a:off x="1734161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9BB06C15-8DD7-4D72-8A14-3EBF134C1259}"/>
                </a:ext>
              </a:extLst>
            </p:cNvPr>
            <p:cNvSpPr/>
            <p:nvPr userDrawn="1"/>
          </p:nvSpPr>
          <p:spPr>
            <a:xfrm>
              <a:off x="1603524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A100794-119D-4E6C-82F9-28EDF0BF4988}"/>
                </a:ext>
              </a:extLst>
            </p:cNvPr>
            <p:cNvSpPr/>
            <p:nvPr userDrawn="1"/>
          </p:nvSpPr>
          <p:spPr>
            <a:xfrm>
              <a:off x="1472887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170EB63-7C17-4B7E-90BF-CE7AA90B800E}"/>
                </a:ext>
              </a:extLst>
            </p:cNvPr>
            <p:cNvSpPr/>
            <p:nvPr userDrawn="1"/>
          </p:nvSpPr>
          <p:spPr>
            <a:xfrm>
              <a:off x="1342250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DCC35664-52DF-4278-BCD4-C38F61169E84}"/>
                </a:ext>
              </a:extLst>
            </p:cNvPr>
            <p:cNvSpPr/>
            <p:nvPr userDrawn="1"/>
          </p:nvSpPr>
          <p:spPr>
            <a:xfrm>
              <a:off x="1211613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9E87E6A-0C9A-4450-AA71-57CFB19377E1}"/>
                </a:ext>
              </a:extLst>
            </p:cNvPr>
            <p:cNvSpPr/>
            <p:nvPr userDrawn="1"/>
          </p:nvSpPr>
          <p:spPr>
            <a:xfrm>
              <a:off x="1080976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7C7052A9-1150-44A2-9D7E-B9F09E029F8B}"/>
                </a:ext>
              </a:extLst>
            </p:cNvPr>
            <p:cNvSpPr/>
            <p:nvPr userDrawn="1"/>
          </p:nvSpPr>
          <p:spPr>
            <a:xfrm>
              <a:off x="950339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8223F19-EB83-4DD4-A7CE-6A0E3CE7E589}"/>
                </a:ext>
              </a:extLst>
            </p:cNvPr>
            <p:cNvSpPr/>
            <p:nvPr userDrawn="1"/>
          </p:nvSpPr>
          <p:spPr>
            <a:xfrm>
              <a:off x="2909894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A152FF65-7D86-45A0-A78C-41F25B54622F}"/>
                </a:ext>
              </a:extLst>
            </p:cNvPr>
            <p:cNvSpPr/>
            <p:nvPr userDrawn="1"/>
          </p:nvSpPr>
          <p:spPr>
            <a:xfrm>
              <a:off x="2779257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025BA6-0AAD-41EC-8D74-98AE8D377BFC}"/>
                </a:ext>
              </a:extLst>
            </p:cNvPr>
            <p:cNvSpPr/>
            <p:nvPr userDrawn="1"/>
          </p:nvSpPr>
          <p:spPr>
            <a:xfrm>
              <a:off x="2648620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6D2FB75-415C-489B-8B75-04902682C75E}"/>
                </a:ext>
              </a:extLst>
            </p:cNvPr>
            <p:cNvSpPr/>
            <p:nvPr userDrawn="1"/>
          </p:nvSpPr>
          <p:spPr>
            <a:xfrm>
              <a:off x="166517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8530BCE3-D169-4046-AD17-A5E9FFD9C293}"/>
                </a:ext>
              </a:extLst>
            </p:cNvPr>
            <p:cNvSpPr/>
            <p:nvPr userDrawn="1"/>
          </p:nvSpPr>
          <p:spPr>
            <a:xfrm>
              <a:off x="297154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02E307DE-D307-4C23-876B-3064D82BBD59}"/>
                </a:ext>
              </a:extLst>
            </p:cNvPr>
            <p:cNvSpPr/>
            <p:nvPr userDrawn="1"/>
          </p:nvSpPr>
          <p:spPr>
            <a:xfrm>
              <a:off x="427791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18C541F8-726D-4E2A-BD01-1A7D76B20403}"/>
                </a:ext>
              </a:extLst>
            </p:cNvPr>
            <p:cNvSpPr/>
            <p:nvPr userDrawn="1"/>
          </p:nvSpPr>
          <p:spPr>
            <a:xfrm>
              <a:off x="558428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3DFC8FF-23FF-447D-909D-3A01DED175FF}"/>
                </a:ext>
              </a:extLst>
            </p:cNvPr>
            <p:cNvSpPr/>
            <p:nvPr userDrawn="1"/>
          </p:nvSpPr>
          <p:spPr>
            <a:xfrm>
              <a:off x="689065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4C4BF74-E532-4CC3-AD61-7E7B056BA217}"/>
                </a:ext>
              </a:extLst>
            </p:cNvPr>
            <p:cNvSpPr/>
            <p:nvPr userDrawn="1"/>
          </p:nvSpPr>
          <p:spPr>
            <a:xfrm>
              <a:off x="819702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D3552FC-1BE6-4588-81C7-4BEADB7FA2D6}"/>
                </a:ext>
              </a:extLst>
            </p:cNvPr>
            <p:cNvSpPr/>
            <p:nvPr userDrawn="1"/>
          </p:nvSpPr>
          <p:spPr>
            <a:xfrm>
              <a:off x="35880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D4D2FB59-9169-41C1-93A0-3DBFA1088B77}"/>
                </a:ext>
              </a:extLst>
            </p:cNvPr>
            <p:cNvSpPr/>
            <p:nvPr userDrawn="1"/>
          </p:nvSpPr>
          <p:spPr>
            <a:xfrm>
              <a:off x="2387346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26EEC02-A8D9-4B37-9C91-CAC1B8FC4643}"/>
                </a:ext>
              </a:extLst>
            </p:cNvPr>
            <p:cNvSpPr/>
            <p:nvPr userDrawn="1"/>
          </p:nvSpPr>
          <p:spPr>
            <a:xfrm>
              <a:off x="2126072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9037862F-A7BB-497D-A2C1-0B6E5DB61976}"/>
                </a:ext>
              </a:extLst>
            </p:cNvPr>
            <p:cNvSpPr/>
            <p:nvPr userDrawn="1"/>
          </p:nvSpPr>
          <p:spPr>
            <a:xfrm>
              <a:off x="1995435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F423DCB-2185-466C-AAAF-317D8BC52FA3}"/>
                </a:ext>
              </a:extLst>
            </p:cNvPr>
            <p:cNvSpPr/>
            <p:nvPr userDrawn="1"/>
          </p:nvSpPr>
          <p:spPr>
            <a:xfrm>
              <a:off x="1864798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742D8CE-4FD6-4864-B269-B54A947E457E}"/>
                </a:ext>
              </a:extLst>
            </p:cNvPr>
            <p:cNvSpPr/>
            <p:nvPr userDrawn="1"/>
          </p:nvSpPr>
          <p:spPr>
            <a:xfrm>
              <a:off x="1734161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DA60E028-A8C4-4640-B4EE-2C6C58E4F63C}"/>
                </a:ext>
              </a:extLst>
            </p:cNvPr>
            <p:cNvSpPr/>
            <p:nvPr userDrawn="1"/>
          </p:nvSpPr>
          <p:spPr>
            <a:xfrm>
              <a:off x="1603524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04E64231-CC45-44E9-8476-14CCDA32C501}"/>
                </a:ext>
              </a:extLst>
            </p:cNvPr>
            <p:cNvSpPr/>
            <p:nvPr userDrawn="1"/>
          </p:nvSpPr>
          <p:spPr>
            <a:xfrm>
              <a:off x="1472887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5AA8EF6F-69B7-4237-97CA-4470400538A2}"/>
                </a:ext>
              </a:extLst>
            </p:cNvPr>
            <p:cNvSpPr/>
            <p:nvPr userDrawn="1"/>
          </p:nvSpPr>
          <p:spPr>
            <a:xfrm>
              <a:off x="1342250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1E989349-4758-41FF-BAC9-EF9AC4D7C43B}"/>
                </a:ext>
              </a:extLst>
            </p:cNvPr>
            <p:cNvSpPr/>
            <p:nvPr userDrawn="1"/>
          </p:nvSpPr>
          <p:spPr>
            <a:xfrm>
              <a:off x="1211613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82B3D10-D525-41B1-8125-A054C964638E}"/>
                </a:ext>
              </a:extLst>
            </p:cNvPr>
            <p:cNvSpPr/>
            <p:nvPr userDrawn="1"/>
          </p:nvSpPr>
          <p:spPr>
            <a:xfrm>
              <a:off x="1080976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BFE2DFE2-907D-4F19-BF26-54BC913FE5B4}"/>
                </a:ext>
              </a:extLst>
            </p:cNvPr>
            <p:cNvSpPr/>
            <p:nvPr userDrawn="1"/>
          </p:nvSpPr>
          <p:spPr>
            <a:xfrm>
              <a:off x="950339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D8E668B1-344F-453F-879E-1E6ABA1EAE46}"/>
                </a:ext>
              </a:extLst>
            </p:cNvPr>
            <p:cNvSpPr/>
            <p:nvPr userDrawn="1"/>
          </p:nvSpPr>
          <p:spPr>
            <a:xfrm>
              <a:off x="2909894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9A378E6B-A954-4E58-B010-CA229F210DDB}"/>
                </a:ext>
              </a:extLst>
            </p:cNvPr>
            <p:cNvSpPr/>
            <p:nvPr userDrawn="1"/>
          </p:nvSpPr>
          <p:spPr>
            <a:xfrm>
              <a:off x="2779257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23087435-8B89-4F80-8EF2-CA5C4C3B31E8}"/>
                </a:ext>
              </a:extLst>
            </p:cNvPr>
            <p:cNvSpPr/>
            <p:nvPr userDrawn="1"/>
          </p:nvSpPr>
          <p:spPr>
            <a:xfrm>
              <a:off x="2648620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0ABA860-22D9-4E4A-9D2A-A50414FCC533}"/>
                </a:ext>
              </a:extLst>
            </p:cNvPr>
            <p:cNvSpPr/>
            <p:nvPr userDrawn="1"/>
          </p:nvSpPr>
          <p:spPr>
            <a:xfrm>
              <a:off x="2517983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05ABB21F-CCDB-4A73-9BFE-6E2F3FCDED12}"/>
                </a:ext>
              </a:extLst>
            </p:cNvPr>
            <p:cNvSpPr/>
            <p:nvPr userDrawn="1"/>
          </p:nvSpPr>
          <p:spPr>
            <a:xfrm>
              <a:off x="2256709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40EF5F85-445D-4B90-B695-347AF3494FCE}"/>
                </a:ext>
              </a:extLst>
            </p:cNvPr>
            <p:cNvSpPr/>
            <p:nvPr userDrawn="1"/>
          </p:nvSpPr>
          <p:spPr>
            <a:xfrm>
              <a:off x="166517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78E8A14B-4B75-40F1-838D-985647316BDE}"/>
                </a:ext>
              </a:extLst>
            </p:cNvPr>
            <p:cNvSpPr/>
            <p:nvPr userDrawn="1"/>
          </p:nvSpPr>
          <p:spPr>
            <a:xfrm>
              <a:off x="297154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76F62CA-CB8A-46A6-A125-98C65DFB9678}"/>
                </a:ext>
              </a:extLst>
            </p:cNvPr>
            <p:cNvSpPr/>
            <p:nvPr userDrawn="1"/>
          </p:nvSpPr>
          <p:spPr>
            <a:xfrm>
              <a:off x="427791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F9ED2ED-0177-45F6-9F0A-1AF96E1BD889}"/>
                </a:ext>
              </a:extLst>
            </p:cNvPr>
            <p:cNvSpPr/>
            <p:nvPr userDrawn="1"/>
          </p:nvSpPr>
          <p:spPr>
            <a:xfrm>
              <a:off x="558428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824009B7-EFBD-47BB-A0D1-A3D12570E06D}"/>
                </a:ext>
              </a:extLst>
            </p:cNvPr>
            <p:cNvSpPr/>
            <p:nvPr userDrawn="1"/>
          </p:nvSpPr>
          <p:spPr>
            <a:xfrm>
              <a:off x="689065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C34BC62-1308-4EAA-9341-96F4B8090F4C}"/>
                </a:ext>
              </a:extLst>
            </p:cNvPr>
            <p:cNvSpPr/>
            <p:nvPr userDrawn="1"/>
          </p:nvSpPr>
          <p:spPr>
            <a:xfrm>
              <a:off x="819702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2037CE5-B550-4763-85A8-51E7CBEA53E4}"/>
                </a:ext>
              </a:extLst>
            </p:cNvPr>
            <p:cNvSpPr/>
            <p:nvPr userDrawn="1"/>
          </p:nvSpPr>
          <p:spPr>
            <a:xfrm>
              <a:off x="35880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83D296E-BF5F-45C4-A3CB-3DFBA7B5A174}"/>
                </a:ext>
              </a:extLst>
            </p:cNvPr>
            <p:cNvSpPr/>
            <p:nvPr userDrawn="1"/>
          </p:nvSpPr>
          <p:spPr>
            <a:xfrm>
              <a:off x="2387346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2B8F7B40-3186-4FFD-81F4-B2F42F790617}"/>
                </a:ext>
              </a:extLst>
            </p:cNvPr>
            <p:cNvSpPr/>
            <p:nvPr userDrawn="1"/>
          </p:nvSpPr>
          <p:spPr>
            <a:xfrm>
              <a:off x="2126072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9886420C-A9F4-401C-BCBE-14E40EE2E3E2}"/>
                </a:ext>
              </a:extLst>
            </p:cNvPr>
            <p:cNvSpPr/>
            <p:nvPr userDrawn="1"/>
          </p:nvSpPr>
          <p:spPr>
            <a:xfrm>
              <a:off x="1995435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37AC3294-C6E2-4CED-8105-5F9E6462CD4C}"/>
                </a:ext>
              </a:extLst>
            </p:cNvPr>
            <p:cNvSpPr/>
            <p:nvPr userDrawn="1"/>
          </p:nvSpPr>
          <p:spPr>
            <a:xfrm>
              <a:off x="1864798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11024A97-4D95-4A9E-AB0A-E96082B4F8F4}"/>
                </a:ext>
              </a:extLst>
            </p:cNvPr>
            <p:cNvSpPr/>
            <p:nvPr userDrawn="1"/>
          </p:nvSpPr>
          <p:spPr>
            <a:xfrm>
              <a:off x="1734161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DDF4F8ED-7F3B-4813-9C1C-538CCED72941}"/>
                </a:ext>
              </a:extLst>
            </p:cNvPr>
            <p:cNvSpPr/>
            <p:nvPr userDrawn="1"/>
          </p:nvSpPr>
          <p:spPr>
            <a:xfrm>
              <a:off x="1603524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BA42842E-ABE7-4046-A7EC-06D18DD0A0C2}"/>
                </a:ext>
              </a:extLst>
            </p:cNvPr>
            <p:cNvSpPr/>
            <p:nvPr userDrawn="1"/>
          </p:nvSpPr>
          <p:spPr>
            <a:xfrm>
              <a:off x="1472887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97ACA3CB-CCD6-400F-8D7F-76BC1FEA9893}"/>
                </a:ext>
              </a:extLst>
            </p:cNvPr>
            <p:cNvSpPr/>
            <p:nvPr userDrawn="1"/>
          </p:nvSpPr>
          <p:spPr>
            <a:xfrm>
              <a:off x="1342250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F6E6EE39-5924-436C-B82F-7897184D1949}"/>
                </a:ext>
              </a:extLst>
            </p:cNvPr>
            <p:cNvSpPr/>
            <p:nvPr userDrawn="1"/>
          </p:nvSpPr>
          <p:spPr>
            <a:xfrm>
              <a:off x="1211613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EE889AAF-30B2-443E-A851-5372808C2458}"/>
                </a:ext>
              </a:extLst>
            </p:cNvPr>
            <p:cNvSpPr/>
            <p:nvPr userDrawn="1"/>
          </p:nvSpPr>
          <p:spPr>
            <a:xfrm>
              <a:off x="1080976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3587E4A0-8F51-49FB-8AA0-AC5A9456BA56}"/>
                </a:ext>
              </a:extLst>
            </p:cNvPr>
            <p:cNvSpPr/>
            <p:nvPr userDrawn="1"/>
          </p:nvSpPr>
          <p:spPr>
            <a:xfrm>
              <a:off x="950339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C4A06D7-ABD9-4BF5-A135-919D01679C50}"/>
                </a:ext>
              </a:extLst>
            </p:cNvPr>
            <p:cNvSpPr/>
            <p:nvPr userDrawn="1"/>
          </p:nvSpPr>
          <p:spPr>
            <a:xfrm>
              <a:off x="2779257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613AA0B7-2A3A-47FB-B922-B333B7DF01B4}"/>
                </a:ext>
              </a:extLst>
            </p:cNvPr>
            <p:cNvSpPr/>
            <p:nvPr userDrawn="1"/>
          </p:nvSpPr>
          <p:spPr>
            <a:xfrm>
              <a:off x="2517983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A4B1B459-5C0C-466A-A973-A0C49991810F}"/>
                </a:ext>
              </a:extLst>
            </p:cNvPr>
            <p:cNvSpPr/>
            <p:nvPr userDrawn="1"/>
          </p:nvSpPr>
          <p:spPr>
            <a:xfrm>
              <a:off x="2256709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5DA8B186-AAB2-4549-B6F5-E8F9FF4DDB93}"/>
                </a:ext>
              </a:extLst>
            </p:cNvPr>
            <p:cNvSpPr/>
            <p:nvPr userDrawn="1"/>
          </p:nvSpPr>
          <p:spPr>
            <a:xfrm>
              <a:off x="166517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46E45BB7-8091-438C-ABDF-0460D8E0A093}"/>
                </a:ext>
              </a:extLst>
            </p:cNvPr>
            <p:cNvSpPr/>
            <p:nvPr userDrawn="1"/>
          </p:nvSpPr>
          <p:spPr>
            <a:xfrm>
              <a:off x="297154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28F35D8D-294D-4B8D-AE1A-2E36AE07EC72}"/>
                </a:ext>
              </a:extLst>
            </p:cNvPr>
            <p:cNvSpPr/>
            <p:nvPr userDrawn="1"/>
          </p:nvSpPr>
          <p:spPr>
            <a:xfrm>
              <a:off x="427791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9C28C6CC-B923-44A7-A95D-991F581A2D0A}"/>
                </a:ext>
              </a:extLst>
            </p:cNvPr>
            <p:cNvSpPr/>
            <p:nvPr userDrawn="1"/>
          </p:nvSpPr>
          <p:spPr>
            <a:xfrm>
              <a:off x="558428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3198A474-9568-4EC6-9453-7765FE63E61F}"/>
                </a:ext>
              </a:extLst>
            </p:cNvPr>
            <p:cNvSpPr/>
            <p:nvPr userDrawn="1"/>
          </p:nvSpPr>
          <p:spPr>
            <a:xfrm>
              <a:off x="689065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28466AA8-BF78-473B-B887-93322A6F2DA8}"/>
                </a:ext>
              </a:extLst>
            </p:cNvPr>
            <p:cNvSpPr/>
            <p:nvPr userDrawn="1"/>
          </p:nvSpPr>
          <p:spPr>
            <a:xfrm>
              <a:off x="819702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F8711450-B77E-41DC-B2EF-E83E4467B64C}"/>
                </a:ext>
              </a:extLst>
            </p:cNvPr>
            <p:cNvSpPr/>
            <p:nvPr userDrawn="1"/>
          </p:nvSpPr>
          <p:spPr>
            <a:xfrm>
              <a:off x="35880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100FFEB9-AA76-4E51-8E07-443B5A474B21}"/>
                </a:ext>
              </a:extLst>
            </p:cNvPr>
            <p:cNvSpPr/>
            <p:nvPr userDrawn="1"/>
          </p:nvSpPr>
          <p:spPr>
            <a:xfrm>
              <a:off x="2387346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B66B01D9-6148-4DD8-AE10-9D8E8D6EF1CB}"/>
                </a:ext>
              </a:extLst>
            </p:cNvPr>
            <p:cNvSpPr/>
            <p:nvPr userDrawn="1"/>
          </p:nvSpPr>
          <p:spPr>
            <a:xfrm>
              <a:off x="2126072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0E474EC9-70DE-4B18-9516-BA9E352C3932}"/>
                </a:ext>
              </a:extLst>
            </p:cNvPr>
            <p:cNvSpPr/>
            <p:nvPr userDrawn="1"/>
          </p:nvSpPr>
          <p:spPr>
            <a:xfrm>
              <a:off x="1995435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8E0011B8-8676-4AB9-A0E7-39712B9F8905}"/>
                </a:ext>
              </a:extLst>
            </p:cNvPr>
            <p:cNvSpPr/>
            <p:nvPr userDrawn="1"/>
          </p:nvSpPr>
          <p:spPr>
            <a:xfrm>
              <a:off x="1864798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DBDD46B-B01C-4CD5-8897-648163F647E6}"/>
                </a:ext>
              </a:extLst>
            </p:cNvPr>
            <p:cNvSpPr/>
            <p:nvPr userDrawn="1"/>
          </p:nvSpPr>
          <p:spPr>
            <a:xfrm>
              <a:off x="1734161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48DDEEF9-DEED-4289-BC0C-FFF5072BA601}"/>
                </a:ext>
              </a:extLst>
            </p:cNvPr>
            <p:cNvSpPr/>
            <p:nvPr userDrawn="1"/>
          </p:nvSpPr>
          <p:spPr>
            <a:xfrm>
              <a:off x="1603524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20B174AE-533F-4366-A5CE-1FDC09F2287E}"/>
                </a:ext>
              </a:extLst>
            </p:cNvPr>
            <p:cNvSpPr/>
            <p:nvPr userDrawn="1"/>
          </p:nvSpPr>
          <p:spPr>
            <a:xfrm>
              <a:off x="1472887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F2F3B4A7-9456-443C-90BC-650384E32DAD}"/>
                </a:ext>
              </a:extLst>
            </p:cNvPr>
            <p:cNvSpPr/>
            <p:nvPr userDrawn="1"/>
          </p:nvSpPr>
          <p:spPr>
            <a:xfrm>
              <a:off x="1342250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8D03B6F3-A187-4DBB-ADC6-FBAB592927CE}"/>
                </a:ext>
              </a:extLst>
            </p:cNvPr>
            <p:cNvSpPr/>
            <p:nvPr userDrawn="1"/>
          </p:nvSpPr>
          <p:spPr>
            <a:xfrm>
              <a:off x="1211613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703EEC3B-75F5-499D-8541-828E35933897}"/>
                </a:ext>
              </a:extLst>
            </p:cNvPr>
            <p:cNvSpPr/>
            <p:nvPr userDrawn="1"/>
          </p:nvSpPr>
          <p:spPr>
            <a:xfrm>
              <a:off x="1080976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9A9BF774-AA9F-4446-A046-5686F8F51E06}"/>
                </a:ext>
              </a:extLst>
            </p:cNvPr>
            <p:cNvSpPr/>
            <p:nvPr userDrawn="1"/>
          </p:nvSpPr>
          <p:spPr>
            <a:xfrm>
              <a:off x="950339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2E097CFE-A388-4760-AEB9-1057DF1ED682}"/>
                </a:ext>
              </a:extLst>
            </p:cNvPr>
            <p:cNvSpPr/>
            <p:nvPr userDrawn="1"/>
          </p:nvSpPr>
          <p:spPr>
            <a:xfrm>
              <a:off x="2779257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48A5B377-8852-4A52-9E83-84105DBA94AD}"/>
                </a:ext>
              </a:extLst>
            </p:cNvPr>
            <p:cNvSpPr/>
            <p:nvPr userDrawn="1"/>
          </p:nvSpPr>
          <p:spPr>
            <a:xfrm>
              <a:off x="2517983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A6C2A56E-A648-468E-8582-A82B6828A374}"/>
                </a:ext>
              </a:extLst>
            </p:cNvPr>
            <p:cNvSpPr/>
            <p:nvPr userDrawn="1"/>
          </p:nvSpPr>
          <p:spPr>
            <a:xfrm>
              <a:off x="2256709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26AAADF4-6936-4D62-A433-3307E5FE246F}"/>
                </a:ext>
              </a:extLst>
            </p:cNvPr>
            <p:cNvSpPr/>
            <p:nvPr userDrawn="1"/>
          </p:nvSpPr>
          <p:spPr>
            <a:xfrm>
              <a:off x="166517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4DECDF5A-1C33-4C08-9C7E-D8435296664D}"/>
                </a:ext>
              </a:extLst>
            </p:cNvPr>
            <p:cNvSpPr/>
            <p:nvPr userDrawn="1"/>
          </p:nvSpPr>
          <p:spPr>
            <a:xfrm>
              <a:off x="297154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128579B-8B6E-47CC-89BE-436B9884D3B9}"/>
                </a:ext>
              </a:extLst>
            </p:cNvPr>
            <p:cNvSpPr/>
            <p:nvPr userDrawn="1"/>
          </p:nvSpPr>
          <p:spPr>
            <a:xfrm>
              <a:off x="427791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DDCB20FC-2D2D-4629-BE5A-DB484BD8C6A9}"/>
                </a:ext>
              </a:extLst>
            </p:cNvPr>
            <p:cNvSpPr/>
            <p:nvPr userDrawn="1"/>
          </p:nvSpPr>
          <p:spPr>
            <a:xfrm>
              <a:off x="558428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313AFFA-857C-44FF-BA86-EDB6B4BAC50C}"/>
                </a:ext>
              </a:extLst>
            </p:cNvPr>
            <p:cNvSpPr/>
            <p:nvPr userDrawn="1"/>
          </p:nvSpPr>
          <p:spPr>
            <a:xfrm>
              <a:off x="689065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2B1265C6-2058-48B9-96BF-55E2E275C5FC}"/>
                </a:ext>
              </a:extLst>
            </p:cNvPr>
            <p:cNvSpPr/>
            <p:nvPr userDrawn="1"/>
          </p:nvSpPr>
          <p:spPr>
            <a:xfrm>
              <a:off x="819702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41A72DE5-118C-448A-90C9-20D0BBCA2249}"/>
                </a:ext>
              </a:extLst>
            </p:cNvPr>
            <p:cNvSpPr/>
            <p:nvPr userDrawn="1"/>
          </p:nvSpPr>
          <p:spPr>
            <a:xfrm>
              <a:off x="35880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6912CC21-689B-4296-8733-0B79AFDB37F2}"/>
                </a:ext>
              </a:extLst>
            </p:cNvPr>
            <p:cNvSpPr/>
            <p:nvPr userDrawn="1"/>
          </p:nvSpPr>
          <p:spPr>
            <a:xfrm>
              <a:off x="2126072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745255A4-4511-4466-A422-659C302B06CE}"/>
                </a:ext>
              </a:extLst>
            </p:cNvPr>
            <p:cNvSpPr/>
            <p:nvPr userDrawn="1"/>
          </p:nvSpPr>
          <p:spPr>
            <a:xfrm>
              <a:off x="1995435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BF7A319A-8385-481C-B798-A7B906410E60}"/>
                </a:ext>
              </a:extLst>
            </p:cNvPr>
            <p:cNvSpPr/>
            <p:nvPr userDrawn="1"/>
          </p:nvSpPr>
          <p:spPr>
            <a:xfrm>
              <a:off x="1864798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F7A3FF6D-9711-4636-BD8C-7FE99FE1D1E9}"/>
                </a:ext>
              </a:extLst>
            </p:cNvPr>
            <p:cNvSpPr/>
            <p:nvPr userDrawn="1"/>
          </p:nvSpPr>
          <p:spPr>
            <a:xfrm>
              <a:off x="1734161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56B2EA93-53BB-4F6F-93B0-8EFBDE8E75D6}"/>
                </a:ext>
              </a:extLst>
            </p:cNvPr>
            <p:cNvSpPr/>
            <p:nvPr userDrawn="1"/>
          </p:nvSpPr>
          <p:spPr>
            <a:xfrm>
              <a:off x="1603524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07D27B06-A243-4C61-80CF-1030CF15F4BE}"/>
                </a:ext>
              </a:extLst>
            </p:cNvPr>
            <p:cNvSpPr/>
            <p:nvPr userDrawn="1"/>
          </p:nvSpPr>
          <p:spPr>
            <a:xfrm>
              <a:off x="1472887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97091F02-E127-4D2F-924D-639E990D5148}"/>
                </a:ext>
              </a:extLst>
            </p:cNvPr>
            <p:cNvSpPr/>
            <p:nvPr userDrawn="1"/>
          </p:nvSpPr>
          <p:spPr>
            <a:xfrm>
              <a:off x="1342250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C305B7DA-9A5C-4DD8-8F04-86110658B813}"/>
                </a:ext>
              </a:extLst>
            </p:cNvPr>
            <p:cNvSpPr/>
            <p:nvPr userDrawn="1"/>
          </p:nvSpPr>
          <p:spPr>
            <a:xfrm>
              <a:off x="1211613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F14080BC-E4E0-44D2-BCA2-D582F0917CBE}"/>
                </a:ext>
              </a:extLst>
            </p:cNvPr>
            <p:cNvSpPr/>
            <p:nvPr userDrawn="1"/>
          </p:nvSpPr>
          <p:spPr>
            <a:xfrm>
              <a:off x="1080976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372E9595-A7E8-4D78-AECF-792425C0101C}"/>
                </a:ext>
              </a:extLst>
            </p:cNvPr>
            <p:cNvSpPr/>
            <p:nvPr userDrawn="1"/>
          </p:nvSpPr>
          <p:spPr>
            <a:xfrm>
              <a:off x="950339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326E44D9-0E8A-4417-BE23-F123AC40527F}"/>
                </a:ext>
              </a:extLst>
            </p:cNvPr>
            <p:cNvSpPr/>
            <p:nvPr userDrawn="1"/>
          </p:nvSpPr>
          <p:spPr>
            <a:xfrm>
              <a:off x="2648620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A04FD0D0-74D8-4779-801B-C39DA0F63230}"/>
                </a:ext>
              </a:extLst>
            </p:cNvPr>
            <p:cNvSpPr/>
            <p:nvPr userDrawn="1"/>
          </p:nvSpPr>
          <p:spPr>
            <a:xfrm>
              <a:off x="2517983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3BD1455C-3F1B-4894-A946-5679C490E88D}"/>
                </a:ext>
              </a:extLst>
            </p:cNvPr>
            <p:cNvSpPr/>
            <p:nvPr userDrawn="1"/>
          </p:nvSpPr>
          <p:spPr>
            <a:xfrm>
              <a:off x="2256709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1652C33D-E2A2-45F4-B389-3D6D010E4F9B}"/>
                </a:ext>
              </a:extLst>
            </p:cNvPr>
            <p:cNvSpPr/>
            <p:nvPr userDrawn="1"/>
          </p:nvSpPr>
          <p:spPr>
            <a:xfrm>
              <a:off x="297154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357F38B4-2915-4D38-BCE6-A10FFA82E044}"/>
                </a:ext>
              </a:extLst>
            </p:cNvPr>
            <p:cNvSpPr/>
            <p:nvPr userDrawn="1"/>
          </p:nvSpPr>
          <p:spPr>
            <a:xfrm>
              <a:off x="427791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EBA3DBF9-5CA7-40CE-9DC0-C1E622E1D3DA}"/>
                </a:ext>
              </a:extLst>
            </p:cNvPr>
            <p:cNvSpPr/>
            <p:nvPr userDrawn="1"/>
          </p:nvSpPr>
          <p:spPr>
            <a:xfrm>
              <a:off x="558428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155D73B3-5074-436A-A42B-44BA713F88F2}"/>
                </a:ext>
              </a:extLst>
            </p:cNvPr>
            <p:cNvSpPr/>
            <p:nvPr userDrawn="1"/>
          </p:nvSpPr>
          <p:spPr>
            <a:xfrm>
              <a:off x="689065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70AC6DDE-C97F-4B51-A795-2939300CB317}"/>
                </a:ext>
              </a:extLst>
            </p:cNvPr>
            <p:cNvSpPr/>
            <p:nvPr userDrawn="1"/>
          </p:nvSpPr>
          <p:spPr>
            <a:xfrm>
              <a:off x="819702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16B44208-F3FC-4C90-A41F-70BF57537121}"/>
                </a:ext>
              </a:extLst>
            </p:cNvPr>
            <p:cNvSpPr/>
            <p:nvPr userDrawn="1"/>
          </p:nvSpPr>
          <p:spPr>
            <a:xfrm>
              <a:off x="35880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3027BBF8-741A-44A1-AA6B-3769685BD023}"/>
                </a:ext>
              </a:extLst>
            </p:cNvPr>
            <p:cNvSpPr/>
            <p:nvPr userDrawn="1"/>
          </p:nvSpPr>
          <p:spPr>
            <a:xfrm>
              <a:off x="2387346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43886730-2393-447C-BFA6-3355242A397C}"/>
                </a:ext>
              </a:extLst>
            </p:cNvPr>
            <p:cNvSpPr/>
            <p:nvPr userDrawn="1"/>
          </p:nvSpPr>
          <p:spPr>
            <a:xfrm>
              <a:off x="2126072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BA69626B-3CE6-41B2-8527-0489A228A489}"/>
                </a:ext>
              </a:extLst>
            </p:cNvPr>
            <p:cNvSpPr/>
            <p:nvPr userDrawn="1"/>
          </p:nvSpPr>
          <p:spPr>
            <a:xfrm>
              <a:off x="1995435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91712D8B-CCD2-4EB8-B6E2-084119F2759D}"/>
                </a:ext>
              </a:extLst>
            </p:cNvPr>
            <p:cNvSpPr/>
            <p:nvPr userDrawn="1"/>
          </p:nvSpPr>
          <p:spPr>
            <a:xfrm>
              <a:off x="1864798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E50B9219-3C4A-4121-9C74-0517C27810D2}"/>
                </a:ext>
              </a:extLst>
            </p:cNvPr>
            <p:cNvSpPr/>
            <p:nvPr userDrawn="1"/>
          </p:nvSpPr>
          <p:spPr>
            <a:xfrm>
              <a:off x="1734161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74310F3C-2011-42C2-B521-B4EB0866CFC0}"/>
                </a:ext>
              </a:extLst>
            </p:cNvPr>
            <p:cNvSpPr/>
            <p:nvPr userDrawn="1"/>
          </p:nvSpPr>
          <p:spPr>
            <a:xfrm>
              <a:off x="1603524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B8ADB7B9-D80A-4AC0-9A83-9FA6E88772B7}"/>
                </a:ext>
              </a:extLst>
            </p:cNvPr>
            <p:cNvSpPr/>
            <p:nvPr userDrawn="1"/>
          </p:nvSpPr>
          <p:spPr>
            <a:xfrm>
              <a:off x="1342250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3A299884-448B-43F9-A3B5-A13651B05B3F}"/>
                </a:ext>
              </a:extLst>
            </p:cNvPr>
            <p:cNvSpPr/>
            <p:nvPr userDrawn="1"/>
          </p:nvSpPr>
          <p:spPr>
            <a:xfrm>
              <a:off x="1211613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590A3510-27F4-468B-B2A6-37119E851492}"/>
                </a:ext>
              </a:extLst>
            </p:cNvPr>
            <p:cNvSpPr/>
            <p:nvPr userDrawn="1"/>
          </p:nvSpPr>
          <p:spPr>
            <a:xfrm>
              <a:off x="1080976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A36FC27B-AF95-4129-89B0-1E384E02E2BD}"/>
                </a:ext>
              </a:extLst>
            </p:cNvPr>
            <p:cNvSpPr/>
            <p:nvPr userDrawn="1"/>
          </p:nvSpPr>
          <p:spPr>
            <a:xfrm>
              <a:off x="950339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A701FA61-0F4E-4C96-93B8-CEA49512D1DA}"/>
                </a:ext>
              </a:extLst>
            </p:cNvPr>
            <p:cNvSpPr/>
            <p:nvPr userDrawn="1"/>
          </p:nvSpPr>
          <p:spPr>
            <a:xfrm>
              <a:off x="2648620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B1E99E1A-2886-4072-A6F2-5D88D5B097A2}"/>
                </a:ext>
              </a:extLst>
            </p:cNvPr>
            <p:cNvSpPr/>
            <p:nvPr userDrawn="1"/>
          </p:nvSpPr>
          <p:spPr>
            <a:xfrm>
              <a:off x="2517983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8E861B9F-7BAB-4C72-8AC0-9F78B6771533}"/>
                </a:ext>
              </a:extLst>
            </p:cNvPr>
            <p:cNvSpPr/>
            <p:nvPr userDrawn="1"/>
          </p:nvSpPr>
          <p:spPr>
            <a:xfrm>
              <a:off x="2256709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8B39F664-3DC5-41AC-84F7-D4EBBEE1E6DC}"/>
                </a:ext>
              </a:extLst>
            </p:cNvPr>
            <p:cNvSpPr/>
            <p:nvPr userDrawn="1"/>
          </p:nvSpPr>
          <p:spPr>
            <a:xfrm>
              <a:off x="297154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37DE3450-C0B2-4703-BBA9-8B0E86A67C51}"/>
                </a:ext>
              </a:extLst>
            </p:cNvPr>
            <p:cNvSpPr/>
            <p:nvPr userDrawn="1"/>
          </p:nvSpPr>
          <p:spPr>
            <a:xfrm>
              <a:off x="427791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11C548DE-83AD-4634-9F43-FE0ED6BA8F9E}"/>
                </a:ext>
              </a:extLst>
            </p:cNvPr>
            <p:cNvSpPr/>
            <p:nvPr userDrawn="1"/>
          </p:nvSpPr>
          <p:spPr>
            <a:xfrm>
              <a:off x="558428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036AF678-B15D-4497-9142-74E1702D95FB}"/>
                </a:ext>
              </a:extLst>
            </p:cNvPr>
            <p:cNvSpPr/>
            <p:nvPr userDrawn="1"/>
          </p:nvSpPr>
          <p:spPr>
            <a:xfrm>
              <a:off x="689065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7676B541-B101-4D3C-ACF3-20D1BE53F5AF}"/>
                </a:ext>
              </a:extLst>
            </p:cNvPr>
            <p:cNvSpPr/>
            <p:nvPr userDrawn="1"/>
          </p:nvSpPr>
          <p:spPr>
            <a:xfrm>
              <a:off x="819702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50228093-E839-41C5-8E00-B97131CAEA7C}"/>
                </a:ext>
              </a:extLst>
            </p:cNvPr>
            <p:cNvSpPr/>
            <p:nvPr userDrawn="1"/>
          </p:nvSpPr>
          <p:spPr>
            <a:xfrm>
              <a:off x="35880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3CA736CF-A2F3-4B45-BD11-40CB0B50E09B}"/>
                </a:ext>
              </a:extLst>
            </p:cNvPr>
            <p:cNvSpPr/>
            <p:nvPr userDrawn="1"/>
          </p:nvSpPr>
          <p:spPr>
            <a:xfrm>
              <a:off x="1995435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EBA28D31-98FA-4F50-891C-460210DB0714}"/>
                </a:ext>
              </a:extLst>
            </p:cNvPr>
            <p:cNvSpPr/>
            <p:nvPr userDrawn="1"/>
          </p:nvSpPr>
          <p:spPr>
            <a:xfrm>
              <a:off x="1864798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624A6615-72A1-4423-A5CA-1E2CC42BFC41}"/>
                </a:ext>
              </a:extLst>
            </p:cNvPr>
            <p:cNvSpPr/>
            <p:nvPr userDrawn="1"/>
          </p:nvSpPr>
          <p:spPr>
            <a:xfrm>
              <a:off x="1734161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183AD538-2643-4960-8BD6-6BF51DDEBEBC}"/>
                </a:ext>
              </a:extLst>
            </p:cNvPr>
            <p:cNvSpPr/>
            <p:nvPr userDrawn="1"/>
          </p:nvSpPr>
          <p:spPr>
            <a:xfrm>
              <a:off x="1603524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5AF6D574-8D0D-4307-8D36-4BCA16B46E0F}"/>
                </a:ext>
              </a:extLst>
            </p:cNvPr>
            <p:cNvSpPr/>
            <p:nvPr userDrawn="1"/>
          </p:nvSpPr>
          <p:spPr>
            <a:xfrm>
              <a:off x="1472887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DD043527-3CF7-4CF6-8EDF-C55D143B412D}"/>
                </a:ext>
              </a:extLst>
            </p:cNvPr>
            <p:cNvSpPr/>
            <p:nvPr userDrawn="1"/>
          </p:nvSpPr>
          <p:spPr>
            <a:xfrm>
              <a:off x="1342250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5A48B495-2A91-4119-9420-036A5C0B16E6}"/>
                </a:ext>
              </a:extLst>
            </p:cNvPr>
            <p:cNvSpPr/>
            <p:nvPr userDrawn="1"/>
          </p:nvSpPr>
          <p:spPr>
            <a:xfrm>
              <a:off x="1080976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C76209A3-AB37-4B40-B09E-5ABA32A0B202}"/>
                </a:ext>
              </a:extLst>
            </p:cNvPr>
            <p:cNvSpPr/>
            <p:nvPr userDrawn="1"/>
          </p:nvSpPr>
          <p:spPr>
            <a:xfrm>
              <a:off x="950339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111C7B65-1A01-4BC1-9457-54A1E31EBC5D}"/>
                </a:ext>
              </a:extLst>
            </p:cNvPr>
            <p:cNvSpPr/>
            <p:nvPr userDrawn="1"/>
          </p:nvSpPr>
          <p:spPr>
            <a:xfrm>
              <a:off x="2517983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D0488BC5-5485-4CBD-AB63-CB9D9D98C324}"/>
                </a:ext>
              </a:extLst>
            </p:cNvPr>
            <p:cNvSpPr/>
            <p:nvPr userDrawn="1"/>
          </p:nvSpPr>
          <p:spPr>
            <a:xfrm>
              <a:off x="2256709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2193E93A-A600-443B-A06D-13E43206A770}"/>
                </a:ext>
              </a:extLst>
            </p:cNvPr>
            <p:cNvSpPr/>
            <p:nvPr userDrawn="1"/>
          </p:nvSpPr>
          <p:spPr>
            <a:xfrm>
              <a:off x="166517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593F0298-D73D-40B2-B8AC-1C56850C74D9}"/>
                </a:ext>
              </a:extLst>
            </p:cNvPr>
            <p:cNvSpPr/>
            <p:nvPr userDrawn="1"/>
          </p:nvSpPr>
          <p:spPr>
            <a:xfrm>
              <a:off x="297154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8CB391EF-D47B-4368-87F9-8606BEB5B6E5}"/>
                </a:ext>
              </a:extLst>
            </p:cNvPr>
            <p:cNvSpPr/>
            <p:nvPr userDrawn="1"/>
          </p:nvSpPr>
          <p:spPr>
            <a:xfrm>
              <a:off x="427791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DDE2145D-3255-4D01-A78F-6401D73D9D7D}"/>
                </a:ext>
              </a:extLst>
            </p:cNvPr>
            <p:cNvSpPr/>
            <p:nvPr userDrawn="1"/>
          </p:nvSpPr>
          <p:spPr>
            <a:xfrm>
              <a:off x="689065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6F1C6E8D-06E3-4124-8B50-062491227F45}"/>
                </a:ext>
              </a:extLst>
            </p:cNvPr>
            <p:cNvSpPr/>
            <p:nvPr userDrawn="1"/>
          </p:nvSpPr>
          <p:spPr>
            <a:xfrm>
              <a:off x="819702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3E930792-5313-4DB5-8549-1BF6524D93B6}"/>
                </a:ext>
              </a:extLst>
            </p:cNvPr>
            <p:cNvSpPr/>
            <p:nvPr userDrawn="1"/>
          </p:nvSpPr>
          <p:spPr>
            <a:xfrm>
              <a:off x="35880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FEB24DCD-1D3F-47C0-9FCB-C06CAF88D6B1}"/>
                </a:ext>
              </a:extLst>
            </p:cNvPr>
            <p:cNvSpPr/>
            <p:nvPr userDrawn="1"/>
          </p:nvSpPr>
          <p:spPr>
            <a:xfrm>
              <a:off x="2387346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E006B347-9653-4F3C-B81F-D95A5DF4F1A2}"/>
                </a:ext>
              </a:extLst>
            </p:cNvPr>
            <p:cNvSpPr/>
            <p:nvPr userDrawn="1"/>
          </p:nvSpPr>
          <p:spPr>
            <a:xfrm>
              <a:off x="2126072" y="12638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E390F3D6-3999-4484-8F47-5624F8C67E97}"/>
                </a:ext>
              </a:extLst>
            </p:cNvPr>
            <p:cNvSpPr/>
            <p:nvPr userDrawn="1"/>
          </p:nvSpPr>
          <p:spPr>
            <a:xfrm>
              <a:off x="1995435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5B7BFC1F-21C6-4383-8875-0E3F09C5C009}"/>
                </a:ext>
              </a:extLst>
            </p:cNvPr>
            <p:cNvSpPr/>
            <p:nvPr userDrawn="1"/>
          </p:nvSpPr>
          <p:spPr>
            <a:xfrm>
              <a:off x="1864798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8F8168C1-9311-416C-B29A-984DAC6EE06B}"/>
                </a:ext>
              </a:extLst>
            </p:cNvPr>
            <p:cNvSpPr/>
            <p:nvPr userDrawn="1"/>
          </p:nvSpPr>
          <p:spPr>
            <a:xfrm>
              <a:off x="1734161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C6077BBE-545E-482A-9DF9-6F0299C7D4F3}"/>
                </a:ext>
              </a:extLst>
            </p:cNvPr>
            <p:cNvSpPr/>
            <p:nvPr userDrawn="1"/>
          </p:nvSpPr>
          <p:spPr>
            <a:xfrm>
              <a:off x="1603524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158EEC57-68EC-4AEF-8D29-738E32DCFBDC}"/>
                </a:ext>
              </a:extLst>
            </p:cNvPr>
            <p:cNvSpPr/>
            <p:nvPr userDrawn="1"/>
          </p:nvSpPr>
          <p:spPr>
            <a:xfrm>
              <a:off x="1472887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7628D57D-9758-4498-9F4C-F3C83B8CFBD9}"/>
                </a:ext>
              </a:extLst>
            </p:cNvPr>
            <p:cNvSpPr/>
            <p:nvPr userDrawn="1"/>
          </p:nvSpPr>
          <p:spPr>
            <a:xfrm>
              <a:off x="1342250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89924713-552A-4579-BCBD-0B6EEDEFBD83}"/>
                </a:ext>
              </a:extLst>
            </p:cNvPr>
            <p:cNvSpPr/>
            <p:nvPr userDrawn="1"/>
          </p:nvSpPr>
          <p:spPr>
            <a:xfrm>
              <a:off x="1211613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111BDE99-6751-47C7-A04A-73B7F02D620B}"/>
                </a:ext>
              </a:extLst>
            </p:cNvPr>
            <p:cNvSpPr/>
            <p:nvPr userDrawn="1"/>
          </p:nvSpPr>
          <p:spPr>
            <a:xfrm>
              <a:off x="1080976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EB6B0BC2-A1FF-4DE0-B66C-11F48F75DCB7}"/>
                </a:ext>
              </a:extLst>
            </p:cNvPr>
            <p:cNvSpPr/>
            <p:nvPr userDrawn="1"/>
          </p:nvSpPr>
          <p:spPr>
            <a:xfrm>
              <a:off x="950339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2F781CAE-50BB-4C17-8693-3A2E0DB5F384}"/>
                </a:ext>
              </a:extLst>
            </p:cNvPr>
            <p:cNvSpPr/>
            <p:nvPr userDrawn="1"/>
          </p:nvSpPr>
          <p:spPr>
            <a:xfrm>
              <a:off x="2779257" y="12638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E8E78D6D-D0D4-45BA-BC15-D7008D5F7DC0}"/>
                </a:ext>
              </a:extLst>
            </p:cNvPr>
            <p:cNvSpPr/>
            <p:nvPr userDrawn="1"/>
          </p:nvSpPr>
          <p:spPr>
            <a:xfrm>
              <a:off x="2648620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6900FB7B-C362-4FB4-B680-B4A1A3C7A70B}"/>
                </a:ext>
              </a:extLst>
            </p:cNvPr>
            <p:cNvSpPr/>
            <p:nvPr userDrawn="1"/>
          </p:nvSpPr>
          <p:spPr>
            <a:xfrm>
              <a:off x="2517983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041A2AAF-D88B-41E2-95AA-9A450E5B74BB}"/>
                </a:ext>
              </a:extLst>
            </p:cNvPr>
            <p:cNvSpPr/>
            <p:nvPr userDrawn="1"/>
          </p:nvSpPr>
          <p:spPr>
            <a:xfrm>
              <a:off x="2256709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9426DD00-8EA3-49FD-AD1B-DA87846E75BB}"/>
                </a:ext>
              </a:extLst>
            </p:cNvPr>
            <p:cNvSpPr/>
            <p:nvPr userDrawn="1"/>
          </p:nvSpPr>
          <p:spPr>
            <a:xfrm>
              <a:off x="166517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5BB1EEA4-3525-49B8-82A5-0BEB97F9114F}"/>
                </a:ext>
              </a:extLst>
            </p:cNvPr>
            <p:cNvSpPr/>
            <p:nvPr userDrawn="1"/>
          </p:nvSpPr>
          <p:spPr>
            <a:xfrm>
              <a:off x="297154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4428F28C-1A35-44F5-9BAA-15E799C1F390}"/>
                </a:ext>
              </a:extLst>
            </p:cNvPr>
            <p:cNvSpPr/>
            <p:nvPr userDrawn="1"/>
          </p:nvSpPr>
          <p:spPr>
            <a:xfrm>
              <a:off x="427791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E4EEA730-C417-4398-9F63-7A9A574AEFA5}"/>
                </a:ext>
              </a:extLst>
            </p:cNvPr>
            <p:cNvSpPr/>
            <p:nvPr userDrawn="1"/>
          </p:nvSpPr>
          <p:spPr>
            <a:xfrm>
              <a:off x="558428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8707EFD2-2CDC-4E27-BE59-092904951028}"/>
                </a:ext>
              </a:extLst>
            </p:cNvPr>
            <p:cNvSpPr/>
            <p:nvPr userDrawn="1"/>
          </p:nvSpPr>
          <p:spPr>
            <a:xfrm>
              <a:off x="689065" y="14162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3F845916-BEC8-4359-9E29-A8E32788AA8B}"/>
                </a:ext>
              </a:extLst>
            </p:cNvPr>
            <p:cNvSpPr/>
            <p:nvPr userDrawn="1"/>
          </p:nvSpPr>
          <p:spPr>
            <a:xfrm>
              <a:off x="819702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1FCF7F8D-C447-41D1-BE34-E8DA167943A1}"/>
                </a:ext>
              </a:extLst>
            </p:cNvPr>
            <p:cNvSpPr/>
            <p:nvPr userDrawn="1"/>
          </p:nvSpPr>
          <p:spPr>
            <a:xfrm>
              <a:off x="35880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8093420E-D92B-4C20-939E-B3D07AB98378}"/>
                </a:ext>
              </a:extLst>
            </p:cNvPr>
            <p:cNvSpPr/>
            <p:nvPr userDrawn="1"/>
          </p:nvSpPr>
          <p:spPr>
            <a:xfrm>
              <a:off x="2387346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A0E66880-5038-4925-822E-1D4AC585497B}"/>
                </a:ext>
              </a:extLst>
            </p:cNvPr>
            <p:cNvSpPr/>
            <p:nvPr userDrawn="1"/>
          </p:nvSpPr>
          <p:spPr>
            <a:xfrm>
              <a:off x="1995435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1145F539-54DF-40FF-8229-105A1C686509}"/>
                </a:ext>
              </a:extLst>
            </p:cNvPr>
            <p:cNvSpPr/>
            <p:nvPr userDrawn="1"/>
          </p:nvSpPr>
          <p:spPr>
            <a:xfrm>
              <a:off x="1734161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69879BCD-2A63-471C-9618-866B3C9F431C}"/>
                </a:ext>
              </a:extLst>
            </p:cNvPr>
            <p:cNvSpPr/>
            <p:nvPr userDrawn="1"/>
          </p:nvSpPr>
          <p:spPr>
            <a:xfrm>
              <a:off x="1603524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B44E2479-DCAC-4B80-8650-8BB97EA2AF93}"/>
                </a:ext>
              </a:extLst>
            </p:cNvPr>
            <p:cNvSpPr/>
            <p:nvPr userDrawn="1"/>
          </p:nvSpPr>
          <p:spPr>
            <a:xfrm>
              <a:off x="1472887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3DEB40F9-CA71-41B8-B55E-3A2790E0766C}"/>
                </a:ext>
              </a:extLst>
            </p:cNvPr>
            <p:cNvSpPr/>
            <p:nvPr userDrawn="1"/>
          </p:nvSpPr>
          <p:spPr>
            <a:xfrm>
              <a:off x="1211613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6155D967-C8F3-4FA5-A626-ACF897F127D6}"/>
                </a:ext>
              </a:extLst>
            </p:cNvPr>
            <p:cNvSpPr/>
            <p:nvPr userDrawn="1"/>
          </p:nvSpPr>
          <p:spPr>
            <a:xfrm>
              <a:off x="950339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41990DB6-769B-4D44-817F-5BDD5DA0777A}"/>
                </a:ext>
              </a:extLst>
            </p:cNvPr>
            <p:cNvSpPr/>
            <p:nvPr userDrawn="1"/>
          </p:nvSpPr>
          <p:spPr>
            <a:xfrm>
              <a:off x="166517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3F17E3D7-E260-4C32-ADDF-6BA21D2F8A57}"/>
                </a:ext>
              </a:extLst>
            </p:cNvPr>
            <p:cNvSpPr/>
            <p:nvPr userDrawn="1"/>
          </p:nvSpPr>
          <p:spPr>
            <a:xfrm>
              <a:off x="297154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AE20F4BF-D7B4-45A2-AE52-C04C4EC18316}"/>
                </a:ext>
              </a:extLst>
            </p:cNvPr>
            <p:cNvSpPr/>
            <p:nvPr userDrawn="1"/>
          </p:nvSpPr>
          <p:spPr>
            <a:xfrm>
              <a:off x="689065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9728B07A-DA06-4F9D-974F-BB5CD6AF9140}"/>
                </a:ext>
              </a:extLst>
            </p:cNvPr>
            <p:cNvSpPr/>
            <p:nvPr userDrawn="1"/>
          </p:nvSpPr>
          <p:spPr>
            <a:xfrm>
              <a:off x="819702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5E613709-CDE2-4E9D-BE46-534D348C8536}"/>
                </a:ext>
              </a:extLst>
            </p:cNvPr>
            <p:cNvSpPr/>
            <p:nvPr userDrawn="1"/>
          </p:nvSpPr>
          <p:spPr>
            <a:xfrm>
              <a:off x="35880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44620658-4F7D-46D7-B441-364812630D17}"/>
                </a:ext>
              </a:extLst>
            </p:cNvPr>
            <p:cNvSpPr/>
            <p:nvPr userDrawn="1"/>
          </p:nvSpPr>
          <p:spPr>
            <a:xfrm>
              <a:off x="1995435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C0DB9827-0099-4D98-9F45-6C0CFDE44539}"/>
                </a:ext>
              </a:extLst>
            </p:cNvPr>
            <p:cNvSpPr/>
            <p:nvPr userDrawn="1"/>
          </p:nvSpPr>
          <p:spPr>
            <a:xfrm>
              <a:off x="1864798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14A23B5C-04DE-437E-BA49-706408C8DA57}"/>
                </a:ext>
              </a:extLst>
            </p:cNvPr>
            <p:cNvSpPr/>
            <p:nvPr userDrawn="1"/>
          </p:nvSpPr>
          <p:spPr>
            <a:xfrm>
              <a:off x="1734161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F810CA1E-1004-4709-8465-EEC01146847C}"/>
                </a:ext>
              </a:extLst>
            </p:cNvPr>
            <p:cNvSpPr/>
            <p:nvPr userDrawn="1"/>
          </p:nvSpPr>
          <p:spPr>
            <a:xfrm>
              <a:off x="1603524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387712F4-4333-41CD-A803-8F91F6779F0A}"/>
                </a:ext>
              </a:extLst>
            </p:cNvPr>
            <p:cNvSpPr/>
            <p:nvPr userDrawn="1"/>
          </p:nvSpPr>
          <p:spPr>
            <a:xfrm>
              <a:off x="1342250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05F6B01E-003A-4E95-B685-60B85794620A}"/>
                </a:ext>
              </a:extLst>
            </p:cNvPr>
            <p:cNvSpPr/>
            <p:nvPr userDrawn="1"/>
          </p:nvSpPr>
          <p:spPr>
            <a:xfrm>
              <a:off x="1211613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3BDC17AC-31BF-4078-83D4-F064589F041B}"/>
                </a:ext>
              </a:extLst>
            </p:cNvPr>
            <p:cNvSpPr/>
            <p:nvPr userDrawn="1"/>
          </p:nvSpPr>
          <p:spPr>
            <a:xfrm>
              <a:off x="1080976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93336BA5-2BEE-4C83-8FD1-4EAB83AC37AA}"/>
                </a:ext>
              </a:extLst>
            </p:cNvPr>
            <p:cNvSpPr/>
            <p:nvPr userDrawn="1"/>
          </p:nvSpPr>
          <p:spPr>
            <a:xfrm>
              <a:off x="950339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BF9D93EE-98E7-4B38-8730-0C7F2E99B972}"/>
                </a:ext>
              </a:extLst>
            </p:cNvPr>
            <p:cNvSpPr/>
            <p:nvPr userDrawn="1"/>
          </p:nvSpPr>
          <p:spPr>
            <a:xfrm>
              <a:off x="2256709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1B2B03A6-E8E8-445E-B5CF-32E38D707F6B}"/>
                </a:ext>
              </a:extLst>
            </p:cNvPr>
            <p:cNvSpPr/>
            <p:nvPr userDrawn="1"/>
          </p:nvSpPr>
          <p:spPr>
            <a:xfrm>
              <a:off x="166517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25F47C3A-1833-4D6F-BF38-C82794FEE995}"/>
                </a:ext>
              </a:extLst>
            </p:cNvPr>
            <p:cNvSpPr/>
            <p:nvPr userDrawn="1"/>
          </p:nvSpPr>
          <p:spPr>
            <a:xfrm>
              <a:off x="297154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FD5CE0FC-511D-42DC-B895-E9F377D6FA11}"/>
                </a:ext>
              </a:extLst>
            </p:cNvPr>
            <p:cNvSpPr/>
            <p:nvPr userDrawn="1"/>
          </p:nvSpPr>
          <p:spPr>
            <a:xfrm>
              <a:off x="427791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CBDEBAC8-DFD8-43FF-A94D-5CEE9DF9FCD3}"/>
                </a:ext>
              </a:extLst>
            </p:cNvPr>
            <p:cNvSpPr/>
            <p:nvPr userDrawn="1"/>
          </p:nvSpPr>
          <p:spPr>
            <a:xfrm>
              <a:off x="558428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id="{2CE6FB90-CA0C-407A-A179-1BF62A721F09}"/>
                </a:ext>
              </a:extLst>
            </p:cNvPr>
            <p:cNvSpPr/>
            <p:nvPr userDrawn="1"/>
          </p:nvSpPr>
          <p:spPr>
            <a:xfrm>
              <a:off x="689065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id="{28F8199D-D28A-4278-80EC-C0B110BF941B}"/>
                </a:ext>
              </a:extLst>
            </p:cNvPr>
            <p:cNvSpPr/>
            <p:nvPr userDrawn="1"/>
          </p:nvSpPr>
          <p:spPr>
            <a:xfrm>
              <a:off x="819702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id="{D652182B-A20A-4194-AED7-E37CC18EDADC}"/>
                </a:ext>
              </a:extLst>
            </p:cNvPr>
            <p:cNvSpPr/>
            <p:nvPr userDrawn="1"/>
          </p:nvSpPr>
          <p:spPr>
            <a:xfrm>
              <a:off x="35880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id="{7667D836-244D-4A0F-936F-7BC6945AA467}"/>
                </a:ext>
              </a:extLst>
            </p:cNvPr>
            <p:cNvSpPr/>
            <p:nvPr userDrawn="1"/>
          </p:nvSpPr>
          <p:spPr>
            <a:xfrm>
              <a:off x="1864798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E904FDCB-8FED-40EB-804D-114775F4A758}"/>
                </a:ext>
              </a:extLst>
            </p:cNvPr>
            <p:cNvSpPr/>
            <p:nvPr userDrawn="1"/>
          </p:nvSpPr>
          <p:spPr>
            <a:xfrm>
              <a:off x="1734161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id="{0388699F-9DA3-473D-ABE6-9962DD5BEF78}"/>
                </a:ext>
              </a:extLst>
            </p:cNvPr>
            <p:cNvSpPr/>
            <p:nvPr userDrawn="1"/>
          </p:nvSpPr>
          <p:spPr>
            <a:xfrm>
              <a:off x="1603524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26A063D4-C4CA-4E9F-888E-355682D94503}"/>
                </a:ext>
              </a:extLst>
            </p:cNvPr>
            <p:cNvSpPr/>
            <p:nvPr userDrawn="1"/>
          </p:nvSpPr>
          <p:spPr>
            <a:xfrm>
              <a:off x="1472887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A5EA1CCB-A50A-4E07-8766-9E8859A17D82}"/>
                </a:ext>
              </a:extLst>
            </p:cNvPr>
            <p:cNvSpPr/>
            <p:nvPr userDrawn="1"/>
          </p:nvSpPr>
          <p:spPr>
            <a:xfrm>
              <a:off x="1342250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id="{1FA9AE74-F8A2-48F1-9732-B6DADF44FCBF}"/>
                </a:ext>
              </a:extLst>
            </p:cNvPr>
            <p:cNvSpPr/>
            <p:nvPr userDrawn="1"/>
          </p:nvSpPr>
          <p:spPr>
            <a:xfrm>
              <a:off x="1080976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id="{3B75C07D-B257-4DD7-A3E0-7CC6C3436765}"/>
                </a:ext>
              </a:extLst>
            </p:cNvPr>
            <p:cNvSpPr/>
            <p:nvPr userDrawn="1"/>
          </p:nvSpPr>
          <p:spPr>
            <a:xfrm>
              <a:off x="950339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id="{02FF4CE3-A51C-4094-A2C9-668D1292B7F7}"/>
                </a:ext>
              </a:extLst>
            </p:cNvPr>
            <p:cNvSpPr/>
            <p:nvPr userDrawn="1"/>
          </p:nvSpPr>
          <p:spPr>
            <a:xfrm>
              <a:off x="2256709" y="17210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id="{20A784E8-E8CC-4693-8996-44F2E2322A98}"/>
                </a:ext>
              </a:extLst>
            </p:cNvPr>
            <p:cNvSpPr/>
            <p:nvPr userDrawn="1"/>
          </p:nvSpPr>
          <p:spPr>
            <a:xfrm>
              <a:off x="166517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id="{BA2AE128-7E71-4287-9324-4C0C8E8DA60E}"/>
                </a:ext>
              </a:extLst>
            </p:cNvPr>
            <p:cNvSpPr/>
            <p:nvPr userDrawn="1"/>
          </p:nvSpPr>
          <p:spPr>
            <a:xfrm>
              <a:off x="297154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D4566D18-366E-4B82-AFD7-89D5434FC2C5}"/>
                </a:ext>
              </a:extLst>
            </p:cNvPr>
            <p:cNvSpPr/>
            <p:nvPr userDrawn="1"/>
          </p:nvSpPr>
          <p:spPr>
            <a:xfrm>
              <a:off x="427791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id="{E72DA4AB-7451-4D89-97B0-246A1BDC151D}"/>
                </a:ext>
              </a:extLst>
            </p:cNvPr>
            <p:cNvSpPr/>
            <p:nvPr userDrawn="1"/>
          </p:nvSpPr>
          <p:spPr>
            <a:xfrm>
              <a:off x="558428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id="{9924C253-7629-442A-A7E1-50522634A480}"/>
                </a:ext>
              </a:extLst>
            </p:cNvPr>
            <p:cNvSpPr/>
            <p:nvPr userDrawn="1"/>
          </p:nvSpPr>
          <p:spPr>
            <a:xfrm>
              <a:off x="689065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Retângulo 241">
              <a:extLst>
                <a:ext uri="{FF2B5EF4-FFF2-40B4-BE49-F238E27FC236}">
                  <a16:creationId xmlns:a16="http://schemas.microsoft.com/office/drawing/2014/main" id="{01BBFF76-7EBB-4ACB-99D4-7F141708F9AD}"/>
                </a:ext>
              </a:extLst>
            </p:cNvPr>
            <p:cNvSpPr/>
            <p:nvPr userDrawn="1"/>
          </p:nvSpPr>
          <p:spPr>
            <a:xfrm>
              <a:off x="819702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A583FF44-A090-42A6-80A0-C00BB1A9DED5}"/>
                </a:ext>
              </a:extLst>
            </p:cNvPr>
            <p:cNvSpPr/>
            <p:nvPr userDrawn="1"/>
          </p:nvSpPr>
          <p:spPr>
            <a:xfrm>
              <a:off x="35880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C65AC773-0A75-4C0C-9F86-30CD4FFF0F6D}"/>
                </a:ext>
              </a:extLst>
            </p:cNvPr>
            <p:cNvSpPr/>
            <p:nvPr userDrawn="1"/>
          </p:nvSpPr>
          <p:spPr>
            <a:xfrm>
              <a:off x="1603524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68720A88-EFF5-4D85-A9E2-9080E5E81536}"/>
                </a:ext>
              </a:extLst>
            </p:cNvPr>
            <p:cNvSpPr/>
            <p:nvPr userDrawn="1"/>
          </p:nvSpPr>
          <p:spPr>
            <a:xfrm>
              <a:off x="1472887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62A70FC2-429D-46B2-83F9-FD961EE4A430}"/>
                </a:ext>
              </a:extLst>
            </p:cNvPr>
            <p:cNvSpPr/>
            <p:nvPr userDrawn="1"/>
          </p:nvSpPr>
          <p:spPr>
            <a:xfrm>
              <a:off x="1211613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A7C7A06A-597C-4B01-9720-0794E7ED6448}"/>
                </a:ext>
              </a:extLst>
            </p:cNvPr>
            <p:cNvSpPr/>
            <p:nvPr userDrawn="1"/>
          </p:nvSpPr>
          <p:spPr>
            <a:xfrm>
              <a:off x="950339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C0388971-0782-429E-B30D-6AD00B144767}"/>
                </a:ext>
              </a:extLst>
            </p:cNvPr>
            <p:cNvSpPr/>
            <p:nvPr userDrawn="1"/>
          </p:nvSpPr>
          <p:spPr>
            <a:xfrm>
              <a:off x="166517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4B95E870-7E52-4C54-A6C4-DD36E58FA123}"/>
                </a:ext>
              </a:extLst>
            </p:cNvPr>
            <p:cNvSpPr/>
            <p:nvPr userDrawn="1"/>
          </p:nvSpPr>
          <p:spPr>
            <a:xfrm>
              <a:off x="297154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138A1F49-05D5-4DC6-88F0-6A4C07314C8C}"/>
                </a:ext>
              </a:extLst>
            </p:cNvPr>
            <p:cNvSpPr/>
            <p:nvPr userDrawn="1"/>
          </p:nvSpPr>
          <p:spPr>
            <a:xfrm>
              <a:off x="558428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83EC6746-344F-4BA5-9FBB-7CE45A35D269}"/>
                </a:ext>
              </a:extLst>
            </p:cNvPr>
            <p:cNvSpPr/>
            <p:nvPr userDrawn="1"/>
          </p:nvSpPr>
          <p:spPr>
            <a:xfrm>
              <a:off x="819702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1C3088F6-B3D9-4856-AAE8-962BEB1BDE8E}"/>
                </a:ext>
              </a:extLst>
            </p:cNvPr>
            <p:cNvSpPr/>
            <p:nvPr userDrawn="1"/>
          </p:nvSpPr>
          <p:spPr>
            <a:xfrm>
              <a:off x="1995435" y="20258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69833BA8-F7E6-4052-B850-7A9164BB3126}"/>
                </a:ext>
              </a:extLst>
            </p:cNvPr>
            <p:cNvSpPr/>
            <p:nvPr userDrawn="1"/>
          </p:nvSpPr>
          <p:spPr>
            <a:xfrm>
              <a:off x="1734161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900C7FE7-2C52-4478-947A-31619DAAE839}"/>
                </a:ext>
              </a:extLst>
            </p:cNvPr>
            <p:cNvSpPr/>
            <p:nvPr userDrawn="1"/>
          </p:nvSpPr>
          <p:spPr>
            <a:xfrm>
              <a:off x="950339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254">
              <a:extLst>
                <a:ext uri="{FF2B5EF4-FFF2-40B4-BE49-F238E27FC236}">
                  <a16:creationId xmlns:a16="http://schemas.microsoft.com/office/drawing/2014/main" id="{CECE6903-6BA7-46A8-B555-AAA5DB472DE6}"/>
                </a:ext>
              </a:extLst>
            </p:cNvPr>
            <p:cNvSpPr/>
            <p:nvPr userDrawn="1"/>
          </p:nvSpPr>
          <p:spPr>
            <a:xfrm>
              <a:off x="166517" y="2178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id="{12776AB0-6436-40CF-AA30-C93246AAB1C0}"/>
                </a:ext>
              </a:extLst>
            </p:cNvPr>
            <p:cNvSpPr/>
            <p:nvPr userDrawn="1"/>
          </p:nvSpPr>
          <p:spPr>
            <a:xfrm>
              <a:off x="427791" y="2178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id="{D42F25FF-FB98-4FA4-95F0-6FCF6E2066FA}"/>
                </a:ext>
              </a:extLst>
            </p:cNvPr>
            <p:cNvSpPr/>
            <p:nvPr userDrawn="1"/>
          </p:nvSpPr>
          <p:spPr>
            <a:xfrm>
              <a:off x="558428" y="21782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id="{78CDEC9D-AE5E-442B-BC2F-F93447ABF7AA}"/>
                </a:ext>
              </a:extLst>
            </p:cNvPr>
            <p:cNvSpPr/>
            <p:nvPr userDrawn="1"/>
          </p:nvSpPr>
          <p:spPr>
            <a:xfrm>
              <a:off x="297154" y="2330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1C7E0F67-243D-44B9-8DCA-7B16E412C7CD}"/>
                </a:ext>
              </a:extLst>
            </p:cNvPr>
            <p:cNvSpPr/>
            <p:nvPr userDrawn="1"/>
          </p:nvSpPr>
          <p:spPr>
            <a:xfrm>
              <a:off x="427791" y="2330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8622D95C-CE65-427D-9EA5-9008B4DEB4DC}"/>
                </a:ext>
              </a:extLst>
            </p:cNvPr>
            <p:cNvSpPr/>
            <p:nvPr userDrawn="1"/>
          </p:nvSpPr>
          <p:spPr>
            <a:xfrm>
              <a:off x="35880" y="2330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37A84C20-D820-4D55-A324-7FD95B4011D5}"/>
                </a:ext>
              </a:extLst>
            </p:cNvPr>
            <p:cNvSpPr/>
            <p:nvPr userDrawn="1"/>
          </p:nvSpPr>
          <p:spPr>
            <a:xfrm>
              <a:off x="35880" y="24830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3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37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F027DE-69F0-4C35-B9BA-43E369E671B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20B0C-B9B5-47BE-9A29-4D6B93EEB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8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C28EAFE-7430-49C8-94D8-134A34256014}"/>
              </a:ext>
            </a:extLst>
          </p:cNvPr>
          <p:cNvGrpSpPr/>
          <p:nvPr userDrawn="1"/>
        </p:nvGrpSpPr>
        <p:grpSpPr>
          <a:xfrm>
            <a:off x="0" y="-27384"/>
            <a:ext cx="9144000" cy="6876000"/>
            <a:chOff x="0" y="-27384"/>
            <a:chExt cx="9144000" cy="68760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617B4A1-A3A2-432D-A481-A04E1BBB24C3}"/>
                </a:ext>
              </a:extLst>
            </p:cNvPr>
            <p:cNvSpPr/>
            <p:nvPr userDrawn="1"/>
          </p:nvSpPr>
          <p:spPr>
            <a:xfrm>
              <a:off x="0" y="-27384"/>
              <a:ext cx="9144000" cy="6876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C4AB262-6003-418B-A2AC-1644C195AFD2}"/>
                </a:ext>
              </a:extLst>
            </p:cNvPr>
            <p:cNvSpPr/>
            <p:nvPr userDrawn="1"/>
          </p:nvSpPr>
          <p:spPr>
            <a:xfrm>
              <a:off x="166517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77B0B36-3AB6-4496-9520-1B7DB2B7BF04}"/>
                </a:ext>
              </a:extLst>
            </p:cNvPr>
            <p:cNvSpPr/>
            <p:nvPr userDrawn="1"/>
          </p:nvSpPr>
          <p:spPr>
            <a:xfrm>
              <a:off x="297154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676FD70-9F2F-4E4D-BCB8-052675C68550}"/>
                </a:ext>
              </a:extLst>
            </p:cNvPr>
            <p:cNvSpPr/>
            <p:nvPr userDrawn="1"/>
          </p:nvSpPr>
          <p:spPr>
            <a:xfrm>
              <a:off x="427791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2F9620C-2C63-45EC-8855-7625FD3F20A3}"/>
                </a:ext>
              </a:extLst>
            </p:cNvPr>
            <p:cNvSpPr/>
            <p:nvPr userDrawn="1"/>
          </p:nvSpPr>
          <p:spPr>
            <a:xfrm>
              <a:off x="558428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FB98CA8-6139-4621-814D-FFF19548AEAD}"/>
                </a:ext>
              </a:extLst>
            </p:cNvPr>
            <p:cNvSpPr/>
            <p:nvPr userDrawn="1"/>
          </p:nvSpPr>
          <p:spPr>
            <a:xfrm>
              <a:off x="689065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9EC997D-530B-41A1-894D-5957AFE3D260}"/>
                </a:ext>
              </a:extLst>
            </p:cNvPr>
            <p:cNvSpPr/>
            <p:nvPr userDrawn="1"/>
          </p:nvSpPr>
          <p:spPr>
            <a:xfrm>
              <a:off x="819702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8E432B1-4DC7-4F18-9475-505E4D4BD3FF}"/>
                </a:ext>
              </a:extLst>
            </p:cNvPr>
            <p:cNvSpPr/>
            <p:nvPr userDrawn="1"/>
          </p:nvSpPr>
          <p:spPr>
            <a:xfrm>
              <a:off x="35880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C329585-1C03-4AE6-A6AB-EF4B4F038FBF}"/>
                </a:ext>
              </a:extLst>
            </p:cNvPr>
            <p:cNvSpPr/>
            <p:nvPr userDrawn="1"/>
          </p:nvSpPr>
          <p:spPr>
            <a:xfrm>
              <a:off x="2387346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F898E53-3A6F-4053-8E45-9728AC408AC3}"/>
                </a:ext>
              </a:extLst>
            </p:cNvPr>
            <p:cNvSpPr/>
            <p:nvPr userDrawn="1"/>
          </p:nvSpPr>
          <p:spPr>
            <a:xfrm>
              <a:off x="2126072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79CA4D8B-EE7B-448D-A0DC-719B9E81595E}"/>
                </a:ext>
              </a:extLst>
            </p:cNvPr>
            <p:cNvSpPr/>
            <p:nvPr userDrawn="1"/>
          </p:nvSpPr>
          <p:spPr>
            <a:xfrm>
              <a:off x="1995435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564BDC2-97FB-4966-A14C-A17D251EAC8B}"/>
                </a:ext>
              </a:extLst>
            </p:cNvPr>
            <p:cNvSpPr/>
            <p:nvPr userDrawn="1"/>
          </p:nvSpPr>
          <p:spPr>
            <a:xfrm>
              <a:off x="1864798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BF452FA-B41A-4AC5-BA1F-E7868E181EAB}"/>
                </a:ext>
              </a:extLst>
            </p:cNvPr>
            <p:cNvSpPr/>
            <p:nvPr userDrawn="1"/>
          </p:nvSpPr>
          <p:spPr>
            <a:xfrm>
              <a:off x="1734161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F325D60-8E04-408E-BBC5-7C7B6DEBAF6B}"/>
                </a:ext>
              </a:extLst>
            </p:cNvPr>
            <p:cNvSpPr/>
            <p:nvPr userDrawn="1"/>
          </p:nvSpPr>
          <p:spPr>
            <a:xfrm>
              <a:off x="1603524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5E38137-70B2-4B8E-B6FE-486F5BA5AF92}"/>
                </a:ext>
              </a:extLst>
            </p:cNvPr>
            <p:cNvSpPr/>
            <p:nvPr userDrawn="1"/>
          </p:nvSpPr>
          <p:spPr>
            <a:xfrm>
              <a:off x="1472887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EA9EAE0-32C0-463A-A1DA-8500A1E48D0D}"/>
                </a:ext>
              </a:extLst>
            </p:cNvPr>
            <p:cNvSpPr/>
            <p:nvPr userDrawn="1"/>
          </p:nvSpPr>
          <p:spPr>
            <a:xfrm>
              <a:off x="1342250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D8B2210-EA55-4F59-BF0B-12E9CA9FE4C8}"/>
                </a:ext>
              </a:extLst>
            </p:cNvPr>
            <p:cNvSpPr/>
            <p:nvPr userDrawn="1"/>
          </p:nvSpPr>
          <p:spPr>
            <a:xfrm>
              <a:off x="1211613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2FE2279-D3B8-469E-8DD2-71A21E28A1A1}"/>
                </a:ext>
              </a:extLst>
            </p:cNvPr>
            <p:cNvSpPr/>
            <p:nvPr userDrawn="1"/>
          </p:nvSpPr>
          <p:spPr>
            <a:xfrm>
              <a:off x="1080976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2BF8DE9-3FBC-45CE-A50B-DD2F7EA3E898}"/>
                </a:ext>
              </a:extLst>
            </p:cNvPr>
            <p:cNvSpPr/>
            <p:nvPr userDrawn="1"/>
          </p:nvSpPr>
          <p:spPr>
            <a:xfrm>
              <a:off x="950339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F7465CB-2B7F-4E91-B93A-C963E4B9D57C}"/>
                </a:ext>
              </a:extLst>
            </p:cNvPr>
            <p:cNvSpPr/>
            <p:nvPr userDrawn="1"/>
          </p:nvSpPr>
          <p:spPr>
            <a:xfrm>
              <a:off x="2909894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BB0D73A8-1CEA-459C-B129-1C2224D61E60}"/>
                </a:ext>
              </a:extLst>
            </p:cNvPr>
            <p:cNvSpPr/>
            <p:nvPr userDrawn="1"/>
          </p:nvSpPr>
          <p:spPr>
            <a:xfrm>
              <a:off x="3040531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CE066AD4-17C7-44CE-812B-A3AE0A49655B}"/>
                </a:ext>
              </a:extLst>
            </p:cNvPr>
            <p:cNvSpPr/>
            <p:nvPr userDrawn="1"/>
          </p:nvSpPr>
          <p:spPr>
            <a:xfrm>
              <a:off x="2779257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01196E0-613A-41D1-A933-F762223950D4}"/>
                </a:ext>
              </a:extLst>
            </p:cNvPr>
            <p:cNvSpPr/>
            <p:nvPr userDrawn="1"/>
          </p:nvSpPr>
          <p:spPr>
            <a:xfrm>
              <a:off x="2648620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D937F16-0A89-43FD-A051-CCC15805C571}"/>
                </a:ext>
              </a:extLst>
            </p:cNvPr>
            <p:cNvSpPr/>
            <p:nvPr userDrawn="1"/>
          </p:nvSpPr>
          <p:spPr>
            <a:xfrm>
              <a:off x="2517983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6F122BC3-EA24-4CFA-980E-32DA1FA11927}"/>
                </a:ext>
              </a:extLst>
            </p:cNvPr>
            <p:cNvSpPr/>
            <p:nvPr userDrawn="1"/>
          </p:nvSpPr>
          <p:spPr>
            <a:xfrm>
              <a:off x="2256709" y="44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3369AA3-5BCA-4C96-A63B-0F34921422B7}"/>
                </a:ext>
              </a:extLst>
            </p:cNvPr>
            <p:cNvSpPr/>
            <p:nvPr userDrawn="1"/>
          </p:nvSpPr>
          <p:spPr>
            <a:xfrm>
              <a:off x="166517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A1E336C-9705-46DB-88DF-81CDB619B30D}"/>
                </a:ext>
              </a:extLst>
            </p:cNvPr>
            <p:cNvSpPr/>
            <p:nvPr userDrawn="1"/>
          </p:nvSpPr>
          <p:spPr>
            <a:xfrm>
              <a:off x="297154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87EE6C10-EE25-4587-A0D7-9AB0ECCA352C}"/>
                </a:ext>
              </a:extLst>
            </p:cNvPr>
            <p:cNvSpPr/>
            <p:nvPr userDrawn="1"/>
          </p:nvSpPr>
          <p:spPr>
            <a:xfrm>
              <a:off x="427791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7A75C7C6-1A1B-4182-9588-30E7A3166C3D}"/>
                </a:ext>
              </a:extLst>
            </p:cNvPr>
            <p:cNvSpPr/>
            <p:nvPr userDrawn="1"/>
          </p:nvSpPr>
          <p:spPr>
            <a:xfrm>
              <a:off x="558428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E190AA3-3DC6-47F4-BAA7-5BBD2B8C283E}"/>
                </a:ext>
              </a:extLst>
            </p:cNvPr>
            <p:cNvSpPr/>
            <p:nvPr userDrawn="1"/>
          </p:nvSpPr>
          <p:spPr>
            <a:xfrm>
              <a:off x="689065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79D603FF-EE75-43CF-909C-F9C3AA9AAF46}"/>
                </a:ext>
              </a:extLst>
            </p:cNvPr>
            <p:cNvSpPr/>
            <p:nvPr userDrawn="1"/>
          </p:nvSpPr>
          <p:spPr>
            <a:xfrm>
              <a:off x="819702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CA9403E-DD2C-4147-BD9B-9B18D492B9DB}"/>
                </a:ext>
              </a:extLst>
            </p:cNvPr>
            <p:cNvSpPr/>
            <p:nvPr userDrawn="1"/>
          </p:nvSpPr>
          <p:spPr>
            <a:xfrm>
              <a:off x="35880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CFD02B1-8B59-48F0-A8A7-C514EFE84A35}"/>
                </a:ext>
              </a:extLst>
            </p:cNvPr>
            <p:cNvSpPr/>
            <p:nvPr userDrawn="1"/>
          </p:nvSpPr>
          <p:spPr>
            <a:xfrm>
              <a:off x="2126072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8E2E42CA-2DD0-4247-8BB8-855BEB3004F6}"/>
                </a:ext>
              </a:extLst>
            </p:cNvPr>
            <p:cNvSpPr/>
            <p:nvPr userDrawn="1"/>
          </p:nvSpPr>
          <p:spPr>
            <a:xfrm>
              <a:off x="1995435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A4A0C4B9-EA12-4A22-B1D8-780C735D22BB}"/>
                </a:ext>
              </a:extLst>
            </p:cNvPr>
            <p:cNvSpPr/>
            <p:nvPr userDrawn="1"/>
          </p:nvSpPr>
          <p:spPr>
            <a:xfrm>
              <a:off x="1864798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DFF9C5FB-7C52-47A5-A884-9FB402123AF9}"/>
                </a:ext>
              </a:extLst>
            </p:cNvPr>
            <p:cNvSpPr/>
            <p:nvPr userDrawn="1"/>
          </p:nvSpPr>
          <p:spPr>
            <a:xfrm>
              <a:off x="1734161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3C6B000F-3DC5-4BDA-992B-6774F612E0C0}"/>
                </a:ext>
              </a:extLst>
            </p:cNvPr>
            <p:cNvSpPr/>
            <p:nvPr userDrawn="1"/>
          </p:nvSpPr>
          <p:spPr>
            <a:xfrm>
              <a:off x="1603524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2F2EDDA-9391-47D0-AED7-A72677B16155}"/>
                </a:ext>
              </a:extLst>
            </p:cNvPr>
            <p:cNvSpPr/>
            <p:nvPr userDrawn="1"/>
          </p:nvSpPr>
          <p:spPr>
            <a:xfrm>
              <a:off x="1472887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BC127A01-F7AE-43F3-B316-A1600062C392}"/>
                </a:ext>
              </a:extLst>
            </p:cNvPr>
            <p:cNvSpPr/>
            <p:nvPr userDrawn="1"/>
          </p:nvSpPr>
          <p:spPr>
            <a:xfrm>
              <a:off x="1342250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CEF4D20-A5F9-4C96-B5E3-BFE4DAFA002A}"/>
                </a:ext>
              </a:extLst>
            </p:cNvPr>
            <p:cNvSpPr/>
            <p:nvPr userDrawn="1"/>
          </p:nvSpPr>
          <p:spPr>
            <a:xfrm>
              <a:off x="1211613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E21CB3D9-4F3A-4905-90AA-6F674453A3E0}"/>
                </a:ext>
              </a:extLst>
            </p:cNvPr>
            <p:cNvSpPr/>
            <p:nvPr userDrawn="1"/>
          </p:nvSpPr>
          <p:spPr>
            <a:xfrm>
              <a:off x="1080976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24F775B-C078-4E85-836C-2B1690388A2E}"/>
                </a:ext>
              </a:extLst>
            </p:cNvPr>
            <p:cNvSpPr/>
            <p:nvPr userDrawn="1"/>
          </p:nvSpPr>
          <p:spPr>
            <a:xfrm>
              <a:off x="950339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46423F4-07CB-4321-9804-F4142D9A95DE}"/>
                </a:ext>
              </a:extLst>
            </p:cNvPr>
            <p:cNvSpPr/>
            <p:nvPr userDrawn="1"/>
          </p:nvSpPr>
          <p:spPr>
            <a:xfrm>
              <a:off x="2909894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0D4EBFEF-D1EA-4EE3-97C1-A3D07C896181}"/>
                </a:ext>
              </a:extLst>
            </p:cNvPr>
            <p:cNvSpPr/>
            <p:nvPr userDrawn="1"/>
          </p:nvSpPr>
          <p:spPr>
            <a:xfrm>
              <a:off x="2779257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51F8BFD-EF55-42E6-A79D-077B8519E7A6}"/>
                </a:ext>
              </a:extLst>
            </p:cNvPr>
            <p:cNvSpPr/>
            <p:nvPr userDrawn="1"/>
          </p:nvSpPr>
          <p:spPr>
            <a:xfrm>
              <a:off x="2648620" y="197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B0820A2C-95E9-4351-88C8-55EBF89B9A1F}"/>
                </a:ext>
              </a:extLst>
            </p:cNvPr>
            <p:cNvSpPr/>
            <p:nvPr userDrawn="1"/>
          </p:nvSpPr>
          <p:spPr>
            <a:xfrm>
              <a:off x="166517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87126EA-1166-4F40-82BA-E32A2D059E66}"/>
                </a:ext>
              </a:extLst>
            </p:cNvPr>
            <p:cNvSpPr/>
            <p:nvPr userDrawn="1"/>
          </p:nvSpPr>
          <p:spPr>
            <a:xfrm>
              <a:off x="297154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07470455-B9C3-49AB-AEE7-C42B38539E2C}"/>
                </a:ext>
              </a:extLst>
            </p:cNvPr>
            <p:cNvSpPr/>
            <p:nvPr userDrawn="1"/>
          </p:nvSpPr>
          <p:spPr>
            <a:xfrm>
              <a:off x="427791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9FEFAFFC-BFEC-4BA2-B5C4-A753556AFD96}"/>
                </a:ext>
              </a:extLst>
            </p:cNvPr>
            <p:cNvSpPr/>
            <p:nvPr userDrawn="1"/>
          </p:nvSpPr>
          <p:spPr>
            <a:xfrm>
              <a:off x="558428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6E5C6140-55EB-4D4F-90D4-CE2CA17ADF99}"/>
                </a:ext>
              </a:extLst>
            </p:cNvPr>
            <p:cNvSpPr/>
            <p:nvPr userDrawn="1"/>
          </p:nvSpPr>
          <p:spPr>
            <a:xfrm>
              <a:off x="689065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8DCCE3A-5100-4349-9E85-BA1BF085C10C}"/>
                </a:ext>
              </a:extLst>
            </p:cNvPr>
            <p:cNvSpPr/>
            <p:nvPr userDrawn="1"/>
          </p:nvSpPr>
          <p:spPr>
            <a:xfrm>
              <a:off x="819702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E656DFCB-6805-456A-9BF7-C1779B8023ED}"/>
                </a:ext>
              </a:extLst>
            </p:cNvPr>
            <p:cNvSpPr/>
            <p:nvPr userDrawn="1"/>
          </p:nvSpPr>
          <p:spPr>
            <a:xfrm>
              <a:off x="35880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4B0DCD6F-AF62-4364-B347-251BA8831AEA}"/>
                </a:ext>
              </a:extLst>
            </p:cNvPr>
            <p:cNvSpPr/>
            <p:nvPr userDrawn="1"/>
          </p:nvSpPr>
          <p:spPr>
            <a:xfrm>
              <a:off x="2387346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8E43B23-B817-4C57-A6D7-1748B336B08C}"/>
                </a:ext>
              </a:extLst>
            </p:cNvPr>
            <p:cNvSpPr/>
            <p:nvPr userDrawn="1"/>
          </p:nvSpPr>
          <p:spPr>
            <a:xfrm>
              <a:off x="2126072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C43E76F0-8414-4FE1-B85E-18270CB10530}"/>
                </a:ext>
              </a:extLst>
            </p:cNvPr>
            <p:cNvSpPr/>
            <p:nvPr userDrawn="1"/>
          </p:nvSpPr>
          <p:spPr>
            <a:xfrm>
              <a:off x="1995435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EFA85CC-27CA-4960-9B15-66C1BB68AC02}"/>
                </a:ext>
              </a:extLst>
            </p:cNvPr>
            <p:cNvSpPr/>
            <p:nvPr userDrawn="1"/>
          </p:nvSpPr>
          <p:spPr>
            <a:xfrm>
              <a:off x="1864798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D4524577-2C59-41A6-93BF-B0E65D92B709}"/>
                </a:ext>
              </a:extLst>
            </p:cNvPr>
            <p:cNvSpPr/>
            <p:nvPr userDrawn="1"/>
          </p:nvSpPr>
          <p:spPr>
            <a:xfrm>
              <a:off x="1734161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E6D98B4-C12A-4C18-82B7-F752A116A9E1}"/>
                </a:ext>
              </a:extLst>
            </p:cNvPr>
            <p:cNvSpPr/>
            <p:nvPr userDrawn="1"/>
          </p:nvSpPr>
          <p:spPr>
            <a:xfrm>
              <a:off x="1603524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E5ABFEB8-675A-4A14-8DC5-F5E283C5B216}"/>
                </a:ext>
              </a:extLst>
            </p:cNvPr>
            <p:cNvSpPr/>
            <p:nvPr userDrawn="1"/>
          </p:nvSpPr>
          <p:spPr>
            <a:xfrm>
              <a:off x="1472887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7D68C1AC-4224-489F-B548-7B68C9322440}"/>
                </a:ext>
              </a:extLst>
            </p:cNvPr>
            <p:cNvSpPr/>
            <p:nvPr userDrawn="1"/>
          </p:nvSpPr>
          <p:spPr>
            <a:xfrm>
              <a:off x="1342250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26A2EBEE-30A1-401C-92B1-4F71EA20A45F}"/>
                </a:ext>
              </a:extLst>
            </p:cNvPr>
            <p:cNvSpPr/>
            <p:nvPr userDrawn="1"/>
          </p:nvSpPr>
          <p:spPr>
            <a:xfrm>
              <a:off x="1211613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EA2A8749-FC5D-4EF5-8DDC-32A047CDD387}"/>
                </a:ext>
              </a:extLst>
            </p:cNvPr>
            <p:cNvSpPr/>
            <p:nvPr userDrawn="1"/>
          </p:nvSpPr>
          <p:spPr>
            <a:xfrm>
              <a:off x="1080976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4847B58D-1DDC-43A4-8E35-4D3D1896E62E}"/>
                </a:ext>
              </a:extLst>
            </p:cNvPr>
            <p:cNvSpPr/>
            <p:nvPr userDrawn="1"/>
          </p:nvSpPr>
          <p:spPr>
            <a:xfrm>
              <a:off x="950339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4B1A795A-BD9F-49DE-AD71-A228CF3A3281}"/>
                </a:ext>
              </a:extLst>
            </p:cNvPr>
            <p:cNvSpPr/>
            <p:nvPr userDrawn="1"/>
          </p:nvSpPr>
          <p:spPr>
            <a:xfrm>
              <a:off x="2909894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80CD6D80-F241-4642-BF41-1FBCFBDFC638}"/>
                </a:ext>
              </a:extLst>
            </p:cNvPr>
            <p:cNvSpPr/>
            <p:nvPr userDrawn="1"/>
          </p:nvSpPr>
          <p:spPr>
            <a:xfrm>
              <a:off x="2779257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58815312-B408-4BEE-9C19-5931A2E8A11B}"/>
                </a:ext>
              </a:extLst>
            </p:cNvPr>
            <p:cNvSpPr/>
            <p:nvPr userDrawn="1"/>
          </p:nvSpPr>
          <p:spPr>
            <a:xfrm>
              <a:off x="2648620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69C9949B-97D0-44C1-B8A3-49D43CD7477F}"/>
                </a:ext>
              </a:extLst>
            </p:cNvPr>
            <p:cNvSpPr/>
            <p:nvPr userDrawn="1"/>
          </p:nvSpPr>
          <p:spPr>
            <a:xfrm>
              <a:off x="2517983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E2A5D5D1-853C-495E-ADBB-52428BA3B9EF}"/>
                </a:ext>
              </a:extLst>
            </p:cNvPr>
            <p:cNvSpPr/>
            <p:nvPr userDrawn="1"/>
          </p:nvSpPr>
          <p:spPr>
            <a:xfrm>
              <a:off x="2256709" y="349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D9742306-B373-4704-894E-F256B0B3F2F8}"/>
                </a:ext>
              </a:extLst>
            </p:cNvPr>
            <p:cNvSpPr/>
            <p:nvPr userDrawn="1"/>
          </p:nvSpPr>
          <p:spPr>
            <a:xfrm>
              <a:off x="166517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75D8BBD-8C69-410A-8BFE-9C97DA35C55A}"/>
                </a:ext>
              </a:extLst>
            </p:cNvPr>
            <p:cNvSpPr/>
            <p:nvPr userDrawn="1"/>
          </p:nvSpPr>
          <p:spPr>
            <a:xfrm>
              <a:off x="297154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CD7E27F-334E-44B2-93EA-299927563842}"/>
                </a:ext>
              </a:extLst>
            </p:cNvPr>
            <p:cNvSpPr/>
            <p:nvPr userDrawn="1"/>
          </p:nvSpPr>
          <p:spPr>
            <a:xfrm>
              <a:off x="427791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ACD5138B-388A-4F50-ACB6-38F596147852}"/>
                </a:ext>
              </a:extLst>
            </p:cNvPr>
            <p:cNvSpPr/>
            <p:nvPr userDrawn="1"/>
          </p:nvSpPr>
          <p:spPr>
            <a:xfrm>
              <a:off x="558428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631D76D4-DB32-47A3-B4F2-1FF6D48DE7D0}"/>
                </a:ext>
              </a:extLst>
            </p:cNvPr>
            <p:cNvSpPr/>
            <p:nvPr userDrawn="1"/>
          </p:nvSpPr>
          <p:spPr>
            <a:xfrm>
              <a:off x="689065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97606E6D-139E-4E5C-90B2-4A360926E788}"/>
                </a:ext>
              </a:extLst>
            </p:cNvPr>
            <p:cNvSpPr/>
            <p:nvPr userDrawn="1"/>
          </p:nvSpPr>
          <p:spPr>
            <a:xfrm>
              <a:off x="819702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DC76F348-238F-4803-B679-5296C99C0F72}"/>
                </a:ext>
              </a:extLst>
            </p:cNvPr>
            <p:cNvSpPr/>
            <p:nvPr userDrawn="1"/>
          </p:nvSpPr>
          <p:spPr>
            <a:xfrm>
              <a:off x="35880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2921262-E94A-4514-9FB7-D121A67EBB20}"/>
                </a:ext>
              </a:extLst>
            </p:cNvPr>
            <p:cNvSpPr/>
            <p:nvPr userDrawn="1"/>
          </p:nvSpPr>
          <p:spPr>
            <a:xfrm>
              <a:off x="2387346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C24DBC5-8A63-4C80-9B2D-CA20E390F677}"/>
                </a:ext>
              </a:extLst>
            </p:cNvPr>
            <p:cNvSpPr/>
            <p:nvPr userDrawn="1"/>
          </p:nvSpPr>
          <p:spPr>
            <a:xfrm>
              <a:off x="2126072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5EB7651B-3D0E-4FB3-B0F4-536587A1EC8B}"/>
                </a:ext>
              </a:extLst>
            </p:cNvPr>
            <p:cNvSpPr/>
            <p:nvPr userDrawn="1"/>
          </p:nvSpPr>
          <p:spPr>
            <a:xfrm>
              <a:off x="1995435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E24FB7BB-AAE4-4962-BA8D-96CBFC61B751}"/>
                </a:ext>
              </a:extLst>
            </p:cNvPr>
            <p:cNvSpPr/>
            <p:nvPr userDrawn="1"/>
          </p:nvSpPr>
          <p:spPr>
            <a:xfrm>
              <a:off x="1864798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0099847-3BCE-43FC-8723-414ED3CEEF6A}"/>
                </a:ext>
              </a:extLst>
            </p:cNvPr>
            <p:cNvSpPr/>
            <p:nvPr userDrawn="1"/>
          </p:nvSpPr>
          <p:spPr>
            <a:xfrm>
              <a:off x="1734161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5024CFD0-141E-4E76-896B-795CEAC86A8C}"/>
                </a:ext>
              </a:extLst>
            </p:cNvPr>
            <p:cNvSpPr/>
            <p:nvPr userDrawn="1"/>
          </p:nvSpPr>
          <p:spPr>
            <a:xfrm>
              <a:off x="1603524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0C135BFA-12B9-47C9-A531-958D23C634FE}"/>
                </a:ext>
              </a:extLst>
            </p:cNvPr>
            <p:cNvSpPr/>
            <p:nvPr userDrawn="1"/>
          </p:nvSpPr>
          <p:spPr>
            <a:xfrm>
              <a:off x="1472887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6F63D92-6EEA-4759-B0FB-AD0C05B54B00}"/>
                </a:ext>
              </a:extLst>
            </p:cNvPr>
            <p:cNvSpPr/>
            <p:nvPr userDrawn="1"/>
          </p:nvSpPr>
          <p:spPr>
            <a:xfrm>
              <a:off x="1342250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9AC85D24-F7F7-4830-AAA2-FE290FBAF294}"/>
                </a:ext>
              </a:extLst>
            </p:cNvPr>
            <p:cNvSpPr/>
            <p:nvPr userDrawn="1"/>
          </p:nvSpPr>
          <p:spPr>
            <a:xfrm>
              <a:off x="1211613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9CA90CAF-DABC-463C-A028-48FB42CBB987}"/>
                </a:ext>
              </a:extLst>
            </p:cNvPr>
            <p:cNvSpPr/>
            <p:nvPr userDrawn="1"/>
          </p:nvSpPr>
          <p:spPr>
            <a:xfrm>
              <a:off x="1080976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7406E9D0-1EEA-435C-AF70-023EBDE97327}"/>
                </a:ext>
              </a:extLst>
            </p:cNvPr>
            <p:cNvSpPr/>
            <p:nvPr userDrawn="1"/>
          </p:nvSpPr>
          <p:spPr>
            <a:xfrm>
              <a:off x="950339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B5E36F21-94AA-432A-A293-664E671DF42E}"/>
                </a:ext>
              </a:extLst>
            </p:cNvPr>
            <p:cNvSpPr/>
            <p:nvPr userDrawn="1"/>
          </p:nvSpPr>
          <p:spPr>
            <a:xfrm>
              <a:off x="2779257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C1DAEB95-A049-4CB3-8A63-10D45F8EFD90}"/>
                </a:ext>
              </a:extLst>
            </p:cNvPr>
            <p:cNvSpPr/>
            <p:nvPr userDrawn="1"/>
          </p:nvSpPr>
          <p:spPr>
            <a:xfrm>
              <a:off x="2517983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49DCC396-618A-4B58-959F-0E10B364FF26}"/>
                </a:ext>
              </a:extLst>
            </p:cNvPr>
            <p:cNvSpPr/>
            <p:nvPr userDrawn="1"/>
          </p:nvSpPr>
          <p:spPr>
            <a:xfrm>
              <a:off x="2256709" y="501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40BD3112-5B5B-47CB-9533-9300196976E9}"/>
                </a:ext>
              </a:extLst>
            </p:cNvPr>
            <p:cNvSpPr/>
            <p:nvPr userDrawn="1"/>
          </p:nvSpPr>
          <p:spPr>
            <a:xfrm>
              <a:off x="166517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C22756EA-0723-4E91-AA86-D1709B8E0762}"/>
                </a:ext>
              </a:extLst>
            </p:cNvPr>
            <p:cNvSpPr/>
            <p:nvPr userDrawn="1"/>
          </p:nvSpPr>
          <p:spPr>
            <a:xfrm>
              <a:off x="297154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9F19FE15-5DED-450C-ABCB-D742EBD32AE7}"/>
                </a:ext>
              </a:extLst>
            </p:cNvPr>
            <p:cNvSpPr/>
            <p:nvPr userDrawn="1"/>
          </p:nvSpPr>
          <p:spPr>
            <a:xfrm>
              <a:off x="427791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4E8049-506E-41C2-93B5-68FEE948AE6E}"/>
                </a:ext>
              </a:extLst>
            </p:cNvPr>
            <p:cNvSpPr/>
            <p:nvPr userDrawn="1"/>
          </p:nvSpPr>
          <p:spPr>
            <a:xfrm>
              <a:off x="558428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608EAA3-67F8-47CF-A91F-A79BDEC335E7}"/>
                </a:ext>
              </a:extLst>
            </p:cNvPr>
            <p:cNvSpPr/>
            <p:nvPr userDrawn="1"/>
          </p:nvSpPr>
          <p:spPr>
            <a:xfrm>
              <a:off x="689065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6290D8F5-955C-492C-ABFD-E8039C11B427}"/>
                </a:ext>
              </a:extLst>
            </p:cNvPr>
            <p:cNvSpPr/>
            <p:nvPr userDrawn="1"/>
          </p:nvSpPr>
          <p:spPr>
            <a:xfrm>
              <a:off x="819702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BCC764A0-4D98-45B2-9EA5-85A8904858A3}"/>
                </a:ext>
              </a:extLst>
            </p:cNvPr>
            <p:cNvSpPr/>
            <p:nvPr userDrawn="1"/>
          </p:nvSpPr>
          <p:spPr>
            <a:xfrm>
              <a:off x="35880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0331E15C-9115-49B9-9545-52081285C1CD}"/>
                </a:ext>
              </a:extLst>
            </p:cNvPr>
            <p:cNvSpPr/>
            <p:nvPr userDrawn="1"/>
          </p:nvSpPr>
          <p:spPr>
            <a:xfrm>
              <a:off x="2387346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FA426D8D-14B0-4C0F-8322-20A89DACD566}"/>
                </a:ext>
              </a:extLst>
            </p:cNvPr>
            <p:cNvSpPr/>
            <p:nvPr userDrawn="1"/>
          </p:nvSpPr>
          <p:spPr>
            <a:xfrm>
              <a:off x="2126072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3EF2B23D-03D9-4BFE-A086-5AC8C7863C7A}"/>
                </a:ext>
              </a:extLst>
            </p:cNvPr>
            <p:cNvSpPr/>
            <p:nvPr userDrawn="1"/>
          </p:nvSpPr>
          <p:spPr>
            <a:xfrm>
              <a:off x="1995435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DF599780-2AB8-4B47-8827-933EE04A1F31}"/>
                </a:ext>
              </a:extLst>
            </p:cNvPr>
            <p:cNvSpPr/>
            <p:nvPr userDrawn="1"/>
          </p:nvSpPr>
          <p:spPr>
            <a:xfrm>
              <a:off x="1864798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FF6A0B5C-0A82-4229-A768-8DB63435CBEC}"/>
                </a:ext>
              </a:extLst>
            </p:cNvPr>
            <p:cNvSpPr/>
            <p:nvPr userDrawn="1"/>
          </p:nvSpPr>
          <p:spPr>
            <a:xfrm>
              <a:off x="1734161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3AC95E7A-F079-487E-86EF-D49FDA5D2268}"/>
                </a:ext>
              </a:extLst>
            </p:cNvPr>
            <p:cNvSpPr/>
            <p:nvPr userDrawn="1"/>
          </p:nvSpPr>
          <p:spPr>
            <a:xfrm>
              <a:off x="1603524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5408A492-BB03-4CF1-95D8-BA612E1313FA}"/>
                </a:ext>
              </a:extLst>
            </p:cNvPr>
            <p:cNvSpPr/>
            <p:nvPr userDrawn="1"/>
          </p:nvSpPr>
          <p:spPr>
            <a:xfrm>
              <a:off x="1472887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212355E9-3FD3-4123-8065-1507432C19DC}"/>
                </a:ext>
              </a:extLst>
            </p:cNvPr>
            <p:cNvSpPr/>
            <p:nvPr userDrawn="1"/>
          </p:nvSpPr>
          <p:spPr>
            <a:xfrm>
              <a:off x="1342250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B72CEF44-833E-4B03-98C2-670489AAB0C4}"/>
                </a:ext>
              </a:extLst>
            </p:cNvPr>
            <p:cNvSpPr/>
            <p:nvPr userDrawn="1"/>
          </p:nvSpPr>
          <p:spPr>
            <a:xfrm>
              <a:off x="1211613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C3CE057D-7C2B-49AF-A6BB-66BA9EDAA4F9}"/>
                </a:ext>
              </a:extLst>
            </p:cNvPr>
            <p:cNvSpPr/>
            <p:nvPr userDrawn="1"/>
          </p:nvSpPr>
          <p:spPr>
            <a:xfrm>
              <a:off x="1080976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174909EB-9688-4D5F-B9EC-A387A13F3505}"/>
                </a:ext>
              </a:extLst>
            </p:cNvPr>
            <p:cNvSpPr/>
            <p:nvPr userDrawn="1"/>
          </p:nvSpPr>
          <p:spPr>
            <a:xfrm>
              <a:off x="950339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2B30ACBE-D882-4F7F-A352-99F2311CE042}"/>
                </a:ext>
              </a:extLst>
            </p:cNvPr>
            <p:cNvSpPr/>
            <p:nvPr userDrawn="1"/>
          </p:nvSpPr>
          <p:spPr>
            <a:xfrm>
              <a:off x="2779257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AD4AC1CF-1FFE-4A01-A9BA-078D45F7003F}"/>
                </a:ext>
              </a:extLst>
            </p:cNvPr>
            <p:cNvSpPr/>
            <p:nvPr userDrawn="1"/>
          </p:nvSpPr>
          <p:spPr>
            <a:xfrm>
              <a:off x="2517983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AFB5D5B6-9CEE-4693-9AA5-C7B92FF33844}"/>
                </a:ext>
              </a:extLst>
            </p:cNvPr>
            <p:cNvSpPr/>
            <p:nvPr userDrawn="1"/>
          </p:nvSpPr>
          <p:spPr>
            <a:xfrm>
              <a:off x="2256709" y="654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F13E0B01-F6AD-4609-AB61-DDCD1DDC2481}"/>
                </a:ext>
              </a:extLst>
            </p:cNvPr>
            <p:cNvSpPr/>
            <p:nvPr userDrawn="1"/>
          </p:nvSpPr>
          <p:spPr>
            <a:xfrm>
              <a:off x="166517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75CAE50E-85B0-427B-8FA0-572993A662FE}"/>
                </a:ext>
              </a:extLst>
            </p:cNvPr>
            <p:cNvSpPr/>
            <p:nvPr userDrawn="1"/>
          </p:nvSpPr>
          <p:spPr>
            <a:xfrm>
              <a:off x="297154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C3B13FEF-990E-4DB0-B1E9-9E3F2DA63E2B}"/>
                </a:ext>
              </a:extLst>
            </p:cNvPr>
            <p:cNvSpPr/>
            <p:nvPr userDrawn="1"/>
          </p:nvSpPr>
          <p:spPr>
            <a:xfrm>
              <a:off x="427791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4E72C6F2-27A1-4916-AFF2-7DB6CE232755}"/>
                </a:ext>
              </a:extLst>
            </p:cNvPr>
            <p:cNvSpPr/>
            <p:nvPr userDrawn="1"/>
          </p:nvSpPr>
          <p:spPr>
            <a:xfrm>
              <a:off x="558428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198244C2-46AD-4282-A7A3-AA1B88C4990F}"/>
                </a:ext>
              </a:extLst>
            </p:cNvPr>
            <p:cNvSpPr/>
            <p:nvPr userDrawn="1"/>
          </p:nvSpPr>
          <p:spPr>
            <a:xfrm>
              <a:off x="689065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52323198-0027-4D08-A66D-DF719163D187}"/>
                </a:ext>
              </a:extLst>
            </p:cNvPr>
            <p:cNvSpPr/>
            <p:nvPr userDrawn="1"/>
          </p:nvSpPr>
          <p:spPr>
            <a:xfrm>
              <a:off x="819702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DD35C85B-490A-4F30-93E5-842F9266AE45}"/>
                </a:ext>
              </a:extLst>
            </p:cNvPr>
            <p:cNvSpPr/>
            <p:nvPr userDrawn="1"/>
          </p:nvSpPr>
          <p:spPr>
            <a:xfrm>
              <a:off x="35880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62F97E35-C26A-48BD-8856-BB67E55A4F01}"/>
                </a:ext>
              </a:extLst>
            </p:cNvPr>
            <p:cNvSpPr/>
            <p:nvPr userDrawn="1"/>
          </p:nvSpPr>
          <p:spPr>
            <a:xfrm>
              <a:off x="2126072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C2A81FCE-D04C-4C9D-8743-D1B146967847}"/>
                </a:ext>
              </a:extLst>
            </p:cNvPr>
            <p:cNvSpPr/>
            <p:nvPr userDrawn="1"/>
          </p:nvSpPr>
          <p:spPr>
            <a:xfrm>
              <a:off x="1995435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F383854F-B629-4253-9D6F-803BF224F99A}"/>
                </a:ext>
              </a:extLst>
            </p:cNvPr>
            <p:cNvSpPr/>
            <p:nvPr userDrawn="1"/>
          </p:nvSpPr>
          <p:spPr>
            <a:xfrm>
              <a:off x="1864798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C3E0E7D3-D0AA-47B5-9099-D1C07FDEEBFD}"/>
                </a:ext>
              </a:extLst>
            </p:cNvPr>
            <p:cNvSpPr/>
            <p:nvPr userDrawn="1"/>
          </p:nvSpPr>
          <p:spPr>
            <a:xfrm>
              <a:off x="1734161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33F7F1B5-830D-4BBA-9F43-7C45C4743213}"/>
                </a:ext>
              </a:extLst>
            </p:cNvPr>
            <p:cNvSpPr/>
            <p:nvPr userDrawn="1"/>
          </p:nvSpPr>
          <p:spPr>
            <a:xfrm>
              <a:off x="1603524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0AD1492E-AEB2-41EA-95A3-98957958F687}"/>
                </a:ext>
              </a:extLst>
            </p:cNvPr>
            <p:cNvSpPr/>
            <p:nvPr userDrawn="1"/>
          </p:nvSpPr>
          <p:spPr>
            <a:xfrm>
              <a:off x="1472887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39BD7774-148B-4461-A0D1-8673DA028E75}"/>
                </a:ext>
              </a:extLst>
            </p:cNvPr>
            <p:cNvSpPr/>
            <p:nvPr userDrawn="1"/>
          </p:nvSpPr>
          <p:spPr>
            <a:xfrm>
              <a:off x="1342250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0C6A540A-17E4-4416-A778-1B32C44F6A08}"/>
                </a:ext>
              </a:extLst>
            </p:cNvPr>
            <p:cNvSpPr/>
            <p:nvPr userDrawn="1"/>
          </p:nvSpPr>
          <p:spPr>
            <a:xfrm>
              <a:off x="1211613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1C6C2556-07A3-4D5E-A358-7E948537062E}"/>
                </a:ext>
              </a:extLst>
            </p:cNvPr>
            <p:cNvSpPr/>
            <p:nvPr userDrawn="1"/>
          </p:nvSpPr>
          <p:spPr>
            <a:xfrm>
              <a:off x="1080976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B11E17EA-252D-4415-9708-A3880432B020}"/>
                </a:ext>
              </a:extLst>
            </p:cNvPr>
            <p:cNvSpPr/>
            <p:nvPr userDrawn="1"/>
          </p:nvSpPr>
          <p:spPr>
            <a:xfrm>
              <a:off x="950339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588B392-090A-410F-B036-0970A2C2E57B}"/>
                </a:ext>
              </a:extLst>
            </p:cNvPr>
            <p:cNvSpPr/>
            <p:nvPr userDrawn="1"/>
          </p:nvSpPr>
          <p:spPr>
            <a:xfrm>
              <a:off x="2648620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67587E25-0529-442D-9322-401DFBEB3166}"/>
                </a:ext>
              </a:extLst>
            </p:cNvPr>
            <p:cNvSpPr/>
            <p:nvPr userDrawn="1"/>
          </p:nvSpPr>
          <p:spPr>
            <a:xfrm>
              <a:off x="2517983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AC580C62-FEC2-4BC8-A064-4B3ECC0226BD}"/>
                </a:ext>
              </a:extLst>
            </p:cNvPr>
            <p:cNvSpPr/>
            <p:nvPr userDrawn="1"/>
          </p:nvSpPr>
          <p:spPr>
            <a:xfrm>
              <a:off x="2256709" y="806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C0C78E3B-86C9-4044-B263-FC31BA70FED1}"/>
                </a:ext>
              </a:extLst>
            </p:cNvPr>
            <p:cNvSpPr/>
            <p:nvPr userDrawn="1"/>
          </p:nvSpPr>
          <p:spPr>
            <a:xfrm>
              <a:off x="297154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D5DAD806-F9D0-4061-9CC8-521CA9ED5529}"/>
                </a:ext>
              </a:extLst>
            </p:cNvPr>
            <p:cNvSpPr/>
            <p:nvPr userDrawn="1"/>
          </p:nvSpPr>
          <p:spPr>
            <a:xfrm>
              <a:off x="427791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99C65D47-D790-4BA2-92F5-9BD6BAB45D79}"/>
                </a:ext>
              </a:extLst>
            </p:cNvPr>
            <p:cNvSpPr/>
            <p:nvPr userDrawn="1"/>
          </p:nvSpPr>
          <p:spPr>
            <a:xfrm>
              <a:off x="558428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BC937657-ADBE-4E97-9057-225905925DE5}"/>
                </a:ext>
              </a:extLst>
            </p:cNvPr>
            <p:cNvSpPr/>
            <p:nvPr userDrawn="1"/>
          </p:nvSpPr>
          <p:spPr>
            <a:xfrm>
              <a:off x="689065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868E6784-47D1-465A-A3A0-97DA7B03A0E7}"/>
                </a:ext>
              </a:extLst>
            </p:cNvPr>
            <p:cNvSpPr/>
            <p:nvPr userDrawn="1"/>
          </p:nvSpPr>
          <p:spPr>
            <a:xfrm>
              <a:off x="819702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8A667CEE-6DB5-4F24-8A22-4299ECB2BC1E}"/>
                </a:ext>
              </a:extLst>
            </p:cNvPr>
            <p:cNvSpPr/>
            <p:nvPr userDrawn="1"/>
          </p:nvSpPr>
          <p:spPr>
            <a:xfrm>
              <a:off x="35880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FF4FB524-3268-4684-B53B-B5D6B7B7135C}"/>
                </a:ext>
              </a:extLst>
            </p:cNvPr>
            <p:cNvSpPr/>
            <p:nvPr userDrawn="1"/>
          </p:nvSpPr>
          <p:spPr>
            <a:xfrm>
              <a:off x="2387346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95AE034B-EA17-488A-88F8-29B8EC902158}"/>
                </a:ext>
              </a:extLst>
            </p:cNvPr>
            <p:cNvSpPr/>
            <p:nvPr userDrawn="1"/>
          </p:nvSpPr>
          <p:spPr>
            <a:xfrm>
              <a:off x="2126072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67061EFE-B982-4EC7-8E16-AE05C9A8AC01}"/>
                </a:ext>
              </a:extLst>
            </p:cNvPr>
            <p:cNvSpPr/>
            <p:nvPr userDrawn="1"/>
          </p:nvSpPr>
          <p:spPr>
            <a:xfrm>
              <a:off x="1995435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B5DF7E8B-4E15-46AF-B62E-5389ED4B2D78}"/>
                </a:ext>
              </a:extLst>
            </p:cNvPr>
            <p:cNvSpPr/>
            <p:nvPr userDrawn="1"/>
          </p:nvSpPr>
          <p:spPr>
            <a:xfrm>
              <a:off x="1864798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5542CBDF-EB72-446D-AAF0-43741CEA0FB8}"/>
                </a:ext>
              </a:extLst>
            </p:cNvPr>
            <p:cNvSpPr/>
            <p:nvPr userDrawn="1"/>
          </p:nvSpPr>
          <p:spPr>
            <a:xfrm>
              <a:off x="1734161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968D16D8-B4DC-4D6C-AAFD-000CE22AF2AD}"/>
                </a:ext>
              </a:extLst>
            </p:cNvPr>
            <p:cNvSpPr/>
            <p:nvPr userDrawn="1"/>
          </p:nvSpPr>
          <p:spPr>
            <a:xfrm>
              <a:off x="1603524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7EE46379-20F1-44B3-8AA9-6BE9A6A4CA5A}"/>
                </a:ext>
              </a:extLst>
            </p:cNvPr>
            <p:cNvSpPr/>
            <p:nvPr userDrawn="1"/>
          </p:nvSpPr>
          <p:spPr>
            <a:xfrm>
              <a:off x="1342250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080B767F-1D0F-4F5D-8B38-6729FA48EF8D}"/>
                </a:ext>
              </a:extLst>
            </p:cNvPr>
            <p:cNvSpPr/>
            <p:nvPr userDrawn="1"/>
          </p:nvSpPr>
          <p:spPr>
            <a:xfrm>
              <a:off x="1211613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FB4C2D34-23B3-4F17-AA79-3D96DA5290C6}"/>
                </a:ext>
              </a:extLst>
            </p:cNvPr>
            <p:cNvSpPr/>
            <p:nvPr userDrawn="1"/>
          </p:nvSpPr>
          <p:spPr>
            <a:xfrm>
              <a:off x="1080976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6B23BDA8-60F2-4320-9308-B6EC55D0A820}"/>
                </a:ext>
              </a:extLst>
            </p:cNvPr>
            <p:cNvSpPr/>
            <p:nvPr userDrawn="1"/>
          </p:nvSpPr>
          <p:spPr>
            <a:xfrm>
              <a:off x="950339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2FC3FDC7-91F8-4B17-99D3-617CC5A4B602}"/>
                </a:ext>
              </a:extLst>
            </p:cNvPr>
            <p:cNvSpPr/>
            <p:nvPr userDrawn="1"/>
          </p:nvSpPr>
          <p:spPr>
            <a:xfrm>
              <a:off x="2648620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FDDC901E-47F8-4B64-B6AC-FF9223AE2CB8}"/>
                </a:ext>
              </a:extLst>
            </p:cNvPr>
            <p:cNvSpPr/>
            <p:nvPr userDrawn="1"/>
          </p:nvSpPr>
          <p:spPr>
            <a:xfrm>
              <a:off x="2517983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0B42C1E0-9383-4722-993F-F3FC7720BCD0}"/>
                </a:ext>
              </a:extLst>
            </p:cNvPr>
            <p:cNvSpPr/>
            <p:nvPr userDrawn="1"/>
          </p:nvSpPr>
          <p:spPr>
            <a:xfrm>
              <a:off x="2256709" y="959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BE252562-2464-4425-94ED-C6E0DD9EC6B0}"/>
                </a:ext>
              </a:extLst>
            </p:cNvPr>
            <p:cNvSpPr/>
            <p:nvPr userDrawn="1"/>
          </p:nvSpPr>
          <p:spPr>
            <a:xfrm>
              <a:off x="297154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D4A14457-79C3-4683-91AD-930B81E0C861}"/>
                </a:ext>
              </a:extLst>
            </p:cNvPr>
            <p:cNvSpPr/>
            <p:nvPr userDrawn="1"/>
          </p:nvSpPr>
          <p:spPr>
            <a:xfrm>
              <a:off x="427791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6ADD86D0-A47B-483F-BCAD-0AD97F995EAE}"/>
                </a:ext>
              </a:extLst>
            </p:cNvPr>
            <p:cNvSpPr/>
            <p:nvPr userDrawn="1"/>
          </p:nvSpPr>
          <p:spPr>
            <a:xfrm>
              <a:off x="558428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B9A9E573-E739-4AC3-9106-7350BBEFA47D}"/>
                </a:ext>
              </a:extLst>
            </p:cNvPr>
            <p:cNvSpPr/>
            <p:nvPr userDrawn="1"/>
          </p:nvSpPr>
          <p:spPr>
            <a:xfrm>
              <a:off x="689065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7942F035-3E14-4511-BC3D-1DA7268DBED0}"/>
                </a:ext>
              </a:extLst>
            </p:cNvPr>
            <p:cNvSpPr/>
            <p:nvPr userDrawn="1"/>
          </p:nvSpPr>
          <p:spPr>
            <a:xfrm>
              <a:off x="819702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859A659C-B7EF-45D6-A2CB-6A05B13AF733}"/>
                </a:ext>
              </a:extLst>
            </p:cNvPr>
            <p:cNvSpPr/>
            <p:nvPr userDrawn="1"/>
          </p:nvSpPr>
          <p:spPr>
            <a:xfrm>
              <a:off x="35880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0788E2A0-8BDA-41AD-9CA1-EF394B8ADD97}"/>
                </a:ext>
              </a:extLst>
            </p:cNvPr>
            <p:cNvSpPr/>
            <p:nvPr userDrawn="1"/>
          </p:nvSpPr>
          <p:spPr>
            <a:xfrm>
              <a:off x="1995435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ED657E49-F4BA-4323-ADFC-1B4CC5AA0338}"/>
                </a:ext>
              </a:extLst>
            </p:cNvPr>
            <p:cNvSpPr/>
            <p:nvPr userDrawn="1"/>
          </p:nvSpPr>
          <p:spPr>
            <a:xfrm>
              <a:off x="1864798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5D86810C-43E8-4C6E-8DA8-E1C2D3928756}"/>
                </a:ext>
              </a:extLst>
            </p:cNvPr>
            <p:cNvSpPr/>
            <p:nvPr userDrawn="1"/>
          </p:nvSpPr>
          <p:spPr>
            <a:xfrm>
              <a:off x="1734161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05870530-4938-4E41-86F0-CF8A3AC90078}"/>
                </a:ext>
              </a:extLst>
            </p:cNvPr>
            <p:cNvSpPr/>
            <p:nvPr userDrawn="1"/>
          </p:nvSpPr>
          <p:spPr>
            <a:xfrm>
              <a:off x="1603524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1608EC4F-B942-45A5-BE4A-967D8045D97B}"/>
                </a:ext>
              </a:extLst>
            </p:cNvPr>
            <p:cNvSpPr/>
            <p:nvPr userDrawn="1"/>
          </p:nvSpPr>
          <p:spPr>
            <a:xfrm>
              <a:off x="1472887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01ABDD2D-12AD-4B89-B742-657C91E49ABC}"/>
                </a:ext>
              </a:extLst>
            </p:cNvPr>
            <p:cNvSpPr/>
            <p:nvPr userDrawn="1"/>
          </p:nvSpPr>
          <p:spPr>
            <a:xfrm>
              <a:off x="1342250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D284881B-D777-4579-8370-C16286CA2B1A}"/>
                </a:ext>
              </a:extLst>
            </p:cNvPr>
            <p:cNvSpPr/>
            <p:nvPr userDrawn="1"/>
          </p:nvSpPr>
          <p:spPr>
            <a:xfrm>
              <a:off x="1080976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2A322B0B-42D5-4EDC-AE64-9CA05D8293F1}"/>
                </a:ext>
              </a:extLst>
            </p:cNvPr>
            <p:cNvSpPr/>
            <p:nvPr userDrawn="1"/>
          </p:nvSpPr>
          <p:spPr>
            <a:xfrm>
              <a:off x="950339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090A1BCC-7195-4C02-BBA1-C369F4F5EBC7}"/>
                </a:ext>
              </a:extLst>
            </p:cNvPr>
            <p:cNvSpPr/>
            <p:nvPr userDrawn="1"/>
          </p:nvSpPr>
          <p:spPr>
            <a:xfrm>
              <a:off x="2517983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97EF11FD-662D-4FD2-86D4-D4EAD3A3209E}"/>
                </a:ext>
              </a:extLst>
            </p:cNvPr>
            <p:cNvSpPr/>
            <p:nvPr userDrawn="1"/>
          </p:nvSpPr>
          <p:spPr>
            <a:xfrm>
              <a:off x="2256709" y="1111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50E2BB8B-E931-4069-97DC-C2F0F5F37521}"/>
                </a:ext>
              </a:extLst>
            </p:cNvPr>
            <p:cNvSpPr/>
            <p:nvPr userDrawn="1"/>
          </p:nvSpPr>
          <p:spPr>
            <a:xfrm>
              <a:off x="166517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5E96CF1C-9437-4E18-BBF5-1E170462D929}"/>
                </a:ext>
              </a:extLst>
            </p:cNvPr>
            <p:cNvSpPr/>
            <p:nvPr userDrawn="1"/>
          </p:nvSpPr>
          <p:spPr>
            <a:xfrm>
              <a:off x="297154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A8A81DE9-E8C2-4B47-B94A-BDBD8F99B1E3}"/>
                </a:ext>
              </a:extLst>
            </p:cNvPr>
            <p:cNvSpPr/>
            <p:nvPr userDrawn="1"/>
          </p:nvSpPr>
          <p:spPr>
            <a:xfrm>
              <a:off x="427791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BEB763C0-F1C0-499F-8777-2589AF754451}"/>
                </a:ext>
              </a:extLst>
            </p:cNvPr>
            <p:cNvSpPr/>
            <p:nvPr userDrawn="1"/>
          </p:nvSpPr>
          <p:spPr>
            <a:xfrm>
              <a:off x="689065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3151A444-5C02-448F-AF51-39B338620612}"/>
                </a:ext>
              </a:extLst>
            </p:cNvPr>
            <p:cNvSpPr/>
            <p:nvPr userDrawn="1"/>
          </p:nvSpPr>
          <p:spPr>
            <a:xfrm>
              <a:off x="819702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16782735-1561-400B-A01E-90A7E7799399}"/>
                </a:ext>
              </a:extLst>
            </p:cNvPr>
            <p:cNvSpPr/>
            <p:nvPr userDrawn="1"/>
          </p:nvSpPr>
          <p:spPr>
            <a:xfrm>
              <a:off x="35880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E1846C5E-B33B-4900-9CCF-E1553846B26D}"/>
                </a:ext>
              </a:extLst>
            </p:cNvPr>
            <p:cNvSpPr/>
            <p:nvPr userDrawn="1"/>
          </p:nvSpPr>
          <p:spPr>
            <a:xfrm>
              <a:off x="2387346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E8D375FC-A7EE-44B5-AE5C-69BB62F931A3}"/>
                </a:ext>
              </a:extLst>
            </p:cNvPr>
            <p:cNvSpPr/>
            <p:nvPr userDrawn="1"/>
          </p:nvSpPr>
          <p:spPr>
            <a:xfrm>
              <a:off x="2126072" y="12638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C5B1388E-ACA3-4999-9E88-BB52AC414455}"/>
                </a:ext>
              </a:extLst>
            </p:cNvPr>
            <p:cNvSpPr/>
            <p:nvPr userDrawn="1"/>
          </p:nvSpPr>
          <p:spPr>
            <a:xfrm>
              <a:off x="1995435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D9EC00DC-1CEA-410B-9B92-CA890A07F7A3}"/>
                </a:ext>
              </a:extLst>
            </p:cNvPr>
            <p:cNvSpPr/>
            <p:nvPr userDrawn="1"/>
          </p:nvSpPr>
          <p:spPr>
            <a:xfrm>
              <a:off x="1864798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2AB298E6-ECFD-498E-9C8E-3C9E27301FF7}"/>
                </a:ext>
              </a:extLst>
            </p:cNvPr>
            <p:cNvSpPr/>
            <p:nvPr userDrawn="1"/>
          </p:nvSpPr>
          <p:spPr>
            <a:xfrm>
              <a:off x="1734161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5243A1EC-F624-4DC1-958E-503D429E6554}"/>
                </a:ext>
              </a:extLst>
            </p:cNvPr>
            <p:cNvSpPr/>
            <p:nvPr userDrawn="1"/>
          </p:nvSpPr>
          <p:spPr>
            <a:xfrm>
              <a:off x="1603524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AD222775-687D-4964-ADE9-271A081FAF70}"/>
                </a:ext>
              </a:extLst>
            </p:cNvPr>
            <p:cNvSpPr/>
            <p:nvPr userDrawn="1"/>
          </p:nvSpPr>
          <p:spPr>
            <a:xfrm>
              <a:off x="1472887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4EF8D63E-B185-43B4-831C-A8F70C37AAAB}"/>
                </a:ext>
              </a:extLst>
            </p:cNvPr>
            <p:cNvSpPr/>
            <p:nvPr userDrawn="1"/>
          </p:nvSpPr>
          <p:spPr>
            <a:xfrm>
              <a:off x="1342250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E90F93AA-85FA-4777-B6C7-39775F5F39B0}"/>
                </a:ext>
              </a:extLst>
            </p:cNvPr>
            <p:cNvSpPr/>
            <p:nvPr userDrawn="1"/>
          </p:nvSpPr>
          <p:spPr>
            <a:xfrm>
              <a:off x="1211613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D93BB9A3-A521-464F-86CA-F600A4D7486E}"/>
                </a:ext>
              </a:extLst>
            </p:cNvPr>
            <p:cNvSpPr/>
            <p:nvPr userDrawn="1"/>
          </p:nvSpPr>
          <p:spPr>
            <a:xfrm>
              <a:off x="1080976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307474F1-C681-4643-B885-C4E06C390CB3}"/>
                </a:ext>
              </a:extLst>
            </p:cNvPr>
            <p:cNvSpPr/>
            <p:nvPr userDrawn="1"/>
          </p:nvSpPr>
          <p:spPr>
            <a:xfrm>
              <a:off x="950339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B6A0A72C-D580-451B-933F-F2EB3CD4A0CF}"/>
                </a:ext>
              </a:extLst>
            </p:cNvPr>
            <p:cNvSpPr/>
            <p:nvPr userDrawn="1"/>
          </p:nvSpPr>
          <p:spPr>
            <a:xfrm>
              <a:off x="2779257" y="12638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709E8B36-7917-408C-B741-5504306B7AC6}"/>
                </a:ext>
              </a:extLst>
            </p:cNvPr>
            <p:cNvSpPr/>
            <p:nvPr userDrawn="1"/>
          </p:nvSpPr>
          <p:spPr>
            <a:xfrm>
              <a:off x="2648620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ED6D47A7-E269-4F7C-B02C-A27CD5A7F280}"/>
                </a:ext>
              </a:extLst>
            </p:cNvPr>
            <p:cNvSpPr/>
            <p:nvPr userDrawn="1"/>
          </p:nvSpPr>
          <p:spPr>
            <a:xfrm>
              <a:off x="2517983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F3C876BA-CFDB-4D22-BEB8-39FCE21088B1}"/>
                </a:ext>
              </a:extLst>
            </p:cNvPr>
            <p:cNvSpPr/>
            <p:nvPr userDrawn="1"/>
          </p:nvSpPr>
          <p:spPr>
            <a:xfrm>
              <a:off x="2256709" y="1263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96B31641-7816-4E87-BC7C-2482A35A9B2D}"/>
                </a:ext>
              </a:extLst>
            </p:cNvPr>
            <p:cNvSpPr/>
            <p:nvPr userDrawn="1"/>
          </p:nvSpPr>
          <p:spPr>
            <a:xfrm>
              <a:off x="166517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AFC10E19-0602-45A7-B830-25FED7642173}"/>
                </a:ext>
              </a:extLst>
            </p:cNvPr>
            <p:cNvSpPr/>
            <p:nvPr userDrawn="1"/>
          </p:nvSpPr>
          <p:spPr>
            <a:xfrm>
              <a:off x="297154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573E7451-75BD-4136-BDBE-D54FD7F48446}"/>
                </a:ext>
              </a:extLst>
            </p:cNvPr>
            <p:cNvSpPr/>
            <p:nvPr userDrawn="1"/>
          </p:nvSpPr>
          <p:spPr>
            <a:xfrm>
              <a:off x="427791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AE8D974C-8ED9-4A32-A90C-BB979CCC6798}"/>
                </a:ext>
              </a:extLst>
            </p:cNvPr>
            <p:cNvSpPr/>
            <p:nvPr userDrawn="1"/>
          </p:nvSpPr>
          <p:spPr>
            <a:xfrm>
              <a:off x="558428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1787D0C4-F2D2-41D2-A8E9-C7E4FEECC5BD}"/>
                </a:ext>
              </a:extLst>
            </p:cNvPr>
            <p:cNvSpPr/>
            <p:nvPr userDrawn="1"/>
          </p:nvSpPr>
          <p:spPr>
            <a:xfrm>
              <a:off x="689065" y="14162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A4FDC8F2-7260-458C-87F0-9BC2C1C3B40F}"/>
                </a:ext>
              </a:extLst>
            </p:cNvPr>
            <p:cNvSpPr/>
            <p:nvPr userDrawn="1"/>
          </p:nvSpPr>
          <p:spPr>
            <a:xfrm>
              <a:off x="819702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29E630BF-35B3-454E-B792-9D3487BA99B7}"/>
                </a:ext>
              </a:extLst>
            </p:cNvPr>
            <p:cNvSpPr/>
            <p:nvPr userDrawn="1"/>
          </p:nvSpPr>
          <p:spPr>
            <a:xfrm>
              <a:off x="35880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4D1FA565-52ED-4D3F-9CE7-8FE5EFBC4397}"/>
                </a:ext>
              </a:extLst>
            </p:cNvPr>
            <p:cNvSpPr/>
            <p:nvPr userDrawn="1"/>
          </p:nvSpPr>
          <p:spPr>
            <a:xfrm>
              <a:off x="2387346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21859134-6A8B-4950-8DD6-BA552C8BED21}"/>
                </a:ext>
              </a:extLst>
            </p:cNvPr>
            <p:cNvSpPr/>
            <p:nvPr userDrawn="1"/>
          </p:nvSpPr>
          <p:spPr>
            <a:xfrm>
              <a:off x="1995435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304FBD26-5E50-48BA-9D1A-36F580A1F1F7}"/>
                </a:ext>
              </a:extLst>
            </p:cNvPr>
            <p:cNvSpPr/>
            <p:nvPr userDrawn="1"/>
          </p:nvSpPr>
          <p:spPr>
            <a:xfrm>
              <a:off x="1734161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76F0657E-9CB7-4E69-A3E9-58B1AEE6922A}"/>
                </a:ext>
              </a:extLst>
            </p:cNvPr>
            <p:cNvSpPr/>
            <p:nvPr userDrawn="1"/>
          </p:nvSpPr>
          <p:spPr>
            <a:xfrm>
              <a:off x="1603524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650F60D-C5EA-46A9-8A72-634976A236F7}"/>
                </a:ext>
              </a:extLst>
            </p:cNvPr>
            <p:cNvSpPr/>
            <p:nvPr userDrawn="1"/>
          </p:nvSpPr>
          <p:spPr>
            <a:xfrm>
              <a:off x="1472887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4D279B93-5ADE-4D27-9F3C-5B11CE95FDC6}"/>
                </a:ext>
              </a:extLst>
            </p:cNvPr>
            <p:cNvSpPr/>
            <p:nvPr userDrawn="1"/>
          </p:nvSpPr>
          <p:spPr>
            <a:xfrm>
              <a:off x="1211613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4DDFD4A2-602F-4F12-8B52-185DBE9F4E38}"/>
                </a:ext>
              </a:extLst>
            </p:cNvPr>
            <p:cNvSpPr/>
            <p:nvPr userDrawn="1"/>
          </p:nvSpPr>
          <p:spPr>
            <a:xfrm>
              <a:off x="950339" y="1416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7C3A29E5-2E12-4CA1-821C-BBC707332C61}"/>
                </a:ext>
              </a:extLst>
            </p:cNvPr>
            <p:cNvSpPr/>
            <p:nvPr userDrawn="1"/>
          </p:nvSpPr>
          <p:spPr>
            <a:xfrm>
              <a:off x="166517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E23B55CC-1AA3-4123-998A-550B9DDCE78F}"/>
                </a:ext>
              </a:extLst>
            </p:cNvPr>
            <p:cNvSpPr/>
            <p:nvPr userDrawn="1"/>
          </p:nvSpPr>
          <p:spPr>
            <a:xfrm>
              <a:off x="297154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E2160637-44EA-4C33-B5D2-718C6B1F215F}"/>
                </a:ext>
              </a:extLst>
            </p:cNvPr>
            <p:cNvSpPr/>
            <p:nvPr userDrawn="1"/>
          </p:nvSpPr>
          <p:spPr>
            <a:xfrm>
              <a:off x="689065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AF9D0C06-0F95-4EEB-A47D-E173F13494B9}"/>
                </a:ext>
              </a:extLst>
            </p:cNvPr>
            <p:cNvSpPr/>
            <p:nvPr userDrawn="1"/>
          </p:nvSpPr>
          <p:spPr>
            <a:xfrm>
              <a:off x="819702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148D7888-A5CE-4EBC-B295-8D6514F725BA}"/>
                </a:ext>
              </a:extLst>
            </p:cNvPr>
            <p:cNvSpPr/>
            <p:nvPr userDrawn="1"/>
          </p:nvSpPr>
          <p:spPr>
            <a:xfrm>
              <a:off x="35880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9DCE12C0-B23C-4E0C-B3C7-C61FECDF1974}"/>
                </a:ext>
              </a:extLst>
            </p:cNvPr>
            <p:cNvSpPr/>
            <p:nvPr userDrawn="1"/>
          </p:nvSpPr>
          <p:spPr>
            <a:xfrm>
              <a:off x="1995435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F0FF76BF-4C3F-4F85-8950-8F03E8E2855A}"/>
                </a:ext>
              </a:extLst>
            </p:cNvPr>
            <p:cNvSpPr/>
            <p:nvPr userDrawn="1"/>
          </p:nvSpPr>
          <p:spPr>
            <a:xfrm>
              <a:off x="1864798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E01C360B-A1FB-4812-A77D-4AC643DEAA0D}"/>
                </a:ext>
              </a:extLst>
            </p:cNvPr>
            <p:cNvSpPr/>
            <p:nvPr userDrawn="1"/>
          </p:nvSpPr>
          <p:spPr>
            <a:xfrm>
              <a:off x="1734161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2A93003A-F748-4898-850E-6C6289BBC520}"/>
                </a:ext>
              </a:extLst>
            </p:cNvPr>
            <p:cNvSpPr/>
            <p:nvPr userDrawn="1"/>
          </p:nvSpPr>
          <p:spPr>
            <a:xfrm>
              <a:off x="1603524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C9A5789A-CE5E-4402-B893-AA9ADBA7F3C0}"/>
                </a:ext>
              </a:extLst>
            </p:cNvPr>
            <p:cNvSpPr/>
            <p:nvPr userDrawn="1"/>
          </p:nvSpPr>
          <p:spPr>
            <a:xfrm>
              <a:off x="1342250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ECD3E9C6-ABC6-4ADF-9E1A-524CA6A9BF66}"/>
                </a:ext>
              </a:extLst>
            </p:cNvPr>
            <p:cNvSpPr/>
            <p:nvPr userDrawn="1"/>
          </p:nvSpPr>
          <p:spPr>
            <a:xfrm>
              <a:off x="1211613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E405471F-75D5-4D79-9E3F-85FE0C53D581}"/>
                </a:ext>
              </a:extLst>
            </p:cNvPr>
            <p:cNvSpPr/>
            <p:nvPr userDrawn="1"/>
          </p:nvSpPr>
          <p:spPr>
            <a:xfrm>
              <a:off x="1080976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4748EA36-2286-4346-9D6B-382DB8FA47BA}"/>
                </a:ext>
              </a:extLst>
            </p:cNvPr>
            <p:cNvSpPr/>
            <p:nvPr userDrawn="1"/>
          </p:nvSpPr>
          <p:spPr>
            <a:xfrm>
              <a:off x="950339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8DB2E84F-C0D4-4A3D-9C03-8DA626457934}"/>
                </a:ext>
              </a:extLst>
            </p:cNvPr>
            <p:cNvSpPr/>
            <p:nvPr userDrawn="1"/>
          </p:nvSpPr>
          <p:spPr>
            <a:xfrm>
              <a:off x="2256709" y="1568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0F6085C8-13C2-4807-A1DC-6B3B6FC5472E}"/>
                </a:ext>
              </a:extLst>
            </p:cNvPr>
            <p:cNvSpPr/>
            <p:nvPr userDrawn="1"/>
          </p:nvSpPr>
          <p:spPr>
            <a:xfrm>
              <a:off x="166517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58EE8C10-3A43-4153-823A-C0D6CE7BCA58}"/>
                </a:ext>
              </a:extLst>
            </p:cNvPr>
            <p:cNvSpPr/>
            <p:nvPr userDrawn="1"/>
          </p:nvSpPr>
          <p:spPr>
            <a:xfrm>
              <a:off x="297154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D94A1DE2-495E-4C91-8D32-315F3AE46883}"/>
                </a:ext>
              </a:extLst>
            </p:cNvPr>
            <p:cNvSpPr/>
            <p:nvPr userDrawn="1"/>
          </p:nvSpPr>
          <p:spPr>
            <a:xfrm>
              <a:off x="427791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A7F67F50-93A8-4359-84CF-D0C5D3728C6B}"/>
                </a:ext>
              </a:extLst>
            </p:cNvPr>
            <p:cNvSpPr/>
            <p:nvPr userDrawn="1"/>
          </p:nvSpPr>
          <p:spPr>
            <a:xfrm>
              <a:off x="558428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id="{214148BF-F986-4ED6-A053-1CB266CB5DE3}"/>
                </a:ext>
              </a:extLst>
            </p:cNvPr>
            <p:cNvSpPr/>
            <p:nvPr userDrawn="1"/>
          </p:nvSpPr>
          <p:spPr>
            <a:xfrm>
              <a:off x="689065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id="{4C668B45-5CF1-48D9-B9E8-85B5B9E39438}"/>
                </a:ext>
              </a:extLst>
            </p:cNvPr>
            <p:cNvSpPr/>
            <p:nvPr userDrawn="1"/>
          </p:nvSpPr>
          <p:spPr>
            <a:xfrm>
              <a:off x="819702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id="{869981FE-B708-49C1-9DE1-46A5D3A4A338}"/>
                </a:ext>
              </a:extLst>
            </p:cNvPr>
            <p:cNvSpPr/>
            <p:nvPr userDrawn="1"/>
          </p:nvSpPr>
          <p:spPr>
            <a:xfrm>
              <a:off x="35880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id="{C7163F68-9C0C-4630-BB54-49274084AB5B}"/>
                </a:ext>
              </a:extLst>
            </p:cNvPr>
            <p:cNvSpPr/>
            <p:nvPr userDrawn="1"/>
          </p:nvSpPr>
          <p:spPr>
            <a:xfrm>
              <a:off x="1864798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75409BBC-03B5-4761-9164-53BD1A62248E}"/>
                </a:ext>
              </a:extLst>
            </p:cNvPr>
            <p:cNvSpPr/>
            <p:nvPr userDrawn="1"/>
          </p:nvSpPr>
          <p:spPr>
            <a:xfrm>
              <a:off x="1734161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id="{807F0DE2-2790-435A-AF34-697B1E59D3A0}"/>
                </a:ext>
              </a:extLst>
            </p:cNvPr>
            <p:cNvSpPr/>
            <p:nvPr userDrawn="1"/>
          </p:nvSpPr>
          <p:spPr>
            <a:xfrm>
              <a:off x="1603524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B1AEB7FF-157C-452B-BDC6-5F0E9AA80932}"/>
                </a:ext>
              </a:extLst>
            </p:cNvPr>
            <p:cNvSpPr/>
            <p:nvPr userDrawn="1"/>
          </p:nvSpPr>
          <p:spPr>
            <a:xfrm>
              <a:off x="1472887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87D608B9-65A3-409D-A929-76D85FDB7550}"/>
                </a:ext>
              </a:extLst>
            </p:cNvPr>
            <p:cNvSpPr/>
            <p:nvPr userDrawn="1"/>
          </p:nvSpPr>
          <p:spPr>
            <a:xfrm>
              <a:off x="1342250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id="{CB3A9711-93FA-4B69-954B-6D3C92BDD7F9}"/>
                </a:ext>
              </a:extLst>
            </p:cNvPr>
            <p:cNvSpPr/>
            <p:nvPr userDrawn="1"/>
          </p:nvSpPr>
          <p:spPr>
            <a:xfrm>
              <a:off x="1080976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id="{314D9627-52A1-4A1D-8B9B-61EA28395239}"/>
                </a:ext>
              </a:extLst>
            </p:cNvPr>
            <p:cNvSpPr/>
            <p:nvPr userDrawn="1"/>
          </p:nvSpPr>
          <p:spPr>
            <a:xfrm>
              <a:off x="950339" y="17210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id="{776F7D5A-9A85-471E-BF6D-907DB64D110E}"/>
                </a:ext>
              </a:extLst>
            </p:cNvPr>
            <p:cNvSpPr/>
            <p:nvPr userDrawn="1"/>
          </p:nvSpPr>
          <p:spPr>
            <a:xfrm>
              <a:off x="2256709" y="17210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id="{B559E2E3-A6BC-4D78-995B-EBB723FD24B9}"/>
                </a:ext>
              </a:extLst>
            </p:cNvPr>
            <p:cNvSpPr/>
            <p:nvPr userDrawn="1"/>
          </p:nvSpPr>
          <p:spPr>
            <a:xfrm>
              <a:off x="166517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id="{FD7B7E9E-5CB4-41C4-AB5C-336193B67617}"/>
                </a:ext>
              </a:extLst>
            </p:cNvPr>
            <p:cNvSpPr/>
            <p:nvPr userDrawn="1"/>
          </p:nvSpPr>
          <p:spPr>
            <a:xfrm>
              <a:off x="297154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425CAC7D-3499-4612-AA70-AED7D73E22B1}"/>
                </a:ext>
              </a:extLst>
            </p:cNvPr>
            <p:cNvSpPr/>
            <p:nvPr userDrawn="1"/>
          </p:nvSpPr>
          <p:spPr>
            <a:xfrm>
              <a:off x="427791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id="{812206DA-2E02-41C9-AAA7-E617EE724B68}"/>
                </a:ext>
              </a:extLst>
            </p:cNvPr>
            <p:cNvSpPr/>
            <p:nvPr userDrawn="1"/>
          </p:nvSpPr>
          <p:spPr>
            <a:xfrm>
              <a:off x="558428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id="{43016465-E7F2-4059-AACE-8194E04D72D3}"/>
                </a:ext>
              </a:extLst>
            </p:cNvPr>
            <p:cNvSpPr/>
            <p:nvPr userDrawn="1"/>
          </p:nvSpPr>
          <p:spPr>
            <a:xfrm>
              <a:off x="689065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Retângulo 241">
              <a:extLst>
                <a:ext uri="{FF2B5EF4-FFF2-40B4-BE49-F238E27FC236}">
                  <a16:creationId xmlns:a16="http://schemas.microsoft.com/office/drawing/2014/main" id="{7C94C87F-8632-41BC-AB4F-73F75F71D24C}"/>
                </a:ext>
              </a:extLst>
            </p:cNvPr>
            <p:cNvSpPr/>
            <p:nvPr userDrawn="1"/>
          </p:nvSpPr>
          <p:spPr>
            <a:xfrm>
              <a:off x="819702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A51EAD02-1AD8-49FD-BAD4-C4A5FE3812E0}"/>
                </a:ext>
              </a:extLst>
            </p:cNvPr>
            <p:cNvSpPr/>
            <p:nvPr userDrawn="1"/>
          </p:nvSpPr>
          <p:spPr>
            <a:xfrm>
              <a:off x="35880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3665C5B3-C8A7-4F8B-9201-36B3A1DB3E5A}"/>
                </a:ext>
              </a:extLst>
            </p:cNvPr>
            <p:cNvSpPr/>
            <p:nvPr userDrawn="1"/>
          </p:nvSpPr>
          <p:spPr>
            <a:xfrm>
              <a:off x="1603524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CCA5BB7C-CBCB-4206-BB07-E49BC8302C33}"/>
                </a:ext>
              </a:extLst>
            </p:cNvPr>
            <p:cNvSpPr/>
            <p:nvPr userDrawn="1"/>
          </p:nvSpPr>
          <p:spPr>
            <a:xfrm>
              <a:off x="1472887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4F257BCF-43E1-486E-BC45-5E9C77F8DF00}"/>
                </a:ext>
              </a:extLst>
            </p:cNvPr>
            <p:cNvSpPr/>
            <p:nvPr userDrawn="1"/>
          </p:nvSpPr>
          <p:spPr>
            <a:xfrm>
              <a:off x="1211613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D4B07CA9-E11C-48DA-834C-F749D9538FF0}"/>
                </a:ext>
              </a:extLst>
            </p:cNvPr>
            <p:cNvSpPr/>
            <p:nvPr userDrawn="1"/>
          </p:nvSpPr>
          <p:spPr>
            <a:xfrm>
              <a:off x="950339" y="18734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DC7F4FD4-BFFB-4322-B84B-97DB4AF033B7}"/>
                </a:ext>
              </a:extLst>
            </p:cNvPr>
            <p:cNvSpPr/>
            <p:nvPr userDrawn="1"/>
          </p:nvSpPr>
          <p:spPr>
            <a:xfrm>
              <a:off x="166517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F166912E-DC76-4A46-83FD-8A1FFF72DAAD}"/>
                </a:ext>
              </a:extLst>
            </p:cNvPr>
            <p:cNvSpPr/>
            <p:nvPr userDrawn="1"/>
          </p:nvSpPr>
          <p:spPr>
            <a:xfrm>
              <a:off x="297154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5ED9E90F-1911-4DE5-AF44-B971CAD84335}"/>
                </a:ext>
              </a:extLst>
            </p:cNvPr>
            <p:cNvSpPr/>
            <p:nvPr userDrawn="1"/>
          </p:nvSpPr>
          <p:spPr>
            <a:xfrm>
              <a:off x="558428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EC6FFEE-047A-4EEB-AC04-544CC724DAAA}"/>
                </a:ext>
              </a:extLst>
            </p:cNvPr>
            <p:cNvSpPr/>
            <p:nvPr userDrawn="1"/>
          </p:nvSpPr>
          <p:spPr>
            <a:xfrm>
              <a:off x="819702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27F649AF-85E0-418F-BE18-CD45955AD9C2}"/>
                </a:ext>
              </a:extLst>
            </p:cNvPr>
            <p:cNvSpPr/>
            <p:nvPr userDrawn="1"/>
          </p:nvSpPr>
          <p:spPr>
            <a:xfrm>
              <a:off x="1995435" y="20258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BB46E5CC-9218-418A-BF25-54E87CBB854F}"/>
                </a:ext>
              </a:extLst>
            </p:cNvPr>
            <p:cNvSpPr/>
            <p:nvPr userDrawn="1"/>
          </p:nvSpPr>
          <p:spPr>
            <a:xfrm>
              <a:off x="1734161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2E1D4422-EFC3-4D9F-BCAC-4D72D1AB54A5}"/>
                </a:ext>
              </a:extLst>
            </p:cNvPr>
            <p:cNvSpPr/>
            <p:nvPr userDrawn="1"/>
          </p:nvSpPr>
          <p:spPr>
            <a:xfrm>
              <a:off x="950339" y="20258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254">
              <a:extLst>
                <a:ext uri="{FF2B5EF4-FFF2-40B4-BE49-F238E27FC236}">
                  <a16:creationId xmlns:a16="http://schemas.microsoft.com/office/drawing/2014/main" id="{D029934C-DB70-451D-965F-F80B135901D1}"/>
                </a:ext>
              </a:extLst>
            </p:cNvPr>
            <p:cNvSpPr/>
            <p:nvPr userDrawn="1"/>
          </p:nvSpPr>
          <p:spPr>
            <a:xfrm>
              <a:off x="166517" y="2178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id="{877F0395-EAAF-4F15-ACB9-A7B12797F77B}"/>
                </a:ext>
              </a:extLst>
            </p:cNvPr>
            <p:cNvSpPr/>
            <p:nvPr userDrawn="1"/>
          </p:nvSpPr>
          <p:spPr>
            <a:xfrm>
              <a:off x="427791" y="21782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id="{8AF1697B-5EF0-46BC-91B0-4B4A51FE5DA8}"/>
                </a:ext>
              </a:extLst>
            </p:cNvPr>
            <p:cNvSpPr/>
            <p:nvPr userDrawn="1"/>
          </p:nvSpPr>
          <p:spPr>
            <a:xfrm>
              <a:off x="558428" y="21782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id="{8B4B5A97-3911-47C0-9215-D0E48C257BFB}"/>
                </a:ext>
              </a:extLst>
            </p:cNvPr>
            <p:cNvSpPr/>
            <p:nvPr userDrawn="1"/>
          </p:nvSpPr>
          <p:spPr>
            <a:xfrm>
              <a:off x="297154" y="2330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45E7A5A8-D5AE-4550-BA8D-686F262CCE5D}"/>
                </a:ext>
              </a:extLst>
            </p:cNvPr>
            <p:cNvSpPr/>
            <p:nvPr userDrawn="1"/>
          </p:nvSpPr>
          <p:spPr>
            <a:xfrm>
              <a:off x="427791" y="2330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87216987-A7A6-4F96-BA2D-0F10622688CA}"/>
                </a:ext>
              </a:extLst>
            </p:cNvPr>
            <p:cNvSpPr/>
            <p:nvPr userDrawn="1"/>
          </p:nvSpPr>
          <p:spPr>
            <a:xfrm>
              <a:off x="35880" y="2330624"/>
              <a:ext cx="54000" cy="5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C56C8485-9577-487A-92C6-A66DF9BADC46}"/>
                </a:ext>
              </a:extLst>
            </p:cNvPr>
            <p:cNvSpPr/>
            <p:nvPr userDrawn="1"/>
          </p:nvSpPr>
          <p:spPr>
            <a:xfrm>
              <a:off x="35880" y="2483024"/>
              <a:ext cx="54000" cy="54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57848" y="274638"/>
            <a:ext cx="542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786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>
            <a:normAutofit/>
          </a:bodyPr>
          <a:lstStyle/>
          <a:p>
            <a:r>
              <a:rPr lang="pt-BR" sz="3200" b="1" cap="small" dirty="0"/>
              <a:t>Compiladores</a:t>
            </a:r>
            <a:br>
              <a:rPr lang="pt-BR" sz="3200" b="1" cap="small" dirty="0"/>
            </a:br>
            <a:r>
              <a:rPr lang="pt-BR" b="1" dirty="0"/>
              <a:t>Análise sintática</a:t>
            </a:r>
            <a:br>
              <a:rPr lang="pt-BR" sz="3200" b="1" cap="small" dirty="0"/>
            </a:br>
            <a:br>
              <a:rPr lang="pt-BR" sz="3200" b="1" dirty="0"/>
            </a:br>
            <a:r>
              <a:rPr lang="pt-BR" sz="2400" b="1" dirty="0"/>
              <a:t>Edilson Ferneda</a:t>
            </a:r>
            <a:br>
              <a:rPr lang="pt-BR" sz="2400" b="1" dirty="0"/>
            </a:br>
            <a:r>
              <a:rPr lang="pt-BR" sz="2000" dirty="0"/>
              <a:t>[A partir do material de </a:t>
            </a:r>
            <a:br>
              <a:rPr lang="pt-BR" sz="2000" dirty="0"/>
            </a:br>
            <a:r>
              <a:rPr lang="pt-BR" sz="2000" dirty="0"/>
              <a:t>Thiago A. S. Pardo (ICMC/USP)]</a:t>
            </a: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756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dirty="0"/>
              <a:t>Para uma AS eficiente é preciso eliminar retrocessos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Deve-se saber de antemão qual regra aplicar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800" dirty="0"/>
              <a:t>É preciso também eliminar as recursões à esquerda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Os lados direitos das produções devem começar por terminais [</a:t>
            </a:r>
            <a:r>
              <a:rPr lang="pt-BR" sz="1400" dirty="0"/>
              <a:t>há como contornar essa restrição</a:t>
            </a:r>
            <a:r>
              <a:rPr lang="pt-BR" sz="1600" dirty="0"/>
              <a:t>]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Só deve existir no máximo uma regra para um não terminal</a:t>
            </a:r>
          </a:p>
          <a:p>
            <a:pPr marL="276225" lvl="1" indent="0" algn="ctr" fontAlgn="t">
              <a:spcBef>
                <a:spcPts val="1200"/>
              </a:spcBef>
              <a:buNone/>
            </a:pPr>
            <a:r>
              <a:rPr lang="pt-BR" sz="1800" dirty="0">
                <a:sym typeface="Symbol" panose="05050102010706020507" pitchFamily="18" charset="2"/>
              </a:rPr>
              <a:t> </a:t>
            </a:r>
            <a:r>
              <a:rPr lang="pt-BR" sz="1800" dirty="0"/>
              <a:t>Olhando o primeiro símbolo de entrada, sabe-se qual regra aplicar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&lt;E&gt; ::= a | b | +&lt;E&gt;&lt;E&gt; | 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&lt;E&gt;&lt;E&gt; [</a:t>
            </a:r>
            <a:r>
              <a:rPr lang="pt-BR" sz="1400" i="1" dirty="0"/>
              <a:t>Notação polonesa reversa</a:t>
            </a:r>
            <a:r>
              <a:rPr lang="pt-BR" sz="1400" dirty="0"/>
              <a:t>]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cxnSp>
        <p:nvCxnSpPr>
          <p:cNvPr id="878" name="Conector de Seta Reta 877">
            <a:extLst>
              <a:ext uri="{FF2B5EF4-FFF2-40B4-BE49-F238E27FC236}">
                <a16:creationId xmlns:a16="http://schemas.microsoft.com/office/drawing/2014/main" id="{300BEEE0-EC2A-39A4-B649-96D64A3203AD}"/>
              </a:ext>
            </a:extLst>
          </p:cNvPr>
          <p:cNvCxnSpPr>
            <a:cxnSpLocks/>
          </p:cNvCxnSpPr>
          <p:nvPr/>
        </p:nvCxnSpPr>
        <p:spPr>
          <a:xfrm flipV="1">
            <a:off x="1237816" y="5516014"/>
            <a:ext cx="0" cy="2154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E26CEF2-E053-5855-0453-119ACDE180E1}"/>
              </a:ext>
            </a:extLst>
          </p:cNvPr>
          <p:cNvGrpSpPr/>
          <p:nvPr/>
        </p:nvGrpSpPr>
        <p:grpSpPr>
          <a:xfrm>
            <a:off x="827584" y="4780961"/>
            <a:ext cx="734938" cy="676507"/>
            <a:chOff x="827584" y="4780961"/>
            <a:chExt cx="734938" cy="676507"/>
          </a:xfrm>
        </p:grpSpPr>
        <p:sp>
          <p:nvSpPr>
            <p:cNvPr id="719" name="CaixaDeTexto 718">
              <a:extLst>
                <a:ext uri="{FF2B5EF4-FFF2-40B4-BE49-F238E27FC236}">
                  <a16:creationId xmlns:a16="http://schemas.microsoft.com/office/drawing/2014/main" id="{47E1ADCA-0D1A-AF9B-A6C8-813D60898FEA}"/>
                </a:ext>
              </a:extLst>
            </p:cNvPr>
            <p:cNvSpPr txBox="1"/>
            <p:nvPr/>
          </p:nvSpPr>
          <p:spPr>
            <a:xfrm flipH="1">
              <a:off x="1164498" y="5242024"/>
              <a:ext cx="146637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880" name="CaixaDeTexto 879">
              <a:extLst>
                <a:ext uri="{FF2B5EF4-FFF2-40B4-BE49-F238E27FC236}">
                  <a16:creationId xmlns:a16="http://schemas.microsoft.com/office/drawing/2014/main" id="{AD00371D-93C4-791D-1EDE-14F1FCCD8EF7}"/>
                </a:ext>
              </a:extLst>
            </p:cNvPr>
            <p:cNvSpPr txBox="1"/>
            <p:nvPr/>
          </p:nvSpPr>
          <p:spPr>
            <a:xfrm flipH="1">
              <a:off x="827584" y="4780961"/>
              <a:ext cx="73493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(1)</a:t>
              </a:r>
              <a:br>
                <a:rPr lang="pt-BR" sz="1400" b="1" dirty="0"/>
              </a:br>
              <a:r>
                <a:rPr lang="pt-BR" sz="1400" b="1" dirty="0"/>
                <a:t>+a*</a:t>
              </a:r>
              <a:r>
                <a:rPr lang="pt-BR" sz="1400" b="1" dirty="0" err="1"/>
                <a:t>ab</a:t>
              </a:r>
              <a:endParaRPr lang="pt-BR" sz="1400" b="1" dirty="0"/>
            </a:p>
          </p:txBody>
        </p:sp>
      </p:grpSp>
      <p:cxnSp>
        <p:nvCxnSpPr>
          <p:cNvPr id="879" name="Conector de Seta Reta 878">
            <a:extLst>
              <a:ext uri="{FF2B5EF4-FFF2-40B4-BE49-F238E27FC236}">
                <a16:creationId xmlns:a16="http://schemas.microsoft.com/office/drawing/2014/main" id="{18D94415-9696-42DA-8363-9C61369FE27F}"/>
              </a:ext>
            </a:extLst>
          </p:cNvPr>
          <p:cNvCxnSpPr>
            <a:cxnSpLocks/>
          </p:cNvCxnSpPr>
          <p:nvPr/>
        </p:nvCxnSpPr>
        <p:spPr>
          <a:xfrm flipV="1">
            <a:off x="1907704" y="5876054"/>
            <a:ext cx="0" cy="2154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D752F1D-6728-9722-3851-E4DA4A3C3202}"/>
              </a:ext>
            </a:extLst>
          </p:cNvPr>
          <p:cNvGrpSpPr/>
          <p:nvPr/>
        </p:nvGrpSpPr>
        <p:grpSpPr>
          <a:xfrm>
            <a:off x="1731684" y="4780961"/>
            <a:ext cx="734938" cy="1080471"/>
            <a:chOff x="1731684" y="4780961"/>
            <a:chExt cx="734938" cy="1080471"/>
          </a:xfrm>
        </p:grpSpPr>
        <p:grpSp>
          <p:nvGrpSpPr>
            <p:cNvPr id="738" name="Agrupar 737">
              <a:extLst>
                <a:ext uri="{FF2B5EF4-FFF2-40B4-BE49-F238E27FC236}">
                  <a16:creationId xmlns:a16="http://schemas.microsoft.com/office/drawing/2014/main" id="{FF97EDE3-7B2B-1F50-9981-2BF4E8E152A9}"/>
                </a:ext>
              </a:extLst>
            </p:cNvPr>
            <p:cNvGrpSpPr/>
            <p:nvPr/>
          </p:nvGrpSpPr>
          <p:grpSpPr>
            <a:xfrm>
              <a:off x="1835699" y="5242024"/>
              <a:ext cx="503475" cy="619408"/>
              <a:chOff x="6518806" y="5032424"/>
              <a:chExt cx="926270" cy="619408"/>
            </a:xfrm>
          </p:grpSpPr>
          <p:sp>
            <p:nvSpPr>
              <p:cNvPr id="739" name="CaixaDeTexto 738">
                <a:extLst>
                  <a:ext uri="{FF2B5EF4-FFF2-40B4-BE49-F238E27FC236}">
                    <a16:creationId xmlns:a16="http://schemas.microsoft.com/office/drawing/2014/main" id="{B24D73AB-EEA9-4102-55AE-7371069E5284}"/>
                  </a:ext>
                </a:extLst>
              </p:cNvPr>
              <p:cNvSpPr txBox="1"/>
              <p:nvPr/>
            </p:nvSpPr>
            <p:spPr>
              <a:xfrm flipH="1">
                <a:off x="6847049" y="5032424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740" name="CaixaDeTexto 739">
                <a:extLst>
                  <a:ext uri="{FF2B5EF4-FFF2-40B4-BE49-F238E27FC236}">
                    <a16:creationId xmlns:a16="http://schemas.microsoft.com/office/drawing/2014/main" id="{6D22294B-52FF-1660-8475-A9AC06E04372}"/>
                  </a:ext>
                </a:extLst>
              </p:cNvPr>
              <p:cNvSpPr txBox="1"/>
              <p:nvPr/>
            </p:nvSpPr>
            <p:spPr>
              <a:xfrm flipH="1">
                <a:off x="7175300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749" name="CaixaDeTexto 748">
                <a:extLst>
                  <a:ext uri="{FF2B5EF4-FFF2-40B4-BE49-F238E27FC236}">
                    <a16:creationId xmlns:a16="http://schemas.microsoft.com/office/drawing/2014/main" id="{55B134E8-0A7B-0690-162B-AC7A1BA9A165}"/>
                  </a:ext>
                </a:extLst>
              </p:cNvPr>
              <p:cNvSpPr txBox="1"/>
              <p:nvPr/>
            </p:nvSpPr>
            <p:spPr>
              <a:xfrm flipH="1">
                <a:off x="6518806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+</a:t>
                </a:r>
              </a:p>
            </p:txBody>
          </p:sp>
          <p:sp>
            <p:nvSpPr>
              <p:cNvPr id="753" name="CaixaDeTexto 752">
                <a:extLst>
                  <a:ext uri="{FF2B5EF4-FFF2-40B4-BE49-F238E27FC236}">
                    <a16:creationId xmlns:a16="http://schemas.microsoft.com/office/drawing/2014/main" id="{08BD27DD-07DE-472D-5ACF-986AA27FBE25}"/>
                  </a:ext>
                </a:extLst>
              </p:cNvPr>
              <p:cNvSpPr txBox="1"/>
              <p:nvPr/>
            </p:nvSpPr>
            <p:spPr>
              <a:xfrm flipH="1">
                <a:off x="6847055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755" name="Conector reto 754">
                <a:extLst>
                  <a:ext uri="{FF2B5EF4-FFF2-40B4-BE49-F238E27FC236}">
                    <a16:creationId xmlns:a16="http://schemas.microsoft.com/office/drawing/2014/main" id="{E3CF14EC-8082-4827-F780-5A6D0E23644D}"/>
                  </a:ext>
                </a:extLst>
              </p:cNvPr>
              <p:cNvCxnSpPr>
                <a:cxnSpLocks/>
                <a:stCxn id="749" idx="0"/>
                <a:endCxn id="739" idx="2"/>
              </p:cNvCxnSpPr>
              <p:nvPr/>
            </p:nvCxnSpPr>
            <p:spPr>
              <a:xfrm flipV="1">
                <a:off x="6653691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ector reto 755">
                <a:extLst>
                  <a:ext uri="{FF2B5EF4-FFF2-40B4-BE49-F238E27FC236}">
                    <a16:creationId xmlns:a16="http://schemas.microsoft.com/office/drawing/2014/main" id="{1C77E1B8-E947-9580-5090-EF75F5781CA2}"/>
                  </a:ext>
                </a:extLst>
              </p:cNvPr>
              <p:cNvCxnSpPr>
                <a:cxnSpLocks/>
                <a:stCxn id="753" idx="0"/>
                <a:endCxn id="739" idx="2"/>
              </p:cNvCxnSpPr>
              <p:nvPr/>
            </p:nvCxnSpPr>
            <p:spPr>
              <a:xfrm flipV="1">
                <a:off x="6981942" y="5247868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Conector reto 756">
                <a:extLst>
                  <a:ext uri="{FF2B5EF4-FFF2-40B4-BE49-F238E27FC236}">
                    <a16:creationId xmlns:a16="http://schemas.microsoft.com/office/drawing/2014/main" id="{532EA920-5E1B-BED0-70D4-4EA08EF7E39B}"/>
                  </a:ext>
                </a:extLst>
              </p:cNvPr>
              <p:cNvCxnSpPr>
                <a:cxnSpLocks/>
                <a:stCxn id="740" idx="0"/>
                <a:endCxn id="739" idx="2"/>
              </p:cNvCxnSpPr>
              <p:nvPr/>
            </p:nvCxnSpPr>
            <p:spPr>
              <a:xfrm flipH="1" flipV="1">
                <a:off x="6981942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3" name="CaixaDeTexto 882">
              <a:extLst>
                <a:ext uri="{FF2B5EF4-FFF2-40B4-BE49-F238E27FC236}">
                  <a16:creationId xmlns:a16="http://schemas.microsoft.com/office/drawing/2014/main" id="{10863AFB-0E9F-257A-E955-C79C62E0590A}"/>
                </a:ext>
              </a:extLst>
            </p:cNvPr>
            <p:cNvSpPr txBox="1"/>
            <p:nvPr/>
          </p:nvSpPr>
          <p:spPr>
            <a:xfrm flipH="1">
              <a:off x="1731684" y="4780961"/>
              <a:ext cx="73493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(2)</a:t>
              </a:r>
              <a:br>
                <a:rPr lang="pt-BR" sz="1400" b="1" dirty="0"/>
              </a:br>
              <a:r>
                <a:rPr lang="pt-BR" sz="1400" b="1" dirty="0"/>
                <a:t>+a*</a:t>
              </a:r>
              <a:r>
                <a:rPr lang="pt-BR" sz="1400" b="1" dirty="0" err="1"/>
                <a:t>ab</a:t>
              </a:r>
              <a:endParaRPr lang="pt-BR" sz="1400" b="1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02DC831-0F7F-2F1F-D8EF-904847D12F01}"/>
              </a:ext>
            </a:extLst>
          </p:cNvPr>
          <p:cNvGrpSpPr/>
          <p:nvPr/>
        </p:nvGrpSpPr>
        <p:grpSpPr>
          <a:xfrm>
            <a:off x="2635784" y="4780961"/>
            <a:ext cx="734938" cy="1080471"/>
            <a:chOff x="2635784" y="4780961"/>
            <a:chExt cx="734938" cy="1080471"/>
          </a:xfrm>
        </p:grpSpPr>
        <p:grpSp>
          <p:nvGrpSpPr>
            <p:cNvPr id="758" name="Agrupar 757">
              <a:extLst>
                <a:ext uri="{FF2B5EF4-FFF2-40B4-BE49-F238E27FC236}">
                  <a16:creationId xmlns:a16="http://schemas.microsoft.com/office/drawing/2014/main" id="{29206570-212A-8640-30D3-F95F7B3705B9}"/>
                </a:ext>
              </a:extLst>
            </p:cNvPr>
            <p:cNvGrpSpPr/>
            <p:nvPr/>
          </p:nvGrpSpPr>
          <p:grpSpPr>
            <a:xfrm>
              <a:off x="2751515" y="5242024"/>
              <a:ext cx="503477" cy="619408"/>
              <a:chOff x="6518804" y="5032424"/>
              <a:chExt cx="926274" cy="619408"/>
            </a:xfrm>
          </p:grpSpPr>
          <p:sp>
            <p:nvSpPr>
              <p:cNvPr id="759" name="CaixaDeTexto 758">
                <a:extLst>
                  <a:ext uri="{FF2B5EF4-FFF2-40B4-BE49-F238E27FC236}">
                    <a16:creationId xmlns:a16="http://schemas.microsoft.com/office/drawing/2014/main" id="{1E3802F3-46BC-D145-A6F2-D67AA95832F4}"/>
                  </a:ext>
                </a:extLst>
              </p:cNvPr>
              <p:cNvSpPr txBox="1"/>
              <p:nvPr/>
            </p:nvSpPr>
            <p:spPr>
              <a:xfrm flipH="1">
                <a:off x="6847053" y="5032424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760" name="CaixaDeTexto 759">
                <a:extLst>
                  <a:ext uri="{FF2B5EF4-FFF2-40B4-BE49-F238E27FC236}">
                    <a16:creationId xmlns:a16="http://schemas.microsoft.com/office/drawing/2014/main" id="{4B1D906B-869B-0CF3-34D4-EC5B3B7E10B4}"/>
                  </a:ext>
                </a:extLst>
              </p:cNvPr>
              <p:cNvSpPr txBox="1"/>
              <p:nvPr/>
            </p:nvSpPr>
            <p:spPr>
              <a:xfrm flipH="1">
                <a:off x="7175302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769" name="CaixaDeTexto 768">
                <a:extLst>
                  <a:ext uri="{FF2B5EF4-FFF2-40B4-BE49-F238E27FC236}">
                    <a16:creationId xmlns:a16="http://schemas.microsoft.com/office/drawing/2014/main" id="{1415A2D3-E986-2510-04EC-4EFFBC26D43B}"/>
                  </a:ext>
                </a:extLst>
              </p:cNvPr>
              <p:cNvSpPr txBox="1"/>
              <p:nvPr/>
            </p:nvSpPr>
            <p:spPr>
              <a:xfrm flipH="1">
                <a:off x="6518804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+</a:t>
                </a:r>
              </a:p>
            </p:txBody>
          </p:sp>
          <p:sp>
            <p:nvSpPr>
              <p:cNvPr id="773" name="CaixaDeTexto 772">
                <a:extLst>
                  <a:ext uri="{FF2B5EF4-FFF2-40B4-BE49-F238E27FC236}">
                    <a16:creationId xmlns:a16="http://schemas.microsoft.com/office/drawing/2014/main" id="{20E60F76-540B-53A5-FDD5-738F84BC70A7}"/>
                  </a:ext>
                </a:extLst>
              </p:cNvPr>
              <p:cNvSpPr txBox="1"/>
              <p:nvPr/>
            </p:nvSpPr>
            <p:spPr>
              <a:xfrm flipH="1">
                <a:off x="6847053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775" name="Conector reto 774">
                <a:extLst>
                  <a:ext uri="{FF2B5EF4-FFF2-40B4-BE49-F238E27FC236}">
                    <a16:creationId xmlns:a16="http://schemas.microsoft.com/office/drawing/2014/main" id="{90180611-3938-AD1B-98D7-F1A3A1C8ED1E}"/>
                  </a:ext>
                </a:extLst>
              </p:cNvPr>
              <p:cNvCxnSpPr>
                <a:cxnSpLocks/>
                <a:stCxn id="769" idx="0"/>
                <a:endCxn id="759" idx="2"/>
              </p:cNvCxnSpPr>
              <p:nvPr/>
            </p:nvCxnSpPr>
            <p:spPr>
              <a:xfrm flipV="1">
                <a:off x="6653692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Conector reto 775">
                <a:extLst>
                  <a:ext uri="{FF2B5EF4-FFF2-40B4-BE49-F238E27FC236}">
                    <a16:creationId xmlns:a16="http://schemas.microsoft.com/office/drawing/2014/main" id="{335DE53B-73A2-14F9-DB76-70C3C72C3493}"/>
                  </a:ext>
                </a:extLst>
              </p:cNvPr>
              <p:cNvCxnSpPr>
                <a:cxnSpLocks/>
                <a:stCxn id="773" idx="0"/>
                <a:endCxn id="759" idx="2"/>
              </p:cNvCxnSpPr>
              <p:nvPr/>
            </p:nvCxnSpPr>
            <p:spPr>
              <a:xfrm flipV="1">
                <a:off x="6981941" y="5247868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Conector reto 776">
                <a:extLst>
                  <a:ext uri="{FF2B5EF4-FFF2-40B4-BE49-F238E27FC236}">
                    <a16:creationId xmlns:a16="http://schemas.microsoft.com/office/drawing/2014/main" id="{12B0692D-3524-71AD-144E-EF10CC5F235A}"/>
                  </a:ext>
                </a:extLst>
              </p:cNvPr>
              <p:cNvCxnSpPr>
                <a:cxnSpLocks/>
                <a:stCxn id="760" idx="0"/>
                <a:endCxn id="759" idx="2"/>
              </p:cNvCxnSpPr>
              <p:nvPr/>
            </p:nvCxnSpPr>
            <p:spPr>
              <a:xfrm flipH="1" flipV="1">
                <a:off x="6981941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4" name="CaixaDeTexto 883">
              <a:extLst>
                <a:ext uri="{FF2B5EF4-FFF2-40B4-BE49-F238E27FC236}">
                  <a16:creationId xmlns:a16="http://schemas.microsoft.com/office/drawing/2014/main" id="{DAE59799-B88D-69D2-966A-53D12F4D6245}"/>
                </a:ext>
              </a:extLst>
            </p:cNvPr>
            <p:cNvSpPr txBox="1"/>
            <p:nvPr/>
          </p:nvSpPr>
          <p:spPr>
            <a:xfrm flipH="1">
              <a:off x="2635784" y="4780961"/>
              <a:ext cx="73493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(3)</a:t>
              </a:r>
              <a:br>
                <a:rPr lang="pt-BR" sz="1400" b="1" dirty="0"/>
              </a:br>
              <a:r>
                <a:rPr lang="pt-BR" sz="1400" b="1" dirty="0"/>
                <a:t>a*</a:t>
              </a:r>
              <a:r>
                <a:rPr lang="pt-BR" sz="1400" b="1" dirty="0" err="1"/>
                <a:t>ab</a:t>
              </a:r>
              <a:endParaRPr lang="pt-BR" sz="1400" b="1" dirty="0"/>
            </a:p>
          </p:txBody>
        </p:sp>
      </p:grpSp>
      <p:cxnSp>
        <p:nvCxnSpPr>
          <p:cNvPr id="885" name="Conector de Seta Reta 884">
            <a:extLst>
              <a:ext uri="{FF2B5EF4-FFF2-40B4-BE49-F238E27FC236}">
                <a16:creationId xmlns:a16="http://schemas.microsoft.com/office/drawing/2014/main" id="{ECC49035-882B-99E0-303B-2D98002E914F}"/>
              </a:ext>
            </a:extLst>
          </p:cNvPr>
          <p:cNvCxnSpPr>
            <a:cxnSpLocks/>
          </p:cNvCxnSpPr>
          <p:nvPr/>
        </p:nvCxnSpPr>
        <p:spPr>
          <a:xfrm flipV="1">
            <a:off x="3003253" y="5877272"/>
            <a:ext cx="0" cy="2154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C12CCE-4BD0-41CB-1C77-2FD12C59FD6D}"/>
              </a:ext>
            </a:extLst>
          </p:cNvPr>
          <p:cNvGrpSpPr/>
          <p:nvPr/>
        </p:nvGrpSpPr>
        <p:grpSpPr>
          <a:xfrm>
            <a:off x="3539884" y="4780961"/>
            <a:ext cx="734938" cy="1484435"/>
            <a:chOff x="3539884" y="4780961"/>
            <a:chExt cx="734938" cy="1484435"/>
          </a:xfrm>
        </p:grpSpPr>
        <p:grpSp>
          <p:nvGrpSpPr>
            <p:cNvPr id="778" name="Agrupar 777">
              <a:extLst>
                <a:ext uri="{FF2B5EF4-FFF2-40B4-BE49-F238E27FC236}">
                  <a16:creationId xmlns:a16="http://schemas.microsoft.com/office/drawing/2014/main" id="{63DCE08A-02EB-BDAE-B73C-AC2FA90D5B14}"/>
                </a:ext>
              </a:extLst>
            </p:cNvPr>
            <p:cNvGrpSpPr/>
            <p:nvPr/>
          </p:nvGrpSpPr>
          <p:grpSpPr>
            <a:xfrm>
              <a:off x="3655615" y="5242024"/>
              <a:ext cx="503477" cy="1023372"/>
              <a:chOff x="6518804" y="5032424"/>
              <a:chExt cx="926274" cy="1023372"/>
            </a:xfrm>
          </p:grpSpPr>
          <p:sp>
            <p:nvSpPr>
              <p:cNvPr id="779" name="CaixaDeTexto 778">
                <a:extLst>
                  <a:ext uri="{FF2B5EF4-FFF2-40B4-BE49-F238E27FC236}">
                    <a16:creationId xmlns:a16="http://schemas.microsoft.com/office/drawing/2014/main" id="{06018B0E-589B-AA36-0F7B-925D749689A6}"/>
                  </a:ext>
                </a:extLst>
              </p:cNvPr>
              <p:cNvSpPr txBox="1"/>
              <p:nvPr/>
            </p:nvSpPr>
            <p:spPr>
              <a:xfrm flipH="1">
                <a:off x="6847053" y="5032424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780" name="CaixaDeTexto 779">
                <a:extLst>
                  <a:ext uri="{FF2B5EF4-FFF2-40B4-BE49-F238E27FC236}">
                    <a16:creationId xmlns:a16="http://schemas.microsoft.com/office/drawing/2014/main" id="{7C997E62-EDA3-2319-4ECD-411484142986}"/>
                  </a:ext>
                </a:extLst>
              </p:cNvPr>
              <p:cNvSpPr txBox="1"/>
              <p:nvPr/>
            </p:nvSpPr>
            <p:spPr>
              <a:xfrm flipH="1">
                <a:off x="7175302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783" name="CaixaDeTexto 782">
                <a:extLst>
                  <a:ext uri="{FF2B5EF4-FFF2-40B4-BE49-F238E27FC236}">
                    <a16:creationId xmlns:a16="http://schemas.microsoft.com/office/drawing/2014/main" id="{0B9E27E4-ECE4-D606-333B-E64E87329436}"/>
                  </a:ext>
                </a:extLst>
              </p:cNvPr>
              <p:cNvSpPr txBox="1"/>
              <p:nvPr/>
            </p:nvSpPr>
            <p:spPr>
              <a:xfrm flipH="1">
                <a:off x="6847053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a</a:t>
                </a:r>
              </a:p>
            </p:txBody>
          </p:sp>
          <p:sp>
            <p:nvSpPr>
              <p:cNvPr id="789" name="CaixaDeTexto 788">
                <a:extLst>
                  <a:ext uri="{FF2B5EF4-FFF2-40B4-BE49-F238E27FC236}">
                    <a16:creationId xmlns:a16="http://schemas.microsoft.com/office/drawing/2014/main" id="{888F2D25-A061-1452-4B61-8565C2F3DDC2}"/>
                  </a:ext>
                </a:extLst>
              </p:cNvPr>
              <p:cNvSpPr txBox="1"/>
              <p:nvPr/>
            </p:nvSpPr>
            <p:spPr>
              <a:xfrm flipH="1">
                <a:off x="6518804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+</a:t>
                </a:r>
              </a:p>
            </p:txBody>
          </p:sp>
          <p:sp>
            <p:nvSpPr>
              <p:cNvPr id="793" name="CaixaDeTexto 792">
                <a:extLst>
                  <a:ext uri="{FF2B5EF4-FFF2-40B4-BE49-F238E27FC236}">
                    <a16:creationId xmlns:a16="http://schemas.microsoft.com/office/drawing/2014/main" id="{6DE49579-0FA8-DAE4-C71A-5FD6559AB083}"/>
                  </a:ext>
                </a:extLst>
              </p:cNvPr>
              <p:cNvSpPr txBox="1"/>
              <p:nvPr/>
            </p:nvSpPr>
            <p:spPr>
              <a:xfrm flipH="1">
                <a:off x="6847053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794" name="Conector reto 793">
                <a:extLst>
                  <a:ext uri="{FF2B5EF4-FFF2-40B4-BE49-F238E27FC236}">
                    <a16:creationId xmlns:a16="http://schemas.microsoft.com/office/drawing/2014/main" id="{11AD7868-E563-9EA8-F54D-4C19349EE13B}"/>
                  </a:ext>
                </a:extLst>
              </p:cNvPr>
              <p:cNvCxnSpPr>
                <a:cxnSpLocks/>
                <a:stCxn id="783" idx="0"/>
                <a:endCxn id="793" idx="2"/>
              </p:cNvCxnSpPr>
              <p:nvPr/>
            </p:nvCxnSpPr>
            <p:spPr>
              <a:xfrm flipV="1">
                <a:off x="6981941" y="5651832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Conector reto 794">
                <a:extLst>
                  <a:ext uri="{FF2B5EF4-FFF2-40B4-BE49-F238E27FC236}">
                    <a16:creationId xmlns:a16="http://schemas.microsoft.com/office/drawing/2014/main" id="{4AD1CEFC-D12F-EAE7-5F00-DA7283C73149}"/>
                  </a:ext>
                </a:extLst>
              </p:cNvPr>
              <p:cNvCxnSpPr>
                <a:cxnSpLocks/>
                <a:stCxn id="789" idx="0"/>
                <a:endCxn id="779" idx="2"/>
              </p:cNvCxnSpPr>
              <p:nvPr/>
            </p:nvCxnSpPr>
            <p:spPr>
              <a:xfrm flipV="1">
                <a:off x="6653692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Conector reto 795">
                <a:extLst>
                  <a:ext uri="{FF2B5EF4-FFF2-40B4-BE49-F238E27FC236}">
                    <a16:creationId xmlns:a16="http://schemas.microsoft.com/office/drawing/2014/main" id="{010B93A9-DA84-822D-A579-E73B03391620}"/>
                  </a:ext>
                </a:extLst>
              </p:cNvPr>
              <p:cNvCxnSpPr>
                <a:cxnSpLocks/>
                <a:stCxn id="793" idx="0"/>
                <a:endCxn id="779" idx="2"/>
              </p:cNvCxnSpPr>
              <p:nvPr/>
            </p:nvCxnSpPr>
            <p:spPr>
              <a:xfrm flipV="1">
                <a:off x="6981941" y="5247868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Conector reto 796">
                <a:extLst>
                  <a:ext uri="{FF2B5EF4-FFF2-40B4-BE49-F238E27FC236}">
                    <a16:creationId xmlns:a16="http://schemas.microsoft.com/office/drawing/2014/main" id="{E77942E2-D237-4695-54F8-C8CC805BE775}"/>
                  </a:ext>
                </a:extLst>
              </p:cNvPr>
              <p:cNvCxnSpPr>
                <a:cxnSpLocks/>
                <a:stCxn id="780" idx="0"/>
                <a:endCxn id="779" idx="2"/>
              </p:cNvCxnSpPr>
              <p:nvPr/>
            </p:nvCxnSpPr>
            <p:spPr>
              <a:xfrm flipH="1" flipV="1">
                <a:off x="6981941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6" name="CaixaDeTexto 885">
              <a:extLst>
                <a:ext uri="{FF2B5EF4-FFF2-40B4-BE49-F238E27FC236}">
                  <a16:creationId xmlns:a16="http://schemas.microsoft.com/office/drawing/2014/main" id="{4F1330E3-E31C-F0D3-146B-CC1A1FB29B09}"/>
                </a:ext>
              </a:extLst>
            </p:cNvPr>
            <p:cNvSpPr txBox="1"/>
            <p:nvPr/>
          </p:nvSpPr>
          <p:spPr>
            <a:xfrm flipH="1">
              <a:off x="3539884" y="4780961"/>
              <a:ext cx="73493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(4)</a:t>
              </a:r>
              <a:br>
                <a:rPr lang="pt-BR" sz="1400" b="1" dirty="0"/>
              </a:br>
              <a:r>
                <a:rPr lang="pt-BR" sz="1400" b="1" dirty="0"/>
                <a:t>a*</a:t>
              </a:r>
              <a:r>
                <a:rPr lang="pt-BR" sz="1400" b="1" dirty="0" err="1"/>
                <a:t>ab</a:t>
              </a:r>
              <a:endParaRPr lang="pt-BR" sz="1400" b="1" dirty="0"/>
            </a:p>
          </p:txBody>
        </p:sp>
      </p:grpSp>
      <p:cxnSp>
        <p:nvCxnSpPr>
          <p:cNvPr id="888" name="Conector de Seta Reta 887">
            <a:extLst>
              <a:ext uri="{FF2B5EF4-FFF2-40B4-BE49-F238E27FC236}">
                <a16:creationId xmlns:a16="http://schemas.microsoft.com/office/drawing/2014/main" id="{40311151-CED0-5AED-264A-8676856FD3BB}"/>
              </a:ext>
            </a:extLst>
          </p:cNvPr>
          <p:cNvCxnSpPr>
            <a:cxnSpLocks/>
          </p:cNvCxnSpPr>
          <p:nvPr/>
        </p:nvCxnSpPr>
        <p:spPr>
          <a:xfrm flipV="1">
            <a:off x="3907353" y="6309900"/>
            <a:ext cx="0" cy="2154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8478B85-2D7E-0210-57BF-D8EACFF16B37}"/>
              </a:ext>
            </a:extLst>
          </p:cNvPr>
          <p:cNvGrpSpPr/>
          <p:nvPr/>
        </p:nvGrpSpPr>
        <p:grpSpPr>
          <a:xfrm>
            <a:off x="4443984" y="4780961"/>
            <a:ext cx="734938" cy="1484435"/>
            <a:chOff x="4443984" y="4780961"/>
            <a:chExt cx="734938" cy="1484435"/>
          </a:xfrm>
        </p:grpSpPr>
        <p:grpSp>
          <p:nvGrpSpPr>
            <p:cNvPr id="798" name="Agrupar 797">
              <a:extLst>
                <a:ext uri="{FF2B5EF4-FFF2-40B4-BE49-F238E27FC236}">
                  <a16:creationId xmlns:a16="http://schemas.microsoft.com/office/drawing/2014/main" id="{99E63087-78A7-980B-EE5E-C7E5565887AE}"/>
                </a:ext>
              </a:extLst>
            </p:cNvPr>
            <p:cNvGrpSpPr/>
            <p:nvPr/>
          </p:nvGrpSpPr>
          <p:grpSpPr>
            <a:xfrm>
              <a:off x="4559715" y="5242024"/>
              <a:ext cx="503477" cy="1023372"/>
              <a:chOff x="6518804" y="5032424"/>
              <a:chExt cx="926274" cy="1023372"/>
            </a:xfrm>
          </p:grpSpPr>
          <p:sp>
            <p:nvSpPr>
              <p:cNvPr id="799" name="CaixaDeTexto 798">
                <a:extLst>
                  <a:ext uri="{FF2B5EF4-FFF2-40B4-BE49-F238E27FC236}">
                    <a16:creationId xmlns:a16="http://schemas.microsoft.com/office/drawing/2014/main" id="{8BD76FCF-D9AC-63CE-0C43-666C715E310C}"/>
                  </a:ext>
                </a:extLst>
              </p:cNvPr>
              <p:cNvSpPr txBox="1"/>
              <p:nvPr/>
            </p:nvSpPr>
            <p:spPr>
              <a:xfrm flipH="1">
                <a:off x="6847053" y="5032424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00" name="CaixaDeTexto 799">
                <a:extLst>
                  <a:ext uri="{FF2B5EF4-FFF2-40B4-BE49-F238E27FC236}">
                    <a16:creationId xmlns:a16="http://schemas.microsoft.com/office/drawing/2014/main" id="{C79936F5-C391-0361-A79B-35ACE342C2F8}"/>
                  </a:ext>
                </a:extLst>
              </p:cNvPr>
              <p:cNvSpPr txBox="1"/>
              <p:nvPr/>
            </p:nvSpPr>
            <p:spPr>
              <a:xfrm flipH="1">
                <a:off x="7175302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03" name="CaixaDeTexto 802">
                <a:extLst>
                  <a:ext uri="{FF2B5EF4-FFF2-40B4-BE49-F238E27FC236}">
                    <a16:creationId xmlns:a16="http://schemas.microsoft.com/office/drawing/2014/main" id="{B85D5E26-AC3F-4A55-F7BC-3F9415BB0750}"/>
                  </a:ext>
                </a:extLst>
              </p:cNvPr>
              <p:cNvSpPr txBox="1"/>
              <p:nvPr/>
            </p:nvSpPr>
            <p:spPr>
              <a:xfrm flipH="1">
                <a:off x="6847053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a</a:t>
                </a:r>
              </a:p>
            </p:txBody>
          </p:sp>
          <p:sp>
            <p:nvSpPr>
              <p:cNvPr id="809" name="CaixaDeTexto 808">
                <a:extLst>
                  <a:ext uri="{FF2B5EF4-FFF2-40B4-BE49-F238E27FC236}">
                    <a16:creationId xmlns:a16="http://schemas.microsoft.com/office/drawing/2014/main" id="{096EA9BA-60FC-CE62-60B7-A7B270256A1D}"/>
                  </a:ext>
                </a:extLst>
              </p:cNvPr>
              <p:cNvSpPr txBox="1"/>
              <p:nvPr/>
            </p:nvSpPr>
            <p:spPr>
              <a:xfrm flipH="1">
                <a:off x="6518804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+</a:t>
                </a:r>
              </a:p>
            </p:txBody>
          </p:sp>
          <p:sp>
            <p:nvSpPr>
              <p:cNvPr id="813" name="CaixaDeTexto 812">
                <a:extLst>
                  <a:ext uri="{FF2B5EF4-FFF2-40B4-BE49-F238E27FC236}">
                    <a16:creationId xmlns:a16="http://schemas.microsoft.com/office/drawing/2014/main" id="{A58E4DFF-02D8-89CC-8004-874C108023E1}"/>
                  </a:ext>
                </a:extLst>
              </p:cNvPr>
              <p:cNvSpPr txBox="1"/>
              <p:nvPr/>
            </p:nvSpPr>
            <p:spPr>
              <a:xfrm flipH="1">
                <a:off x="6847053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814" name="Conector reto 813">
                <a:extLst>
                  <a:ext uri="{FF2B5EF4-FFF2-40B4-BE49-F238E27FC236}">
                    <a16:creationId xmlns:a16="http://schemas.microsoft.com/office/drawing/2014/main" id="{EE597698-0827-0280-8AE4-E7D1503E219B}"/>
                  </a:ext>
                </a:extLst>
              </p:cNvPr>
              <p:cNvCxnSpPr>
                <a:cxnSpLocks/>
                <a:stCxn id="803" idx="0"/>
                <a:endCxn id="813" idx="2"/>
              </p:cNvCxnSpPr>
              <p:nvPr/>
            </p:nvCxnSpPr>
            <p:spPr>
              <a:xfrm flipV="1">
                <a:off x="6981941" y="5651832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Conector reto 814">
                <a:extLst>
                  <a:ext uri="{FF2B5EF4-FFF2-40B4-BE49-F238E27FC236}">
                    <a16:creationId xmlns:a16="http://schemas.microsoft.com/office/drawing/2014/main" id="{EA7C6FCE-46C1-5E80-9C4E-107A6C884EE3}"/>
                  </a:ext>
                </a:extLst>
              </p:cNvPr>
              <p:cNvCxnSpPr>
                <a:cxnSpLocks/>
                <a:stCxn id="809" idx="0"/>
                <a:endCxn id="799" idx="2"/>
              </p:cNvCxnSpPr>
              <p:nvPr/>
            </p:nvCxnSpPr>
            <p:spPr>
              <a:xfrm flipV="1">
                <a:off x="6653692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Conector reto 815">
                <a:extLst>
                  <a:ext uri="{FF2B5EF4-FFF2-40B4-BE49-F238E27FC236}">
                    <a16:creationId xmlns:a16="http://schemas.microsoft.com/office/drawing/2014/main" id="{E963A105-CCB5-BA1C-EBB8-2357849FC148}"/>
                  </a:ext>
                </a:extLst>
              </p:cNvPr>
              <p:cNvCxnSpPr>
                <a:cxnSpLocks/>
                <a:stCxn id="813" idx="0"/>
                <a:endCxn id="799" idx="2"/>
              </p:cNvCxnSpPr>
              <p:nvPr/>
            </p:nvCxnSpPr>
            <p:spPr>
              <a:xfrm flipV="1">
                <a:off x="6981941" y="5247868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ector reto 816">
                <a:extLst>
                  <a:ext uri="{FF2B5EF4-FFF2-40B4-BE49-F238E27FC236}">
                    <a16:creationId xmlns:a16="http://schemas.microsoft.com/office/drawing/2014/main" id="{E70E6635-4829-39EF-45D7-C6027545B6A7}"/>
                  </a:ext>
                </a:extLst>
              </p:cNvPr>
              <p:cNvCxnSpPr>
                <a:cxnSpLocks/>
                <a:stCxn id="800" idx="0"/>
                <a:endCxn id="799" idx="2"/>
              </p:cNvCxnSpPr>
              <p:nvPr/>
            </p:nvCxnSpPr>
            <p:spPr>
              <a:xfrm flipH="1" flipV="1">
                <a:off x="6981941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7" name="CaixaDeTexto 886">
              <a:extLst>
                <a:ext uri="{FF2B5EF4-FFF2-40B4-BE49-F238E27FC236}">
                  <a16:creationId xmlns:a16="http://schemas.microsoft.com/office/drawing/2014/main" id="{2B44156C-001A-7285-BBBC-83BE91A854CF}"/>
                </a:ext>
              </a:extLst>
            </p:cNvPr>
            <p:cNvSpPr txBox="1"/>
            <p:nvPr/>
          </p:nvSpPr>
          <p:spPr>
            <a:xfrm flipH="1">
              <a:off x="4443984" y="4780961"/>
              <a:ext cx="73493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(5)</a:t>
              </a:r>
              <a:br>
                <a:rPr lang="pt-BR" sz="1400" b="1" dirty="0"/>
              </a:br>
              <a:r>
                <a:rPr lang="pt-BR" sz="1400" b="1" dirty="0"/>
                <a:t>*</a:t>
              </a:r>
              <a:r>
                <a:rPr lang="pt-BR" sz="1400" b="1" dirty="0" err="1"/>
                <a:t>ab</a:t>
              </a:r>
              <a:endParaRPr lang="pt-BR" sz="1400" b="1" dirty="0"/>
            </a:p>
          </p:txBody>
        </p:sp>
      </p:grpSp>
      <p:cxnSp>
        <p:nvCxnSpPr>
          <p:cNvPr id="889" name="Conector de Seta Reta 888">
            <a:extLst>
              <a:ext uri="{FF2B5EF4-FFF2-40B4-BE49-F238E27FC236}">
                <a16:creationId xmlns:a16="http://schemas.microsoft.com/office/drawing/2014/main" id="{CCE39205-F751-72AE-6A2D-BAA9C56A2B64}"/>
              </a:ext>
            </a:extLst>
          </p:cNvPr>
          <p:cNvCxnSpPr>
            <a:cxnSpLocks/>
          </p:cNvCxnSpPr>
          <p:nvPr/>
        </p:nvCxnSpPr>
        <p:spPr>
          <a:xfrm flipV="1">
            <a:off x="5004048" y="5877272"/>
            <a:ext cx="0" cy="2154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D616133-EBE1-5DFF-D2B4-ADA9A8E752F3}"/>
              </a:ext>
            </a:extLst>
          </p:cNvPr>
          <p:cNvGrpSpPr/>
          <p:nvPr/>
        </p:nvGrpSpPr>
        <p:grpSpPr>
          <a:xfrm>
            <a:off x="5348084" y="4780961"/>
            <a:ext cx="1024116" cy="1484435"/>
            <a:chOff x="5348084" y="4780961"/>
            <a:chExt cx="1024116" cy="1484435"/>
          </a:xfrm>
        </p:grpSpPr>
        <p:grpSp>
          <p:nvGrpSpPr>
            <p:cNvPr id="818" name="Agrupar 817">
              <a:extLst>
                <a:ext uri="{FF2B5EF4-FFF2-40B4-BE49-F238E27FC236}">
                  <a16:creationId xmlns:a16="http://schemas.microsoft.com/office/drawing/2014/main" id="{D583E0C4-B41A-2353-8A62-F3DB732CFAF2}"/>
                </a:ext>
              </a:extLst>
            </p:cNvPr>
            <p:cNvGrpSpPr/>
            <p:nvPr/>
          </p:nvGrpSpPr>
          <p:grpSpPr>
            <a:xfrm>
              <a:off x="5511882" y="5242024"/>
              <a:ext cx="860318" cy="1023372"/>
              <a:chOff x="6518804" y="5032424"/>
              <a:chExt cx="1582774" cy="1023372"/>
            </a:xfrm>
          </p:grpSpPr>
          <p:sp>
            <p:nvSpPr>
              <p:cNvPr id="819" name="CaixaDeTexto 818">
                <a:extLst>
                  <a:ext uri="{FF2B5EF4-FFF2-40B4-BE49-F238E27FC236}">
                    <a16:creationId xmlns:a16="http://schemas.microsoft.com/office/drawing/2014/main" id="{A142451C-BE83-19E8-48B5-489006EEEB0A}"/>
                  </a:ext>
                </a:extLst>
              </p:cNvPr>
              <p:cNvSpPr txBox="1"/>
              <p:nvPr/>
            </p:nvSpPr>
            <p:spPr>
              <a:xfrm flipH="1">
                <a:off x="6847053" y="5032424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20" name="CaixaDeTexto 819">
                <a:extLst>
                  <a:ext uri="{FF2B5EF4-FFF2-40B4-BE49-F238E27FC236}">
                    <a16:creationId xmlns:a16="http://schemas.microsoft.com/office/drawing/2014/main" id="{5DFBA3D2-1F41-8C18-D222-63D8A26BCF5D}"/>
                  </a:ext>
                </a:extLst>
              </p:cNvPr>
              <p:cNvSpPr txBox="1"/>
              <p:nvPr/>
            </p:nvSpPr>
            <p:spPr>
              <a:xfrm flipH="1">
                <a:off x="7175302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21" name="CaixaDeTexto 820">
                <a:extLst>
                  <a:ext uri="{FF2B5EF4-FFF2-40B4-BE49-F238E27FC236}">
                    <a16:creationId xmlns:a16="http://schemas.microsoft.com/office/drawing/2014/main" id="{254110D8-9182-601C-7F67-69A110937EC4}"/>
                  </a:ext>
                </a:extLst>
              </p:cNvPr>
              <p:cNvSpPr txBox="1"/>
              <p:nvPr/>
            </p:nvSpPr>
            <p:spPr>
              <a:xfrm flipH="1">
                <a:off x="7175302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>
                    <a:sym typeface="Symbol" panose="05050102010706020507" pitchFamily="18" charset="2"/>
                  </a:rPr>
                  <a:t></a:t>
                </a:r>
                <a:endParaRPr lang="pt-BR" sz="1400" dirty="0"/>
              </a:p>
            </p:txBody>
          </p:sp>
          <p:sp>
            <p:nvSpPr>
              <p:cNvPr id="822" name="CaixaDeTexto 821">
                <a:extLst>
                  <a:ext uri="{FF2B5EF4-FFF2-40B4-BE49-F238E27FC236}">
                    <a16:creationId xmlns:a16="http://schemas.microsoft.com/office/drawing/2014/main" id="{EBB2C542-45F1-4607-84EC-E682F8370E16}"/>
                  </a:ext>
                </a:extLst>
              </p:cNvPr>
              <p:cNvSpPr txBox="1"/>
              <p:nvPr/>
            </p:nvSpPr>
            <p:spPr>
              <a:xfrm flipH="1">
                <a:off x="7503551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23" name="CaixaDeTexto 822">
                <a:extLst>
                  <a:ext uri="{FF2B5EF4-FFF2-40B4-BE49-F238E27FC236}">
                    <a16:creationId xmlns:a16="http://schemas.microsoft.com/office/drawing/2014/main" id="{4AB7EB16-F495-03A4-2389-5579963B733A}"/>
                  </a:ext>
                </a:extLst>
              </p:cNvPr>
              <p:cNvSpPr txBox="1"/>
              <p:nvPr/>
            </p:nvSpPr>
            <p:spPr>
              <a:xfrm flipH="1">
                <a:off x="6847053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a</a:t>
                </a:r>
              </a:p>
            </p:txBody>
          </p:sp>
          <p:cxnSp>
            <p:nvCxnSpPr>
              <p:cNvPr id="827" name="Conector reto 826">
                <a:extLst>
                  <a:ext uri="{FF2B5EF4-FFF2-40B4-BE49-F238E27FC236}">
                    <a16:creationId xmlns:a16="http://schemas.microsoft.com/office/drawing/2014/main" id="{6ABC5073-54BC-2DC0-2FD2-8E8D2E6C8D93}"/>
                  </a:ext>
                </a:extLst>
              </p:cNvPr>
              <p:cNvCxnSpPr>
                <a:cxnSpLocks/>
                <a:stCxn id="821" idx="0"/>
                <a:endCxn id="820" idx="2"/>
              </p:cNvCxnSpPr>
              <p:nvPr/>
            </p:nvCxnSpPr>
            <p:spPr>
              <a:xfrm flipV="1">
                <a:off x="7310190" y="5651832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9" name="CaixaDeTexto 828">
                <a:extLst>
                  <a:ext uri="{FF2B5EF4-FFF2-40B4-BE49-F238E27FC236}">
                    <a16:creationId xmlns:a16="http://schemas.microsoft.com/office/drawing/2014/main" id="{AA2F8EE1-3982-B84E-611B-62436B1432AF}"/>
                  </a:ext>
                </a:extLst>
              </p:cNvPr>
              <p:cNvSpPr txBox="1"/>
              <p:nvPr/>
            </p:nvSpPr>
            <p:spPr>
              <a:xfrm flipH="1">
                <a:off x="6518804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+</a:t>
                </a:r>
              </a:p>
            </p:txBody>
          </p:sp>
          <p:sp>
            <p:nvSpPr>
              <p:cNvPr id="830" name="CaixaDeTexto 829">
                <a:extLst>
                  <a:ext uri="{FF2B5EF4-FFF2-40B4-BE49-F238E27FC236}">
                    <a16:creationId xmlns:a16="http://schemas.microsoft.com/office/drawing/2014/main" id="{80A30509-50A7-F0AB-64C6-ADAAEF5C641B}"/>
                  </a:ext>
                </a:extLst>
              </p:cNvPr>
              <p:cNvSpPr txBox="1"/>
              <p:nvPr/>
            </p:nvSpPr>
            <p:spPr>
              <a:xfrm flipH="1">
                <a:off x="7831802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831" name="Conector reto 830">
                <a:extLst>
                  <a:ext uri="{FF2B5EF4-FFF2-40B4-BE49-F238E27FC236}">
                    <a16:creationId xmlns:a16="http://schemas.microsoft.com/office/drawing/2014/main" id="{318B488B-DB3B-E98C-2072-70BEDC169786}"/>
                  </a:ext>
                </a:extLst>
              </p:cNvPr>
              <p:cNvCxnSpPr>
                <a:cxnSpLocks/>
                <a:stCxn id="822" idx="0"/>
                <a:endCxn id="820" idx="2"/>
              </p:cNvCxnSpPr>
              <p:nvPr/>
            </p:nvCxnSpPr>
            <p:spPr>
              <a:xfrm flipH="1" flipV="1">
                <a:off x="7310190" y="5651832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Conector reto 831">
                <a:extLst>
                  <a:ext uri="{FF2B5EF4-FFF2-40B4-BE49-F238E27FC236}">
                    <a16:creationId xmlns:a16="http://schemas.microsoft.com/office/drawing/2014/main" id="{332329B9-4FB8-5CE4-E74D-3CAE5F8DF7D8}"/>
                  </a:ext>
                </a:extLst>
              </p:cNvPr>
              <p:cNvCxnSpPr>
                <a:cxnSpLocks/>
                <a:stCxn id="830" idx="0"/>
                <a:endCxn id="820" idx="2"/>
              </p:cNvCxnSpPr>
              <p:nvPr/>
            </p:nvCxnSpPr>
            <p:spPr>
              <a:xfrm flipH="1" flipV="1">
                <a:off x="7310190" y="5651832"/>
                <a:ext cx="65650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CaixaDeTexto 832">
                <a:extLst>
                  <a:ext uri="{FF2B5EF4-FFF2-40B4-BE49-F238E27FC236}">
                    <a16:creationId xmlns:a16="http://schemas.microsoft.com/office/drawing/2014/main" id="{9F89A78F-E92E-7945-898F-8AE0A81D97A7}"/>
                  </a:ext>
                </a:extLst>
              </p:cNvPr>
              <p:cNvSpPr txBox="1"/>
              <p:nvPr/>
            </p:nvSpPr>
            <p:spPr>
              <a:xfrm flipH="1">
                <a:off x="6847053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834" name="Conector reto 833">
                <a:extLst>
                  <a:ext uri="{FF2B5EF4-FFF2-40B4-BE49-F238E27FC236}">
                    <a16:creationId xmlns:a16="http://schemas.microsoft.com/office/drawing/2014/main" id="{320AFE1F-8DF6-6C09-0D79-40302D585E3C}"/>
                  </a:ext>
                </a:extLst>
              </p:cNvPr>
              <p:cNvCxnSpPr>
                <a:cxnSpLocks/>
                <a:stCxn id="823" idx="0"/>
                <a:endCxn id="833" idx="2"/>
              </p:cNvCxnSpPr>
              <p:nvPr/>
            </p:nvCxnSpPr>
            <p:spPr>
              <a:xfrm flipV="1">
                <a:off x="6981941" y="5651832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Conector reto 834">
                <a:extLst>
                  <a:ext uri="{FF2B5EF4-FFF2-40B4-BE49-F238E27FC236}">
                    <a16:creationId xmlns:a16="http://schemas.microsoft.com/office/drawing/2014/main" id="{63CE67A4-4CE3-B815-8A05-E0EF943476A6}"/>
                  </a:ext>
                </a:extLst>
              </p:cNvPr>
              <p:cNvCxnSpPr>
                <a:cxnSpLocks/>
                <a:stCxn id="829" idx="0"/>
                <a:endCxn id="819" idx="2"/>
              </p:cNvCxnSpPr>
              <p:nvPr/>
            </p:nvCxnSpPr>
            <p:spPr>
              <a:xfrm flipV="1">
                <a:off x="6653692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Conector reto 835">
                <a:extLst>
                  <a:ext uri="{FF2B5EF4-FFF2-40B4-BE49-F238E27FC236}">
                    <a16:creationId xmlns:a16="http://schemas.microsoft.com/office/drawing/2014/main" id="{6E3330EE-8E5C-7DC1-572B-09883E08C609}"/>
                  </a:ext>
                </a:extLst>
              </p:cNvPr>
              <p:cNvCxnSpPr>
                <a:cxnSpLocks/>
                <a:stCxn id="833" idx="0"/>
                <a:endCxn id="819" idx="2"/>
              </p:cNvCxnSpPr>
              <p:nvPr/>
            </p:nvCxnSpPr>
            <p:spPr>
              <a:xfrm flipV="1">
                <a:off x="6981941" y="5247868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Conector reto 836">
                <a:extLst>
                  <a:ext uri="{FF2B5EF4-FFF2-40B4-BE49-F238E27FC236}">
                    <a16:creationId xmlns:a16="http://schemas.microsoft.com/office/drawing/2014/main" id="{A2763BC1-6B94-4BA9-79BC-99C8922D2AC6}"/>
                  </a:ext>
                </a:extLst>
              </p:cNvPr>
              <p:cNvCxnSpPr>
                <a:cxnSpLocks/>
                <a:stCxn id="820" idx="0"/>
                <a:endCxn id="819" idx="2"/>
              </p:cNvCxnSpPr>
              <p:nvPr/>
            </p:nvCxnSpPr>
            <p:spPr>
              <a:xfrm flipH="1" flipV="1">
                <a:off x="6981941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0" name="CaixaDeTexto 889">
              <a:extLst>
                <a:ext uri="{FF2B5EF4-FFF2-40B4-BE49-F238E27FC236}">
                  <a16:creationId xmlns:a16="http://schemas.microsoft.com/office/drawing/2014/main" id="{E0AED7D2-E9CF-6661-D1B0-52B06BBDA4E0}"/>
                </a:ext>
              </a:extLst>
            </p:cNvPr>
            <p:cNvSpPr txBox="1"/>
            <p:nvPr/>
          </p:nvSpPr>
          <p:spPr>
            <a:xfrm flipH="1">
              <a:off x="5348084" y="4780961"/>
              <a:ext cx="73493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(6)</a:t>
              </a:r>
              <a:br>
                <a:rPr lang="pt-BR" sz="1400" b="1" dirty="0"/>
              </a:br>
              <a:r>
                <a:rPr lang="pt-BR" sz="1400" b="1" dirty="0"/>
                <a:t>*</a:t>
              </a:r>
              <a:r>
                <a:rPr lang="pt-BR" sz="1400" b="1" dirty="0" err="1"/>
                <a:t>ab</a:t>
              </a:r>
              <a:endParaRPr lang="pt-BR" sz="1400" b="1" dirty="0"/>
            </a:p>
          </p:txBody>
        </p:sp>
      </p:grpSp>
      <p:cxnSp>
        <p:nvCxnSpPr>
          <p:cNvPr id="891" name="Conector de Seta Reta 890">
            <a:extLst>
              <a:ext uri="{FF2B5EF4-FFF2-40B4-BE49-F238E27FC236}">
                <a16:creationId xmlns:a16="http://schemas.microsoft.com/office/drawing/2014/main" id="{CF41FA98-9DD5-D583-56B1-65456A7B161D}"/>
              </a:ext>
            </a:extLst>
          </p:cNvPr>
          <p:cNvCxnSpPr>
            <a:cxnSpLocks/>
          </p:cNvCxnSpPr>
          <p:nvPr/>
        </p:nvCxnSpPr>
        <p:spPr>
          <a:xfrm flipV="1">
            <a:off x="5940152" y="6237892"/>
            <a:ext cx="0" cy="2154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DEFF5CF-8D87-45FF-7A25-91331C737C5E}"/>
              </a:ext>
            </a:extLst>
          </p:cNvPr>
          <p:cNvGrpSpPr/>
          <p:nvPr/>
        </p:nvGrpSpPr>
        <p:grpSpPr>
          <a:xfrm>
            <a:off x="6252184" y="4780961"/>
            <a:ext cx="980334" cy="1484435"/>
            <a:chOff x="6252184" y="4780961"/>
            <a:chExt cx="980334" cy="1484435"/>
          </a:xfrm>
        </p:grpSpPr>
        <p:grpSp>
          <p:nvGrpSpPr>
            <p:cNvPr id="838" name="Agrupar 837">
              <a:extLst>
                <a:ext uri="{FF2B5EF4-FFF2-40B4-BE49-F238E27FC236}">
                  <a16:creationId xmlns:a16="http://schemas.microsoft.com/office/drawing/2014/main" id="{D891D21D-CB7B-FEC9-DB04-EC8AE65B2F7B}"/>
                </a:ext>
              </a:extLst>
            </p:cNvPr>
            <p:cNvGrpSpPr/>
            <p:nvPr/>
          </p:nvGrpSpPr>
          <p:grpSpPr>
            <a:xfrm>
              <a:off x="6372200" y="5242024"/>
              <a:ext cx="860318" cy="1023372"/>
              <a:chOff x="6518804" y="5032424"/>
              <a:chExt cx="1582774" cy="1023372"/>
            </a:xfrm>
          </p:grpSpPr>
          <p:sp>
            <p:nvSpPr>
              <p:cNvPr id="839" name="CaixaDeTexto 838">
                <a:extLst>
                  <a:ext uri="{FF2B5EF4-FFF2-40B4-BE49-F238E27FC236}">
                    <a16:creationId xmlns:a16="http://schemas.microsoft.com/office/drawing/2014/main" id="{2D1E778B-DE69-36EF-05BB-46623B920E4E}"/>
                  </a:ext>
                </a:extLst>
              </p:cNvPr>
              <p:cNvSpPr txBox="1"/>
              <p:nvPr/>
            </p:nvSpPr>
            <p:spPr>
              <a:xfrm flipH="1">
                <a:off x="6847053" y="5032424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40" name="CaixaDeTexto 839">
                <a:extLst>
                  <a:ext uri="{FF2B5EF4-FFF2-40B4-BE49-F238E27FC236}">
                    <a16:creationId xmlns:a16="http://schemas.microsoft.com/office/drawing/2014/main" id="{CBAC4F79-49B0-263B-33DF-C661A10CABD8}"/>
                  </a:ext>
                </a:extLst>
              </p:cNvPr>
              <p:cNvSpPr txBox="1"/>
              <p:nvPr/>
            </p:nvSpPr>
            <p:spPr>
              <a:xfrm flipH="1">
                <a:off x="7175302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41" name="CaixaDeTexto 840">
                <a:extLst>
                  <a:ext uri="{FF2B5EF4-FFF2-40B4-BE49-F238E27FC236}">
                    <a16:creationId xmlns:a16="http://schemas.microsoft.com/office/drawing/2014/main" id="{FC9D2AB9-00AB-4B99-6599-2A1BA1D8E6A5}"/>
                  </a:ext>
                </a:extLst>
              </p:cNvPr>
              <p:cNvSpPr txBox="1"/>
              <p:nvPr/>
            </p:nvSpPr>
            <p:spPr>
              <a:xfrm flipH="1">
                <a:off x="7175302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>
                    <a:sym typeface="Symbol" panose="05050102010706020507" pitchFamily="18" charset="2"/>
                  </a:rPr>
                  <a:t></a:t>
                </a:r>
                <a:endParaRPr lang="pt-BR" sz="1400" dirty="0"/>
              </a:p>
            </p:txBody>
          </p:sp>
          <p:sp>
            <p:nvSpPr>
              <p:cNvPr id="842" name="CaixaDeTexto 841">
                <a:extLst>
                  <a:ext uri="{FF2B5EF4-FFF2-40B4-BE49-F238E27FC236}">
                    <a16:creationId xmlns:a16="http://schemas.microsoft.com/office/drawing/2014/main" id="{31E5D69E-C465-4321-EDEC-FBAAF1C0159D}"/>
                  </a:ext>
                </a:extLst>
              </p:cNvPr>
              <p:cNvSpPr txBox="1"/>
              <p:nvPr/>
            </p:nvSpPr>
            <p:spPr>
              <a:xfrm flipH="1">
                <a:off x="7503551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43" name="CaixaDeTexto 842">
                <a:extLst>
                  <a:ext uri="{FF2B5EF4-FFF2-40B4-BE49-F238E27FC236}">
                    <a16:creationId xmlns:a16="http://schemas.microsoft.com/office/drawing/2014/main" id="{BCE0A498-EE19-3F60-EDA0-5D96EA7359D4}"/>
                  </a:ext>
                </a:extLst>
              </p:cNvPr>
              <p:cNvSpPr txBox="1"/>
              <p:nvPr/>
            </p:nvSpPr>
            <p:spPr>
              <a:xfrm flipH="1">
                <a:off x="6847053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a</a:t>
                </a:r>
              </a:p>
            </p:txBody>
          </p:sp>
          <p:cxnSp>
            <p:nvCxnSpPr>
              <p:cNvPr id="847" name="Conector reto 846">
                <a:extLst>
                  <a:ext uri="{FF2B5EF4-FFF2-40B4-BE49-F238E27FC236}">
                    <a16:creationId xmlns:a16="http://schemas.microsoft.com/office/drawing/2014/main" id="{083BF9A5-D878-8CCE-CF10-E7FF93ACB856}"/>
                  </a:ext>
                </a:extLst>
              </p:cNvPr>
              <p:cNvCxnSpPr>
                <a:cxnSpLocks/>
                <a:stCxn id="841" idx="0"/>
                <a:endCxn id="840" idx="2"/>
              </p:cNvCxnSpPr>
              <p:nvPr/>
            </p:nvCxnSpPr>
            <p:spPr>
              <a:xfrm flipV="1">
                <a:off x="7310190" y="5651832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CaixaDeTexto 848">
                <a:extLst>
                  <a:ext uri="{FF2B5EF4-FFF2-40B4-BE49-F238E27FC236}">
                    <a16:creationId xmlns:a16="http://schemas.microsoft.com/office/drawing/2014/main" id="{78663E1E-0C86-14C2-478E-AC6616073A56}"/>
                  </a:ext>
                </a:extLst>
              </p:cNvPr>
              <p:cNvSpPr txBox="1"/>
              <p:nvPr/>
            </p:nvSpPr>
            <p:spPr>
              <a:xfrm flipH="1">
                <a:off x="6518804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+</a:t>
                </a:r>
              </a:p>
            </p:txBody>
          </p:sp>
          <p:sp>
            <p:nvSpPr>
              <p:cNvPr id="850" name="CaixaDeTexto 849">
                <a:extLst>
                  <a:ext uri="{FF2B5EF4-FFF2-40B4-BE49-F238E27FC236}">
                    <a16:creationId xmlns:a16="http://schemas.microsoft.com/office/drawing/2014/main" id="{15EA0CF6-ABF8-CDA5-8268-B49DA7D59D54}"/>
                  </a:ext>
                </a:extLst>
              </p:cNvPr>
              <p:cNvSpPr txBox="1"/>
              <p:nvPr/>
            </p:nvSpPr>
            <p:spPr>
              <a:xfrm flipH="1">
                <a:off x="7831802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851" name="Conector reto 850">
                <a:extLst>
                  <a:ext uri="{FF2B5EF4-FFF2-40B4-BE49-F238E27FC236}">
                    <a16:creationId xmlns:a16="http://schemas.microsoft.com/office/drawing/2014/main" id="{5B17DB0A-5A67-235C-F306-CDDD75EAA972}"/>
                  </a:ext>
                </a:extLst>
              </p:cNvPr>
              <p:cNvCxnSpPr>
                <a:cxnSpLocks/>
                <a:stCxn id="842" idx="0"/>
                <a:endCxn id="840" idx="2"/>
              </p:cNvCxnSpPr>
              <p:nvPr/>
            </p:nvCxnSpPr>
            <p:spPr>
              <a:xfrm flipH="1" flipV="1">
                <a:off x="7310190" y="5651832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Conector reto 851">
                <a:extLst>
                  <a:ext uri="{FF2B5EF4-FFF2-40B4-BE49-F238E27FC236}">
                    <a16:creationId xmlns:a16="http://schemas.microsoft.com/office/drawing/2014/main" id="{473E2FEE-72C1-747E-9EA2-2480FE8AA140}"/>
                  </a:ext>
                </a:extLst>
              </p:cNvPr>
              <p:cNvCxnSpPr>
                <a:cxnSpLocks/>
                <a:stCxn id="850" idx="0"/>
                <a:endCxn id="840" idx="2"/>
              </p:cNvCxnSpPr>
              <p:nvPr/>
            </p:nvCxnSpPr>
            <p:spPr>
              <a:xfrm flipH="1" flipV="1">
                <a:off x="7310190" y="5651832"/>
                <a:ext cx="65650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" name="CaixaDeTexto 852">
                <a:extLst>
                  <a:ext uri="{FF2B5EF4-FFF2-40B4-BE49-F238E27FC236}">
                    <a16:creationId xmlns:a16="http://schemas.microsoft.com/office/drawing/2014/main" id="{7DF1654D-1058-9E62-CB9F-DFEADAC33390}"/>
                  </a:ext>
                </a:extLst>
              </p:cNvPr>
              <p:cNvSpPr txBox="1"/>
              <p:nvPr/>
            </p:nvSpPr>
            <p:spPr>
              <a:xfrm flipH="1">
                <a:off x="6847053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854" name="Conector reto 853">
                <a:extLst>
                  <a:ext uri="{FF2B5EF4-FFF2-40B4-BE49-F238E27FC236}">
                    <a16:creationId xmlns:a16="http://schemas.microsoft.com/office/drawing/2014/main" id="{E6395E7B-B5FE-E509-565D-FDD05F6DCD2E}"/>
                  </a:ext>
                </a:extLst>
              </p:cNvPr>
              <p:cNvCxnSpPr>
                <a:cxnSpLocks/>
                <a:stCxn id="843" idx="0"/>
                <a:endCxn id="853" idx="2"/>
              </p:cNvCxnSpPr>
              <p:nvPr/>
            </p:nvCxnSpPr>
            <p:spPr>
              <a:xfrm flipV="1">
                <a:off x="6981941" y="5651832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Conector reto 854">
                <a:extLst>
                  <a:ext uri="{FF2B5EF4-FFF2-40B4-BE49-F238E27FC236}">
                    <a16:creationId xmlns:a16="http://schemas.microsoft.com/office/drawing/2014/main" id="{907F8DB0-A251-1996-A23E-AD7B72891B35}"/>
                  </a:ext>
                </a:extLst>
              </p:cNvPr>
              <p:cNvCxnSpPr>
                <a:cxnSpLocks/>
                <a:stCxn id="849" idx="0"/>
                <a:endCxn id="839" idx="2"/>
              </p:cNvCxnSpPr>
              <p:nvPr/>
            </p:nvCxnSpPr>
            <p:spPr>
              <a:xfrm flipV="1">
                <a:off x="6653692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Conector reto 855">
                <a:extLst>
                  <a:ext uri="{FF2B5EF4-FFF2-40B4-BE49-F238E27FC236}">
                    <a16:creationId xmlns:a16="http://schemas.microsoft.com/office/drawing/2014/main" id="{902703C3-D023-AA2C-6D7F-B8FCA0DA2592}"/>
                  </a:ext>
                </a:extLst>
              </p:cNvPr>
              <p:cNvCxnSpPr>
                <a:cxnSpLocks/>
                <a:stCxn id="853" idx="0"/>
                <a:endCxn id="839" idx="2"/>
              </p:cNvCxnSpPr>
              <p:nvPr/>
            </p:nvCxnSpPr>
            <p:spPr>
              <a:xfrm flipV="1">
                <a:off x="6981941" y="5247868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Conector reto 856">
                <a:extLst>
                  <a:ext uri="{FF2B5EF4-FFF2-40B4-BE49-F238E27FC236}">
                    <a16:creationId xmlns:a16="http://schemas.microsoft.com/office/drawing/2014/main" id="{B63BC10A-BD1C-8113-7D4A-5DE3F46E80C5}"/>
                  </a:ext>
                </a:extLst>
              </p:cNvPr>
              <p:cNvCxnSpPr>
                <a:cxnSpLocks/>
                <a:stCxn id="840" idx="0"/>
                <a:endCxn id="839" idx="2"/>
              </p:cNvCxnSpPr>
              <p:nvPr/>
            </p:nvCxnSpPr>
            <p:spPr>
              <a:xfrm flipH="1" flipV="1">
                <a:off x="6981941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2" name="CaixaDeTexto 891">
              <a:extLst>
                <a:ext uri="{FF2B5EF4-FFF2-40B4-BE49-F238E27FC236}">
                  <a16:creationId xmlns:a16="http://schemas.microsoft.com/office/drawing/2014/main" id="{89C413AB-ADCB-0C3F-B5E2-8B578175B24B}"/>
                </a:ext>
              </a:extLst>
            </p:cNvPr>
            <p:cNvSpPr txBox="1"/>
            <p:nvPr/>
          </p:nvSpPr>
          <p:spPr>
            <a:xfrm flipH="1">
              <a:off x="6252184" y="4780961"/>
              <a:ext cx="73493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(7)</a:t>
              </a:r>
              <a:br>
                <a:rPr lang="pt-BR" sz="1400" b="1" dirty="0"/>
              </a:br>
              <a:r>
                <a:rPr lang="pt-BR" sz="1400" b="1" dirty="0" err="1"/>
                <a:t>ab</a:t>
              </a:r>
              <a:endParaRPr lang="pt-BR" sz="1400" b="1" dirty="0"/>
            </a:p>
          </p:txBody>
        </p:sp>
      </p:grpSp>
      <p:cxnSp>
        <p:nvCxnSpPr>
          <p:cNvPr id="893" name="Conector de Seta Reta 892">
            <a:extLst>
              <a:ext uri="{FF2B5EF4-FFF2-40B4-BE49-F238E27FC236}">
                <a16:creationId xmlns:a16="http://schemas.microsoft.com/office/drawing/2014/main" id="{68E38D9C-9948-D0DA-50B2-2F79ADBE2CE7}"/>
              </a:ext>
            </a:extLst>
          </p:cNvPr>
          <p:cNvCxnSpPr>
            <a:cxnSpLocks/>
            <a:endCxn id="842" idx="2"/>
          </p:cNvCxnSpPr>
          <p:nvPr/>
        </p:nvCxnSpPr>
        <p:spPr>
          <a:xfrm flipH="1" flipV="1">
            <a:off x="6980778" y="6265396"/>
            <a:ext cx="0" cy="252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82B022A-43C3-2F25-BE95-02275E4EE28C}"/>
              </a:ext>
            </a:extLst>
          </p:cNvPr>
          <p:cNvGrpSpPr/>
          <p:nvPr/>
        </p:nvGrpSpPr>
        <p:grpSpPr>
          <a:xfrm>
            <a:off x="7156284" y="4780961"/>
            <a:ext cx="1012338" cy="1888399"/>
            <a:chOff x="7156284" y="4780961"/>
            <a:chExt cx="1012338" cy="1888399"/>
          </a:xfrm>
        </p:grpSpPr>
        <p:grpSp>
          <p:nvGrpSpPr>
            <p:cNvPr id="858" name="Agrupar 857">
              <a:extLst>
                <a:ext uri="{FF2B5EF4-FFF2-40B4-BE49-F238E27FC236}">
                  <a16:creationId xmlns:a16="http://schemas.microsoft.com/office/drawing/2014/main" id="{B6494BCD-7A9B-9D87-A064-1FA4417B9BE8}"/>
                </a:ext>
              </a:extLst>
            </p:cNvPr>
            <p:cNvGrpSpPr/>
            <p:nvPr/>
          </p:nvGrpSpPr>
          <p:grpSpPr>
            <a:xfrm>
              <a:off x="7308304" y="5242024"/>
              <a:ext cx="860318" cy="1427336"/>
              <a:chOff x="6518804" y="5032424"/>
              <a:chExt cx="1582774" cy="1427336"/>
            </a:xfrm>
          </p:grpSpPr>
          <p:sp>
            <p:nvSpPr>
              <p:cNvPr id="859" name="CaixaDeTexto 858">
                <a:extLst>
                  <a:ext uri="{FF2B5EF4-FFF2-40B4-BE49-F238E27FC236}">
                    <a16:creationId xmlns:a16="http://schemas.microsoft.com/office/drawing/2014/main" id="{04FD18D0-34A1-72EA-2913-61F9266AFF78}"/>
                  </a:ext>
                </a:extLst>
              </p:cNvPr>
              <p:cNvSpPr txBox="1"/>
              <p:nvPr/>
            </p:nvSpPr>
            <p:spPr>
              <a:xfrm flipH="1">
                <a:off x="6847053" y="5032424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60" name="CaixaDeTexto 859">
                <a:extLst>
                  <a:ext uri="{FF2B5EF4-FFF2-40B4-BE49-F238E27FC236}">
                    <a16:creationId xmlns:a16="http://schemas.microsoft.com/office/drawing/2014/main" id="{2B7D6DCB-0F62-8191-C276-D6266800AF7B}"/>
                  </a:ext>
                </a:extLst>
              </p:cNvPr>
              <p:cNvSpPr txBox="1"/>
              <p:nvPr/>
            </p:nvSpPr>
            <p:spPr>
              <a:xfrm flipH="1">
                <a:off x="7175302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61" name="CaixaDeTexto 860">
                <a:extLst>
                  <a:ext uri="{FF2B5EF4-FFF2-40B4-BE49-F238E27FC236}">
                    <a16:creationId xmlns:a16="http://schemas.microsoft.com/office/drawing/2014/main" id="{339AE826-A8FC-F380-7671-7C8BD4C0A844}"/>
                  </a:ext>
                </a:extLst>
              </p:cNvPr>
              <p:cNvSpPr txBox="1"/>
              <p:nvPr/>
            </p:nvSpPr>
            <p:spPr>
              <a:xfrm flipH="1">
                <a:off x="7175302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>
                    <a:sym typeface="Symbol" panose="05050102010706020507" pitchFamily="18" charset="2"/>
                  </a:rPr>
                  <a:t></a:t>
                </a:r>
                <a:endParaRPr lang="pt-BR" sz="1400" dirty="0"/>
              </a:p>
            </p:txBody>
          </p:sp>
          <p:sp>
            <p:nvSpPr>
              <p:cNvPr id="862" name="CaixaDeTexto 861">
                <a:extLst>
                  <a:ext uri="{FF2B5EF4-FFF2-40B4-BE49-F238E27FC236}">
                    <a16:creationId xmlns:a16="http://schemas.microsoft.com/office/drawing/2014/main" id="{B9BDAA43-0C26-6DEA-3327-8807B2EDA197}"/>
                  </a:ext>
                </a:extLst>
              </p:cNvPr>
              <p:cNvSpPr txBox="1"/>
              <p:nvPr/>
            </p:nvSpPr>
            <p:spPr>
              <a:xfrm flipH="1">
                <a:off x="7503551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sp>
            <p:nvSpPr>
              <p:cNvPr id="863" name="CaixaDeTexto 862">
                <a:extLst>
                  <a:ext uri="{FF2B5EF4-FFF2-40B4-BE49-F238E27FC236}">
                    <a16:creationId xmlns:a16="http://schemas.microsoft.com/office/drawing/2014/main" id="{C3B68001-24E2-0010-A9DE-F309EB8046ED}"/>
                  </a:ext>
                </a:extLst>
              </p:cNvPr>
              <p:cNvSpPr txBox="1"/>
              <p:nvPr/>
            </p:nvSpPr>
            <p:spPr>
              <a:xfrm flipH="1">
                <a:off x="6847053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a</a:t>
                </a:r>
              </a:p>
            </p:txBody>
          </p:sp>
          <p:sp>
            <p:nvSpPr>
              <p:cNvPr id="864" name="CaixaDeTexto 863">
                <a:extLst>
                  <a:ext uri="{FF2B5EF4-FFF2-40B4-BE49-F238E27FC236}">
                    <a16:creationId xmlns:a16="http://schemas.microsoft.com/office/drawing/2014/main" id="{42DC020F-1B15-DC0A-E5E1-93FD249C62B1}"/>
                  </a:ext>
                </a:extLst>
              </p:cNvPr>
              <p:cNvSpPr txBox="1"/>
              <p:nvPr/>
            </p:nvSpPr>
            <p:spPr>
              <a:xfrm flipH="1">
                <a:off x="7503551" y="6244316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a</a:t>
                </a:r>
              </a:p>
            </p:txBody>
          </p:sp>
          <p:cxnSp>
            <p:nvCxnSpPr>
              <p:cNvPr id="867" name="Conector reto 866">
                <a:extLst>
                  <a:ext uri="{FF2B5EF4-FFF2-40B4-BE49-F238E27FC236}">
                    <a16:creationId xmlns:a16="http://schemas.microsoft.com/office/drawing/2014/main" id="{39677CD0-C99A-8931-4D4E-24396A4672A1}"/>
                  </a:ext>
                </a:extLst>
              </p:cNvPr>
              <p:cNvCxnSpPr>
                <a:cxnSpLocks/>
                <a:stCxn id="861" idx="0"/>
                <a:endCxn id="860" idx="2"/>
              </p:cNvCxnSpPr>
              <p:nvPr/>
            </p:nvCxnSpPr>
            <p:spPr>
              <a:xfrm flipV="1">
                <a:off x="7310190" y="5651832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Conector reto 867">
                <a:extLst>
                  <a:ext uri="{FF2B5EF4-FFF2-40B4-BE49-F238E27FC236}">
                    <a16:creationId xmlns:a16="http://schemas.microsoft.com/office/drawing/2014/main" id="{5EAF5E6E-47AC-4380-A05A-1E074C773849}"/>
                  </a:ext>
                </a:extLst>
              </p:cNvPr>
              <p:cNvCxnSpPr>
                <a:cxnSpLocks/>
                <a:stCxn id="864" idx="0"/>
                <a:endCxn id="862" idx="2"/>
              </p:cNvCxnSpPr>
              <p:nvPr/>
            </p:nvCxnSpPr>
            <p:spPr>
              <a:xfrm flipV="1">
                <a:off x="7638439" y="6055796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" name="CaixaDeTexto 868">
                <a:extLst>
                  <a:ext uri="{FF2B5EF4-FFF2-40B4-BE49-F238E27FC236}">
                    <a16:creationId xmlns:a16="http://schemas.microsoft.com/office/drawing/2014/main" id="{BE62C7D4-B927-0FD2-7304-0CD61069A7F0}"/>
                  </a:ext>
                </a:extLst>
              </p:cNvPr>
              <p:cNvSpPr txBox="1"/>
              <p:nvPr/>
            </p:nvSpPr>
            <p:spPr>
              <a:xfrm flipH="1">
                <a:off x="6518804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+</a:t>
                </a:r>
              </a:p>
            </p:txBody>
          </p:sp>
          <p:sp>
            <p:nvSpPr>
              <p:cNvPr id="870" name="CaixaDeTexto 869">
                <a:extLst>
                  <a:ext uri="{FF2B5EF4-FFF2-40B4-BE49-F238E27FC236}">
                    <a16:creationId xmlns:a16="http://schemas.microsoft.com/office/drawing/2014/main" id="{B32B9FBE-E394-8A12-CF2A-26F94255E38A}"/>
                  </a:ext>
                </a:extLst>
              </p:cNvPr>
              <p:cNvSpPr txBox="1"/>
              <p:nvPr/>
            </p:nvSpPr>
            <p:spPr>
              <a:xfrm flipH="1">
                <a:off x="7831802" y="5840352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871" name="Conector reto 870">
                <a:extLst>
                  <a:ext uri="{FF2B5EF4-FFF2-40B4-BE49-F238E27FC236}">
                    <a16:creationId xmlns:a16="http://schemas.microsoft.com/office/drawing/2014/main" id="{D43D4B18-8916-9B82-8B79-3A58A74F9CCF}"/>
                  </a:ext>
                </a:extLst>
              </p:cNvPr>
              <p:cNvCxnSpPr>
                <a:cxnSpLocks/>
                <a:stCxn id="862" idx="0"/>
                <a:endCxn id="860" idx="2"/>
              </p:cNvCxnSpPr>
              <p:nvPr/>
            </p:nvCxnSpPr>
            <p:spPr>
              <a:xfrm flipH="1" flipV="1">
                <a:off x="7310190" y="5651832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Conector reto 871">
                <a:extLst>
                  <a:ext uri="{FF2B5EF4-FFF2-40B4-BE49-F238E27FC236}">
                    <a16:creationId xmlns:a16="http://schemas.microsoft.com/office/drawing/2014/main" id="{FFA9874B-1F3D-411E-C67E-4EB309515A56}"/>
                  </a:ext>
                </a:extLst>
              </p:cNvPr>
              <p:cNvCxnSpPr>
                <a:cxnSpLocks/>
                <a:stCxn id="870" idx="0"/>
                <a:endCxn id="860" idx="2"/>
              </p:cNvCxnSpPr>
              <p:nvPr/>
            </p:nvCxnSpPr>
            <p:spPr>
              <a:xfrm flipH="1" flipV="1">
                <a:off x="7310190" y="5651832"/>
                <a:ext cx="65650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3" name="CaixaDeTexto 872">
                <a:extLst>
                  <a:ext uri="{FF2B5EF4-FFF2-40B4-BE49-F238E27FC236}">
                    <a16:creationId xmlns:a16="http://schemas.microsoft.com/office/drawing/2014/main" id="{A3ED649E-C2F3-B896-206D-50751C5C36FA}"/>
                  </a:ext>
                </a:extLst>
              </p:cNvPr>
              <p:cNvSpPr txBox="1"/>
              <p:nvPr/>
            </p:nvSpPr>
            <p:spPr>
              <a:xfrm flipH="1">
                <a:off x="6847053" y="5436388"/>
                <a:ext cx="2697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E</a:t>
                </a:r>
              </a:p>
            </p:txBody>
          </p:sp>
          <p:cxnSp>
            <p:nvCxnSpPr>
              <p:cNvPr id="874" name="Conector reto 873">
                <a:extLst>
                  <a:ext uri="{FF2B5EF4-FFF2-40B4-BE49-F238E27FC236}">
                    <a16:creationId xmlns:a16="http://schemas.microsoft.com/office/drawing/2014/main" id="{0A30AA7A-4607-7892-4396-C88EF0A8B5A0}"/>
                  </a:ext>
                </a:extLst>
              </p:cNvPr>
              <p:cNvCxnSpPr>
                <a:cxnSpLocks/>
                <a:stCxn id="863" idx="0"/>
                <a:endCxn id="873" idx="2"/>
              </p:cNvCxnSpPr>
              <p:nvPr/>
            </p:nvCxnSpPr>
            <p:spPr>
              <a:xfrm flipV="1">
                <a:off x="6981941" y="5651832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Conector reto 874">
                <a:extLst>
                  <a:ext uri="{FF2B5EF4-FFF2-40B4-BE49-F238E27FC236}">
                    <a16:creationId xmlns:a16="http://schemas.microsoft.com/office/drawing/2014/main" id="{44F61047-AC03-A6C6-8645-8A37FFAF22CF}"/>
                  </a:ext>
                </a:extLst>
              </p:cNvPr>
              <p:cNvCxnSpPr>
                <a:cxnSpLocks/>
                <a:stCxn id="869" idx="0"/>
                <a:endCxn id="859" idx="2"/>
              </p:cNvCxnSpPr>
              <p:nvPr/>
            </p:nvCxnSpPr>
            <p:spPr>
              <a:xfrm flipV="1">
                <a:off x="6653692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Conector reto 875">
                <a:extLst>
                  <a:ext uri="{FF2B5EF4-FFF2-40B4-BE49-F238E27FC236}">
                    <a16:creationId xmlns:a16="http://schemas.microsoft.com/office/drawing/2014/main" id="{79E03DA7-3928-5565-B106-DE5049902A95}"/>
                  </a:ext>
                </a:extLst>
              </p:cNvPr>
              <p:cNvCxnSpPr>
                <a:cxnSpLocks/>
                <a:stCxn id="873" idx="0"/>
                <a:endCxn id="859" idx="2"/>
              </p:cNvCxnSpPr>
              <p:nvPr/>
            </p:nvCxnSpPr>
            <p:spPr>
              <a:xfrm flipV="1">
                <a:off x="6981941" y="5247868"/>
                <a:ext cx="0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Conector reto 876">
                <a:extLst>
                  <a:ext uri="{FF2B5EF4-FFF2-40B4-BE49-F238E27FC236}">
                    <a16:creationId xmlns:a16="http://schemas.microsoft.com/office/drawing/2014/main" id="{A84438B0-E5D6-198F-95C4-0B94C7338AAC}"/>
                  </a:ext>
                </a:extLst>
              </p:cNvPr>
              <p:cNvCxnSpPr>
                <a:cxnSpLocks/>
                <a:stCxn id="860" idx="0"/>
                <a:endCxn id="859" idx="2"/>
              </p:cNvCxnSpPr>
              <p:nvPr/>
            </p:nvCxnSpPr>
            <p:spPr>
              <a:xfrm flipH="1" flipV="1">
                <a:off x="6981941" y="5247868"/>
                <a:ext cx="328249" cy="18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6" name="CaixaDeTexto 895">
              <a:extLst>
                <a:ext uri="{FF2B5EF4-FFF2-40B4-BE49-F238E27FC236}">
                  <a16:creationId xmlns:a16="http://schemas.microsoft.com/office/drawing/2014/main" id="{1C3838B3-B474-38E9-4289-EDA32399D6BA}"/>
                </a:ext>
              </a:extLst>
            </p:cNvPr>
            <p:cNvSpPr txBox="1"/>
            <p:nvPr/>
          </p:nvSpPr>
          <p:spPr>
            <a:xfrm flipH="1">
              <a:off x="7156284" y="4780961"/>
              <a:ext cx="73493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(8)</a:t>
              </a:r>
              <a:br>
                <a:rPr lang="pt-BR" sz="1400" b="1" dirty="0"/>
              </a:br>
              <a:r>
                <a:rPr lang="pt-BR" sz="1400" b="1" dirty="0"/>
                <a:t>b</a:t>
              </a:r>
            </a:p>
          </p:txBody>
        </p:sp>
      </p:grpSp>
      <p:cxnSp>
        <p:nvCxnSpPr>
          <p:cNvPr id="919" name="Conector de Seta Reta 918">
            <a:extLst>
              <a:ext uri="{FF2B5EF4-FFF2-40B4-BE49-F238E27FC236}">
                <a16:creationId xmlns:a16="http://schemas.microsoft.com/office/drawing/2014/main" id="{E590B56E-FC96-FA91-460D-30BC3809A120}"/>
              </a:ext>
            </a:extLst>
          </p:cNvPr>
          <p:cNvCxnSpPr>
            <a:cxnSpLocks/>
            <a:endCxn id="864" idx="2"/>
          </p:cNvCxnSpPr>
          <p:nvPr/>
        </p:nvCxnSpPr>
        <p:spPr>
          <a:xfrm flipH="1" flipV="1">
            <a:off x="7916882" y="6669360"/>
            <a:ext cx="0" cy="252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0" name="CaixaDeTexto 919">
            <a:extLst>
              <a:ext uri="{FF2B5EF4-FFF2-40B4-BE49-F238E27FC236}">
                <a16:creationId xmlns:a16="http://schemas.microsoft.com/office/drawing/2014/main" id="{49FA2057-75A8-2283-110E-6ABC41E37E63}"/>
              </a:ext>
            </a:extLst>
          </p:cNvPr>
          <p:cNvSpPr txBox="1"/>
          <p:nvPr/>
        </p:nvSpPr>
        <p:spPr>
          <a:xfrm>
            <a:off x="8410877" y="536450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7396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dirty="0"/>
              <a:t>Além de não serem recursivas à esquerda, as gramáticas devem obedecer duas restrições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>
                <a:solidFill>
                  <a:srgbClr val="FF0000"/>
                </a:solidFill>
              </a:rPr>
              <a:t>O lado direito das produções devem começar por terminais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Para um não terminal qualquer, não devem existir duas regras que comecem com um mesmo terminal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dirty="0"/>
              <a:t> Restrição muito severa!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Generalização</a:t>
            </a:r>
            <a:r>
              <a:rPr lang="pt-BR" sz="1600" dirty="0"/>
              <a:t>: podem existir não terminais começando os lados direitos das regras de um não terminal, mas seus conjuntos </a:t>
            </a:r>
            <a:r>
              <a:rPr lang="pt-BR" sz="1600" b="1" i="1" dirty="0"/>
              <a:t>Primeiro</a:t>
            </a:r>
            <a:r>
              <a:rPr lang="pt-BR" sz="1600" dirty="0"/>
              <a:t> devem ser disjuntos</a:t>
            </a:r>
          </a:p>
          <a:p>
            <a:pPr marL="1620838" indent="-898525" algn="l">
              <a:spcBef>
                <a:spcPts val="1800"/>
              </a:spcBef>
            </a:pPr>
            <a:r>
              <a:rPr lang="pt-BR" sz="1400" i="1" u="none" strike="noStrike" baseline="0" dirty="0"/>
              <a:t>Exemplo</a:t>
            </a:r>
            <a:r>
              <a:rPr lang="pt-BR" sz="1400" b="0" i="0" u="none" strike="noStrike" baseline="0" dirty="0"/>
              <a:t>:	&lt;S&gt; ::= &lt;A&gt;&lt;S&gt; | &lt;B&gt;&lt;A&gt;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&lt;A&gt; ::= a&lt;B&gt; | &lt;C&gt;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&lt;B&gt; ::= b&lt;A&gt; | d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&lt;C&gt; ::= c</a:t>
            </a:r>
            <a:endParaRPr lang="pt-BR" sz="12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09C024-F28A-1AB1-C5E7-61E4FF7A5E2C}"/>
              </a:ext>
            </a:extLst>
          </p:cNvPr>
          <p:cNvSpPr txBox="1"/>
          <p:nvPr/>
        </p:nvSpPr>
        <p:spPr>
          <a:xfrm>
            <a:off x="4546521" y="5140930"/>
            <a:ext cx="4140279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0" u="none" strike="noStrike" baseline="0" dirty="0"/>
              <a:t>Quais os primeiros de cada não terminal? 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A gramática segue a restrição?</a:t>
            </a:r>
          </a:p>
          <a:p>
            <a:pPr algn="l">
              <a:spcBef>
                <a:spcPts val="600"/>
              </a:spcBef>
            </a:pPr>
            <a:r>
              <a:rPr lang="pl-PL" sz="1400" b="0" i="0" u="none" strike="noStrike" baseline="0" dirty="0"/>
              <a:t>P</a:t>
            </a:r>
            <a:r>
              <a:rPr lang="pt-BR" sz="1400" b="0" i="0" u="none" strike="noStrike" baseline="0" dirty="0"/>
              <a:t>RIMEIRO</a:t>
            </a:r>
            <a:r>
              <a:rPr lang="pl-PL" sz="1400" b="0" i="0" u="none" strike="noStrike" baseline="0" dirty="0"/>
              <a:t>(S) = </a:t>
            </a:r>
            <a:r>
              <a:rPr lang="pt-BR" sz="1400" b="0" i="0" u="none" strike="noStrike" baseline="0" dirty="0"/>
              <a:t>PRIMEIRO</a:t>
            </a:r>
            <a:r>
              <a:rPr lang="pl-PL" sz="1400" b="0" i="0" u="none" strike="noStrike" baseline="0" dirty="0"/>
              <a:t>(A) U </a:t>
            </a:r>
            <a:r>
              <a:rPr lang="pt-BR" sz="1400" b="0" i="0" u="none" strike="noStrike" baseline="0" dirty="0"/>
              <a:t>PRIMEIRO</a:t>
            </a:r>
            <a:r>
              <a:rPr lang="pl-PL" sz="1400" b="0" i="0" u="none" strike="noStrike" baseline="0" dirty="0"/>
              <a:t>(B) = {a,c,b,d}</a:t>
            </a:r>
          </a:p>
          <a:p>
            <a:pPr algn="l"/>
            <a:r>
              <a:rPr lang="pt-BR" sz="1400" b="0" i="0" u="none" strike="noStrike" baseline="0" dirty="0"/>
              <a:t>PRIMEIRO</a:t>
            </a:r>
            <a:r>
              <a:rPr lang="pl-PL" sz="1400" b="0" i="0" u="none" strike="noStrike" baseline="0" dirty="0"/>
              <a:t>(A) = {a} U </a:t>
            </a:r>
            <a:r>
              <a:rPr lang="pt-BR" sz="1400" b="0" i="0" u="none" strike="noStrike" baseline="0" dirty="0"/>
              <a:t>PRIMEIRO</a:t>
            </a:r>
            <a:r>
              <a:rPr lang="pl-PL" sz="1400" b="0" i="0" u="none" strike="noStrike" baseline="0" dirty="0"/>
              <a:t>(C) = {a,c}</a:t>
            </a:r>
          </a:p>
          <a:p>
            <a:pPr algn="l"/>
            <a:r>
              <a:rPr lang="pt-BR" sz="1400" b="0" i="0" u="none" strike="noStrike" baseline="0" dirty="0"/>
              <a:t>PRIMEIRO(B) = {</a:t>
            </a:r>
            <a:r>
              <a:rPr lang="pt-BR" sz="1400" b="0" i="0" u="none" strike="noStrike" baseline="0" dirty="0" err="1"/>
              <a:t>b,d</a:t>
            </a:r>
            <a:r>
              <a:rPr lang="pt-BR" sz="1400" b="0" i="0" u="none" strike="noStrike" baseline="0" dirty="0"/>
              <a:t>}</a:t>
            </a:r>
          </a:p>
          <a:p>
            <a:pPr algn="l"/>
            <a:r>
              <a:rPr lang="pt-BR" sz="1400" b="0" i="0" u="none" strike="noStrike" baseline="0" dirty="0"/>
              <a:t>PRIMEIRO(C)={c}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179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1620838" indent="-898525" algn="l">
              <a:spcBef>
                <a:spcPts val="1800"/>
              </a:spcBef>
            </a:pPr>
            <a:r>
              <a:rPr lang="pt-BR" sz="1400" i="1" u="none" strike="noStrike" baseline="0" dirty="0"/>
              <a:t>Exemplo</a:t>
            </a:r>
            <a:r>
              <a:rPr lang="pt-BR" sz="1400" b="0" i="0" u="none" strike="noStrike" baseline="0" dirty="0"/>
              <a:t>:	&lt;S&gt; ::= &lt;A&gt;&lt;S&gt; | &lt;B&gt;&lt;A&gt;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&lt;A&gt; ::= a&lt;B&gt; | &lt;C&gt;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&lt;B&gt; ::= b&lt;A&gt; | d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&lt;C&gt; ::= c</a:t>
            </a:r>
          </a:p>
          <a:p>
            <a:pPr marL="1620838" indent="-544513" algn="l">
              <a:spcBef>
                <a:spcPts val="600"/>
              </a:spcBef>
            </a:pPr>
            <a:r>
              <a:rPr lang="pt-BR" sz="1200" b="0" i="0" u="none" strike="noStrike" baseline="0" dirty="0">
                <a:latin typeface="Helvetica" panose="020B0604020202020204" pitchFamily="34" charset="0"/>
              </a:rPr>
              <a:t>Reconhecer cadeia </a:t>
            </a:r>
            <a:r>
              <a:rPr lang="pt-BR" sz="1200" i="0" u="none" strike="noStrike" baseline="0" dirty="0" err="1">
                <a:latin typeface="Helvetica" panose="020B0604020202020204" pitchFamily="34" charset="0"/>
              </a:rPr>
              <a:t>abcdad</a:t>
            </a:r>
            <a:endParaRPr lang="pt-BR" sz="1050" dirty="0"/>
          </a:p>
          <a:p>
            <a:pPr marL="1620838" indent="-725488" algn="l">
              <a:spcBef>
                <a:spcPts val="1800"/>
              </a:spcBef>
            </a:pPr>
            <a:endParaRPr lang="pt-BR" sz="12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FC481747-E6BD-8F2E-B1FE-57AF39365659}"/>
              </a:ext>
            </a:extLst>
          </p:cNvPr>
          <p:cNvGrpSpPr/>
          <p:nvPr/>
        </p:nvGrpSpPr>
        <p:grpSpPr>
          <a:xfrm>
            <a:off x="7308304" y="3701326"/>
            <a:ext cx="1688623" cy="2173909"/>
            <a:chOff x="6588224" y="3701326"/>
            <a:chExt cx="1688623" cy="217390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7399AF9-C42C-B840-88E0-0E06D0B3B5ED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(5)</a:t>
              </a:r>
            </a:p>
            <a:p>
              <a:pPr algn="ctr"/>
              <a:r>
                <a:rPr lang="pt-BR" sz="1400" b="1" i="0" u="none" strike="noStrike" baseline="0" dirty="0" err="1"/>
                <a:t>bcdad</a:t>
              </a:r>
              <a:endParaRPr lang="pt-BR" sz="1400" b="1" dirty="0"/>
            </a:p>
          </p:txBody>
        </p:sp>
        <p:grpSp>
          <p:nvGrpSpPr>
            <p:cNvPr id="235" name="Agrupar 234">
              <a:extLst>
                <a:ext uri="{FF2B5EF4-FFF2-40B4-BE49-F238E27FC236}">
                  <a16:creationId xmlns:a16="http://schemas.microsoft.com/office/drawing/2014/main" id="{CE76712B-3AAC-110F-AD68-6F43CE1A0298}"/>
                </a:ext>
              </a:extLst>
            </p:cNvPr>
            <p:cNvGrpSpPr/>
            <p:nvPr/>
          </p:nvGrpSpPr>
          <p:grpSpPr>
            <a:xfrm>
              <a:off x="6588224" y="4242658"/>
              <a:ext cx="1688623" cy="1632577"/>
              <a:chOff x="4932040" y="4176191"/>
              <a:chExt cx="1688623" cy="1632577"/>
            </a:xfrm>
          </p:grpSpPr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7C72357D-9F2B-E56F-E0A2-A3F7AACDB2AC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E399DE18-9C0D-C10E-6EDE-A6D0A2B8275D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F45C4706-D420-7208-79E5-C31C0A09EB30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155" name="CaixaDeTexto 154">
                <a:extLst>
                  <a:ext uri="{FF2B5EF4-FFF2-40B4-BE49-F238E27FC236}">
                    <a16:creationId xmlns:a16="http://schemas.microsoft.com/office/drawing/2014/main" id="{00211C60-B1B5-E192-3597-DB0A01A08A20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167" name="Conector reto 166">
                <a:extLst>
                  <a:ext uri="{FF2B5EF4-FFF2-40B4-BE49-F238E27FC236}">
                    <a16:creationId xmlns:a16="http://schemas.microsoft.com/office/drawing/2014/main" id="{ABCB8922-B565-51A8-5A1B-236B704B4AF9}"/>
                  </a:ext>
                </a:extLst>
              </p:cNvPr>
              <p:cNvCxnSpPr>
                <a:stCxn id="155" idx="2"/>
                <a:endCxn id="155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>
                <a:extLst>
                  <a:ext uri="{FF2B5EF4-FFF2-40B4-BE49-F238E27FC236}">
                    <a16:creationId xmlns:a16="http://schemas.microsoft.com/office/drawing/2014/main" id="{5BD9B817-DB33-EEE9-FE56-A859AC2E8B7B}"/>
                  </a:ext>
                </a:extLst>
              </p:cNvPr>
              <p:cNvCxnSpPr>
                <a:stCxn id="155" idx="2"/>
                <a:endCxn id="85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>
                <a:extLst>
                  <a:ext uri="{FF2B5EF4-FFF2-40B4-BE49-F238E27FC236}">
                    <a16:creationId xmlns:a16="http://schemas.microsoft.com/office/drawing/2014/main" id="{D343AF96-5781-89DF-757D-8345B8DBCCC5}"/>
                  </a:ext>
                </a:extLst>
              </p:cNvPr>
              <p:cNvCxnSpPr>
                <a:cxnSpLocks/>
                <a:stCxn id="155" idx="2"/>
                <a:endCxn id="87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CaixaDeTexto 176">
                <a:extLst>
                  <a:ext uri="{FF2B5EF4-FFF2-40B4-BE49-F238E27FC236}">
                    <a16:creationId xmlns:a16="http://schemas.microsoft.com/office/drawing/2014/main" id="{DAE0F53C-06CF-DF2F-2D06-FF3C9ECB87C7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178" name="Conector reto 177">
                <a:extLst>
                  <a:ext uri="{FF2B5EF4-FFF2-40B4-BE49-F238E27FC236}">
                    <a16:creationId xmlns:a16="http://schemas.microsoft.com/office/drawing/2014/main" id="{B44C704D-EC90-6EFE-5426-71C878902F51}"/>
                  </a:ext>
                </a:extLst>
              </p:cNvPr>
              <p:cNvCxnSpPr>
                <a:stCxn id="177" idx="2"/>
                <a:endCxn id="177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CaixaDeTexto 181">
                <a:extLst>
                  <a:ext uri="{FF2B5EF4-FFF2-40B4-BE49-F238E27FC236}">
                    <a16:creationId xmlns:a16="http://schemas.microsoft.com/office/drawing/2014/main" id="{7E289170-2EAD-860F-5A71-4599E45C405A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183" name="CaixaDeTexto 182">
                <a:extLst>
                  <a:ext uri="{FF2B5EF4-FFF2-40B4-BE49-F238E27FC236}">
                    <a16:creationId xmlns:a16="http://schemas.microsoft.com/office/drawing/2014/main" id="{A303D790-A9CF-E842-6F98-DC8B368B0FA1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260AC903-B402-8F0E-687B-897E023F9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D4D7E43C-222D-7C9E-4A51-81BA28062F30}"/>
                  </a:ext>
                </a:extLst>
              </p:cNvPr>
              <p:cNvCxnSpPr>
                <a:cxnSpLocks/>
                <a:stCxn id="87" idx="2"/>
                <a:endCxn id="182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>
                <a:extLst>
                  <a:ext uri="{FF2B5EF4-FFF2-40B4-BE49-F238E27FC236}">
                    <a16:creationId xmlns:a16="http://schemas.microsoft.com/office/drawing/2014/main" id="{F9694D32-B5E1-64FB-0C36-86CBB75F5E28}"/>
                  </a:ext>
                </a:extLst>
              </p:cNvPr>
              <p:cNvCxnSpPr>
                <a:cxnSpLocks/>
                <a:stCxn id="87" idx="2"/>
                <a:endCxn id="183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to 191">
                <a:extLst>
                  <a:ext uri="{FF2B5EF4-FFF2-40B4-BE49-F238E27FC236}">
                    <a16:creationId xmlns:a16="http://schemas.microsoft.com/office/drawing/2014/main" id="{36B8094F-B49F-85AA-DF6A-D670F852D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52C318D9-289B-CAF8-3F0C-31F652F7E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7D6B22BF-C5A9-962F-2AB4-1F7D73C34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to 209">
                <a:extLst>
                  <a:ext uri="{FF2B5EF4-FFF2-40B4-BE49-F238E27FC236}">
                    <a16:creationId xmlns:a16="http://schemas.microsoft.com/office/drawing/2014/main" id="{D4E41DE1-7C91-E9E5-25C1-0CED979E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824F99AC-3643-3063-8977-14E47F2173E2}"/>
                  </a:ext>
                </a:extLst>
              </p:cNvPr>
              <p:cNvCxnSpPr>
                <a:cxnSpLocks/>
                <a:stCxn id="70" idx="2"/>
                <a:endCxn id="177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839470F0-1474-C614-9DCE-5E344AB50B4A}"/>
                  </a:ext>
                </a:extLst>
              </p:cNvPr>
              <p:cNvCxnSpPr>
                <a:cxnSpLocks/>
                <a:stCxn id="70" idx="2"/>
                <a:endCxn id="155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731DFA9A-0395-3B17-C809-6E18CC64E60D}"/>
              </a:ext>
            </a:extLst>
          </p:cNvPr>
          <p:cNvGrpSpPr/>
          <p:nvPr/>
        </p:nvGrpSpPr>
        <p:grpSpPr>
          <a:xfrm>
            <a:off x="1946244" y="3701326"/>
            <a:ext cx="1488065" cy="2173909"/>
            <a:chOff x="6788782" y="3701326"/>
            <a:chExt cx="1488065" cy="2173909"/>
          </a:xfrm>
        </p:grpSpPr>
        <p:sp>
          <p:nvSpPr>
            <p:cNvPr id="238" name="CaixaDeTexto 237">
              <a:extLst>
                <a:ext uri="{FF2B5EF4-FFF2-40B4-BE49-F238E27FC236}">
                  <a16:creationId xmlns:a16="http://schemas.microsoft.com/office/drawing/2014/main" id="{8766ACBD-4C70-43C9-1345-0978625688F6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(2)</a:t>
              </a:r>
            </a:p>
            <a:p>
              <a:pPr algn="ctr"/>
              <a:r>
                <a:rPr lang="pt-BR" sz="1400" b="1" i="0" u="none" strike="noStrike" baseline="0" dirty="0" err="1"/>
                <a:t>abcdad</a:t>
              </a:r>
              <a:endParaRPr lang="pt-BR" sz="1400" b="1" dirty="0"/>
            </a:p>
          </p:txBody>
        </p:sp>
        <p:grpSp>
          <p:nvGrpSpPr>
            <p:cNvPr id="239" name="Agrupar 238">
              <a:extLst>
                <a:ext uri="{FF2B5EF4-FFF2-40B4-BE49-F238E27FC236}">
                  <a16:creationId xmlns:a16="http://schemas.microsoft.com/office/drawing/2014/main" id="{5B37221A-4DBB-40E5-39F6-E53023A81641}"/>
                </a:ext>
              </a:extLst>
            </p:cNvPr>
            <p:cNvGrpSpPr/>
            <p:nvPr/>
          </p:nvGrpSpPr>
          <p:grpSpPr>
            <a:xfrm>
              <a:off x="6788782" y="4242658"/>
              <a:ext cx="1488065" cy="1632577"/>
              <a:chOff x="5132598" y="4176191"/>
              <a:chExt cx="1488065" cy="1632577"/>
            </a:xfrm>
          </p:grpSpPr>
          <p:sp>
            <p:nvSpPr>
              <p:cNvPr id="241" name="CaixaDeTexto 240">
                <a:extLst>
                  <a:ext uri="{FF2B5EF4-FFF2-40B4-BE49-F238E27FC236}">
                    <a16:creationId xmlns:a16="http://schemas.microsoft.com/office/drawing/2014/main" id="{EE06C651-33F4-D431-13A5-B9284A3A97BE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243" name="CaixaDeTexto 242">
                <a:extLst>
                  <a:ext uri="{FF2B5EF4-FFF2-40B4-BE49-F238E27FC236}">
                    <a16:creationId xmlns:a16="http://schemas.microsoft.com/office/drawing/2014/main" id="{9DDD53F8-9A3A-0B3A-3A4C-32C1E48E22B6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44" name="Conector reto 243">
                <a:extLst>
                  <a:ext uri="{FF2B5EF4-FFF2-40B4-BE49-F238E27FC236}">
                    <a16:creationId xmlns:a16="http://schemas.microsoft.com/office/drawing/2014/main" id="{A872210D-B072-9DD8-A10A-A8C8A5607E76}"/>
                  </a:ext>
                </a:extLst>
              </p:cNvPr>
              <p:cNvCxnSpPr>
                <a:stCxn id="243" idx="2"/>
                <a:endCxn id="243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CaixaDeTexto 248">
                <a:extLst>
                  <a:ext uri="{FF2B5EF4-FFF2-40B4-BE49-F238E27FC236}">
                    <a16:creationId xmlns:a16="http://schemas.microsoft.com/office/drawing/2014/main" id="{4C9EF6AD-6C54-A8AD-E0A3-A9D35FD81DE3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250" name="Conector reto 249">
                <a:extLst>
                  <a:ext uri="{FF2B5EF4-FFF2-40B4-BE49-F238E27FC236}">
                    <a16:creationId xmlns:a16="http://schemas.microsoft.com/office/drawing/2014/main" id="{84A2785D-A7D6-7891-558F-B777E024E9EE}"/>
                  </a:ext>
                </a:extLst>
              </p:cNvPr>
              <p:cNvCxnSpPr>
                <a:stCxn id="249" idx="2"/>
                <a:endCxn id="249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0734BE5-5B9C-21F1-2972-CF23B7AC8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3B53D980-B27C-805D-5214-4DE9B7EA5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to 263">
                <a:extLst>
                  <a:ext uri="{FF2B5EF4-FFF2-40B4-BE49-F238E27FC236}">
                    <a16:creationId xmlns:a16="http://schemas.microsoft.com/office/drawing/2014/main" id="{A3251AF9-BF70-F179-0CAC-2D0258720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to 266">
                <a:extLst>
                  <a:ext uri="{FF2B5EF4-FFF2-40B4-BE49-F238E27FC236}">
                    <a16:creationId xmlns:a16="http://schemas.microsoft.com/office/drawing/2014/main" id="{E21EC0EB-DF4B-396C-79CF-B67EEC526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>
                <a:extLst>
                  <a:ext uri="{FF2B5EF4-FFF2-40B4-BE49-F238E27FC236}">
                    <a16:creationId xmlns:a16="http://schemas.microsoft.com/office/drawing/2014/main" id="{214F5AE5-31C8-D5B5-7CF7-CD0A30598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to 273">
                <a:extLst>
                  <a:ext uri="{FF2B5EF4-FFF2-40B4-BE49-F238E27FC236}">
                    <a16:creationId xmlns:a16="http://schemas.microsoft.com/office/drawing/2014/main" id="{3C6A5E7D-7BD9-08C1-0FCF-C7FF215C39B1}"/>
                  </a:ext>
                </a:extLst>
              </p:cNvPr>
              <p:cNvCxnSpPr>
                <a:cxnSpLocks/>
                <a:stCxn id="241" idx="2"/>
                <a:endCxn id="249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to 274">
                <a:extLst>
                  <a:ext uri="{FF2B5EF4-FFF2-40B4-BE49-F238E27FC236}">
                    <a16:creationId xmlns:a16="http://schemas.microsoft.com/office/drawing/2014/main" id="{CC5578D0-B939-8AB0-F49F-40ADAC3D13F1}"/>
                  </a:ext>
                </a:extLst>
              </p:cNvPr>
              <p:cNvCxnSpPr>
                <a:cxnSpLocks/>
                <a:stCxn id="241" idx="2"/>
                <a:endCxn id="243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3094F0FC-DD9A-CC18-9A3A-1E325A4F4DC0}"/>
              </a:ext>
            </a:extLst>
          </p:cNvPr>
          <p:cNvGrpSpPr/>
          <p:nvPr/>
        </p:nvGrpSpPr>
        <p:grpSpPr>
          <a:xfrm>
            <a:off x="160301" y="3701326"/>
            <a:ext cx="1419802" cy="2173909"/>
            <a:chOff x="6857045" y="3701326"/>
            <a:chExt cx="1419802" cy="2173909"/>
          </a:xfrm>
        </p:grpSpPr>
        <p:sp>
          <p:nvSpPr>
            <p:cNvPr id="277" name="CaixaDeTexto 276">
              <a:extLst>
                <a:ext uri="{FF2B5EF4-FFF2-40B4-BE49-F238E27FC236}">
                  <a16:creationId xmlns:a16="http://schemas.microsoft.com/office/drawing/2014/main" id="{B9B7E40F-0AA2-9EE2-C0EA-09535DA781AB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(1)</a:t>
              </a:r>
            </a:p>
            <a:p>
              <a:pPr algn="ctr"/>
              <a:r>
                <a:rPr lang="pt-BR" sz="1400" b="1" i="0" u="none" strike="noStrike" baseline="0" dirty="0" err="1"/>
                <a:t>abcdad</a:t>
              </a:r>
              <a:endParaRPr lang="pt-BR" sz="1400" b="1" dirty="0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9BA6A71F-B272-3A96-72E5-79577E0824A6}"/>
                </a:ext>
              </a:extLst>
            </p:cNvPr>
            <p:cNvGrpSpPr/>
            <p:nvPr/>
          </p:nvGrpSpPr>
          <p:grpSpPr>
            <a:xfrm>
              <a:off x="7052061" y="4242658"/>
              <a:ext cx="1224786" cy="1632577"/>
              <a:chOff x="5395877" y="4176191"/>
              <a:chExt cx="1224786" cy="1632577"/>
            </a:xfrm>
          </p:grpSpPr>
          <p:sp>
            <p:nvSpPr>
              <p:cNvPr id="280" name="CaixaDeTexto 279">
                <a:extLst>
                  <a:ext uri="{FF2B5EF4-FFF2-40B4-BE49-F238E27FC236}">
                    <a16:creationId xmlns:a16="http://schemas.microsoft.com/office/drawing/2014/main" id="{E805E5B9-5171-205E-A8AF-74AC51C67099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cxnSp>
            <p:nvCxnSpPr>
              <p:cNvPr id="283" name="Conector reto 282">
                <a:extLst>
                  <a:ext uri="{FF2B5EF4-FFF2-40B4-BE49-F238E27FC236}">
                    <a16:creationId xmlns:a16="http://schemas.microsoft.com/office/drawing/2014/main" id="{B9E58A2E-EDAB-65D1-8037-748678883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877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>
                <a:extLst>
                  <a:ext uri="{FF2B5EF4-FFF2-40B4-BE49-F238E27FC236}">
                    <a16:creationId xmlns:a16="http://schemas.microsoft.com/office/drawing/2014/main" id="{D2713178-1E64-92DA-6BF4-6F956C397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to 293">
                <a:extLst>
                  <a:ext uri="{FF2B5EF4-FFF2-40B4-BE49-F238E27FC236}">
                    <a16:creationId xmlns:a16="http://schemas.microsoft.com/office/drawing/2014/main" id="{FD6561E9-1CCD-B1DF-AA41-64DCE210F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to 298">
                <a:extLst>
                  <a:ext uri="{FF2B5EF4-FFF2-40B4-BE49-F238E27FC236}">
                    <a16:creationId xmlns:a16="http://schemas.microsoft.com/office/drawing/2014/main" id="{9147F4B3-CD7C-9347-1865-1A5D62E6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>
                <a:extLst>
                  <a:ext uri="{FF2B5EF4-FFF2-40B4-BE49-F238E27FC236}">
                    <a16:creationId xmlns:a16="http://schemas.microsoft.com/office/drawing/2014/main" id="{B6B1AFDF-4228-8A03-B1C5-894904534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3F03207A-7100-6EB3-9B25-1AD473ACF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10946047-6D83-1BFE-AE08-6723B41ED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893B861D-3D25-BD6E-3193-383EF1D96C73}"/>
              </a:ext>
            </a:extLst>
          </p:cNvPr>
          <p:cNvGrpSpPr/>
          <p:nvPr/>
        </p:nvGrpSpPr>
        <p:grpSpPr>
          <a:xfrm>
            <a:off x="3599892" y="3701326"/>
            <a:ext cx="1688623" cy="2173909"/>
            <a:chOff x="6588224" y="3701326"/>
            <a:chExt cx="1688623" cy="2173909"/>
          </a:xfrm>
        </p:grpSpPr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454A4A6D-EB3E-5D79-724E-4A053CF448E9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(3)</a:t>
              </a:r>
            </a:p>
            <a:p>
              <a:pPr algn="ctr"/>
              <a:r>
                <a:rPr lang="pt-BR" sz="1400" b="1" i="0" u="none" strike="noStrike" baseline="0" dirty="0" err="1"/>
                <a:t>abcdad</a:t>
              </a:r>
              <a:endParaRPr lang="pt-BR" sz="1400" b="1" dirty="0"/>
            </a:p>
          </p:txBody>
        </p:sp>
        <p:grpSp>
          <p:nvGrpSpPr>
            <p:cNvPr id="317" name="Agrupar 316">
              <a:extLst>
                <a:ext uri="{FF2B5EF4-FFF2-40B4-BE49-F238E27FC236}">
                  <a16:creationId xmlns:a16="http://schemas.microsoft.com/office/drawing/2014/main" id="{8EEC5CB6-2049-7D72-4758-B40D600F3741}"/>
                </a:ext>
              </a:extLst>
            </p:cNvPr>
            <p:cNvGrpSpPr/>
            <p:nvPr/>
          </p:nvGrpSpPr>
          <p:grpSpPr>
            <a:xfrm>
              <a:off x="6588224" y="4242658"/>
              <a:ext cx="1688623" cy="1632577"/>
              <a:chOff x="4932040" y="4176191"/>
              <a:chExt cx="1688623" cy="1632577"/>
            </a:xfrm>
          </p:grpSpPr>
          <p:sp>
            <p:nvSpPr>
              <p:cNvPr id="318" name="CaixaDeTexto 317">
                <a:extLst>
                  <a:ext uri="{FF2B5EF4-FFF2-40B4-BE49-F238E27FC236}">
                    <a16:creationId xmlns:a16="http://schemas.microsoft.com/office/drawing/2014/main" id="{EB89912C-81D8-8553-34A6-390F97542AEF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19" name="CaixaDeTexto 318">
                <a:extLst>
                  <a:ext uri="{FF2B5EF4-FFF2-40B4-BE49-F238E27FC236}">
                    <a16:creationId xmlns:a16="http://schemas.microsoft.com/office/drawing/2014/main" id="{477AB620-F4FB-C1C0-7A38-CE66C4E0D57A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320" name="CaixaDeTexto 319">
                <a:extLst>
                  <a:ext uri="{FF2B5EF4-FFF2-40B4-BE49-F238E27FC236}">
                    <a16:creationId xmlns:a16="http://schemas.microsoft.com/office/drawing/2014/main" id="{668B98B0-BE2B-34A0-7374-5E84579077CC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21" name="CaixaDeTexto 320">
                <a:extLst>
                  <a:ext uri="{FF2B5EF4-FFF2-40B4-BE49-F238E27FC236}">
                    <a16:creationId xmlns:a16="http://schemas.microsoft.com/office/drawing/2014/main" id="{484C6475-3585-7D84-2248-5F6929B012D1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152EA0AF-3E87-8E64-DD82-BAE15B5A80C5}"/>
                  </a:ext>
                </a:extLst>
              </p:cNvPr>
              <p:cNvCxnSpPr>
                <a:stCxn id="321" idx="2"/>
                <a:endCxn id="321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6F932690-C4FB-D9DA-6C5D-E41A37C3E4EF}"/>
                  </a:ext>
                </a:extLst>
              </p:cNvPr>
              <p:cNvCxnSpPr>
                <a:stCxn id="321" idx="2"/>
                <a:endCxn id="318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918CD1D7-6F37-D0E2-1750-0393C1EF57D4}"/>
                  </a:ext>
                </a:extLst>
              </p:cNvPr>
              <p:cNvCxnSpPr>
                <a:cxnSpLocks/>
                <a:stCxn id="321" idx="2"/>
                <a:endCxn id="320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CaixaDeTexto 326">
                <a:extLst>
                  <a:ext uri="{FF2B5EF4-FFF2-40B4-BE49-F238E27FC236}">
                    <a16:creationId xmlns:a16="http://schemas.microsoft.com/office/drawing/2014/main" id="{F3A06C7A-C1C8-3A7D-A068-A950D484534A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21D65B9F-CA34-2FF7-F36E-7680A18438E0}"/>
                  </a:ext>
                </a:extLst>
              </p:cNvPr>
              <p:cNvCxnSpPr>
                <a:stCxn id="327" idx="2"/>
                <a:endCxn id="327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to 332">
                <a:extLst>
                  <a:ext uri="{FF2B5EF4-FFF2-40B4-BE49-F238E27FC236}">
                    <a16:creationId xmlns:a16="http://schemas.microsoft.com/office/drawing/2014/main" id="{60D3C6F0-2199-FD31-BCA4-BF19601CF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913AA80D-34DB-928F-100E-F7A0ACD6E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reto 341">
                <a:extLst>
                  <a:ext uri="{FF2B5EF4-FFF2-40B4-BE49-F238E27FC236}">
                    <a16:creationId xmlns:a16="http://schemas.microsoft.com/office/drawing/2014/main" id="{A794C3D3-4E63-EE81-391B-CCD76F4C7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Conector reto 344">
                <a:extLst>
                  <a:ext uri="{FF2B5EF4-FFF2-40B4-BE49-F238E27FC236}">
                    <a16:creationId xmlns:a16="http://schemas.microsoft.com/office/drawing/2014/main" id="{A7FD6184-B484-780D-F082-97DDDC647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reto 347">
                <a:extLst>
                  <a:ext uri="{FF2B5EF4-FFF2-40B4-BE49-F238E27FC236}">
                    <a16:creationId xmlns:a16="http://schemas.microsoft.com/office/drawing/2014/main" id="{D4A9B794-E09B-7CDF-CB7E-BB53E1EC8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reto 351">
                <a:extLst>
                  <a:ext uri="{FF2B5EF4-FFF2-40B4-BE49-F238E27FC236}">
                    <a16:creationId xmlns:a16="http://schemas.microsoft.com/office/drawing/2014/main" id="{3CC499AA-EE00-7038-358C-F3CB1A2451E6}"/>
                  </a:ext>
                </a:extLst>
              </p:cNvPr>
              <p:cNvCxnSpPr>
                <a:cxnSpLocks/>
                <a:stCxn id="319" idx="2"/>
                <a:endCxn id="327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to 352">
                <a:extLst>
                  <a:ext uri="{FF2B5EF4-FFF2-40B4-BE49-F238E27FC236}">
                    <a16:creationId xmlns:a16="http://schemas.microsoft.com/office/drawing/2014/main" id="{DCE48645-0B18-7279-974D-417EFA377047}"/>
                  </a:ext>
                </a:extLst>
              </p:cNvPr>
              <p:cNvCxnSpPr>
                <a:cxnSpLocks/>
                <a:stCxn id="319" idx="2"/>
                <a:endCxn id="321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4" name="Agrupar 353">
            <a:extLst>
              <a:ext uri="{FF2B5EF4-FFF2-40B4-BE49-F238E27FC236}">
                <a16:creationId xmlns:a16="http://schemas.microsoft.com/office/drawing/2014/main" id="{6E98460A-844D-F0A6-D9F1-6495BABB45AE}"/>
              </a:ext>
            </a:extLst>
          </p:cNvPr>
          <p:cNvGrpSpPr/>
          <p:nvPr/>
        </p:nvGrpSpPr>
        <p:grpSpPr>
          <a:xfrm>
            <a:off x="5454098" y="3701326"/>
            <a:ext cx="1688623" cy="2173909"/>
            <a:chOff x="6588224" y="3701326"/>
            <a:chExt cx="1688623" cy="2173909"/>
          </a:xfrm>
        </p:grpSpPr>
        <p:sp>
          <p:nvSpPr>
            <p:cNvPr id="355" name="CaixaDeTexto 354">
              <a:extLst>
                <a:ext uri="{FF2B5EF4-FFF2-40B4-BE49-F238E27FC236}">
                  <a16:creationId xmlns:a16="http://schemas.microsoft.com/office/drawing/2014/main" id="{63F8D579-3A31-9324-4756-0B1AF838A0D9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(4)</a:t>
              </a:r>
            </a:p>
            <a:p>
              <a:pPr algn="ctr"/>
              <a:r>
                <a:rPr lang="pt-BR" sz="1400" b="1" i="0" u="none" strike="noStrike" baseline="0" dirty="0" err="1"/>
                <a:t>bcdad</a:t>
              </a:r>
              <a:endParaRPr lang="pt-BR" sz="1400" b="1" dirty="0"/>
            </a:p>
          </p:txBody>
        </p:sp>
        <p:grpSp>
          <p:nvGrpSpPr>
            <p:cNvPr id="356" name="Agrupar 355">
              <a:extLst>
                <a:ext uri="{FF2B5EF4-FFF2-40B4-BE49-F238E27FC236}">
                  <a16:creationId xmlns:a16="http://schemas.microsoft.com/office/drawing/2014/main" id="{4054AE69-FAD7-9021-BFE7-D80E0EDAA407}"/>
                </a:ext>
              </a:extLst>
            </p:cNvPr>
            <p:cNvGrpSpPr/>
            <p:nvPr/>
          </p:nvGrpSpPr>
          <p:grpSpPr>
            <a:xfrm>
              <a:off x="6588224" y="4242658"/>
              <a:ext cx="1688623" cy="1632577"/>
              <a:chOff x="4932040" y="4176191"/>
              <a:chExt cx="1688623" cy="1632577"/>
            </a:xfrm>
          </p:grpSpPr>
          <p:sp>
            <p:nvSpPr>
              <p:cNvPr id="357" name="CaixaDeTexto 356">
                <a:extLst>
                  <a:ext uri="{FF2B5EF4-FFF2-40B4-BE49-F238E27FC236}">
                    <a16:creationId xmlns:a16="http://schemas.microsoft.com/office/drawing/2014/main" id="{4CD7D7F3-AAD9-82C7-EA13-6A963AAF0866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58" name="CaixaDeTexto 357">
                <a:extLst>
                  <a:ext uri="{FF2B5EF4-FFF2-40B4-BE49-F238E27FC236}">
                    <a16:creationId xmlns:a16="http://schemas.microsoft.com/office/drawing/2014/main" id="{BBD8AE22-885A-E156-758E-A7214FCEDD22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359" name="CaixaDeTexto 358">
                <a:extLst>
                  <a:ext uri="{FF2B5EF4-FFF2-40B4-BE49-F238E27FC236}">
                    <a16:creationId xmlns:a16="http://schemas.microsoft.com/office/drawing/2014/main" id="{918A5483-BB65-9ECC-905D-6FC8D85AC704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60" name="CaixaDeTexto 359">
                <a:extLst>
                  <a:ext uri="{FF2B5EF4-FFF2-40B4-BE49-F238E27FC236}">
                    <a16:creationId xmlns:a16="http://schemas.microsoft.com/office/drawing/2014/main" id="{E875FC41-6786-864F-BBD3-3E202CDA137F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61" name="Conector reto 360">
                <a:extLst>
                  <a:ext uri="{FF2B5EF4-FFF2-40B4-BE49-F238E27FC236}">
                    <a16:creationId xmlns:a16="http://schemas.microsoft.com/office/drawing/2014/main" id="{402D2F61-7AD7-876F-8B2B-468FC9A11590}"/>
                  </a:ext>
                </a:extLst>
              </p:cNvPr>
              <p:cNvCxnSpPr>
                <a:stCxn id="360" idx="2"/>
                <a:endCxn id="360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ector reto 361">
                <a:extLst>
                  <a:ext uri="{FF2B5EF4-FFF2-40B4-BE49-F238E27FC236}">
                    <a16:creationId xmlns:a16="http://schemas.microsoft.com/office/drawing/2014/main" id="{AFF74AB3-A270-9E9A-0C8E-8679BBBB923A}"/>
                  </a:ext>
                </a:extLst>
              </p:cNvPr>
              <p:cNvCxnSpPr>
                <a:stCxn id="360" idx="2"/>
                <a:endCxn id="357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Conector reto 362">
                <a:extLst>
                  <a:ext uri="{FF2B5EF4-FFF2-40B4-BE49-F238E27FC236}">
                    <a16:creationId xmlns:a16="http://schemas.microsoft.com/office/drawing/2014/main" id="{7E8DF4D1-D6E1-6F47-EFB6-7862254D7505}"/>
                  </a:ext>
                </a:extLst>
              </p:cNvPr>
              <p:cNvCxnSpPr>
                <a:cxnSpLocks/>
                <a:stCxn id="360" idx="2"/>
                <a:endCxn id="359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CaixaDeTexto 365">
                <a:extLst>
                  <a:ext uri="{FF2B5EF4-FFF2-40B4-BE49-F238E27FC236}">
                    <a16:creationId xmlns:a16="http://schemas.microsoft.com/office/drawing/2014/main" id="{ADD73878-B842-C936-CE34-8529F088834B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367" name="Conector reto 366">
                <a:extLst>
                  <a:ext uri="{FF2B5EF4-FFF2-40B4-BE49-F238E27FC236}">
                    <a16:creationId xmlns:a16="http://schemas.microsoft.com/office/drawing/2014/main" id="{CF505C16-C4BF-2125-2952-45848E58B197}"/>
                  </a:ext>
                </a:extLst>
              </p:cNvPr>
              <p:cNvCxnSpPr>
                <a:stCxn id="366" idx="2"/>
                <a:endCxn id="366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Conector reto 371">
                <a:extLst>
                  <a:ext uri="{FF2B5EF4-FFF2-40B4-BE49-F238E27FC236}">
                    <a16:creationId xmlns:a16="http://schemas.microsoft.com/office/drawing/2014/main" id="{24570FE7-32CF-0474-0A4E-81CA3E76F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Conector reto 376">
                <a:extLst>
                  <a:ext uri="{FF2B5EF4-FFF2-40B4-BE49-F238E27FC236}">
                    <a16:creationId xmlns:a16="http://schemas.microsoft.com/office/drawing/2014/main" id="{3756A80E-5592-06C8-B4A2-462F517B2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Conector reto 380">
                <a:extLst>
                  <a:ext uri="{FF2B5EF4-FFF2-40B4-BE49-F238E27FC236}">
                    <a16:creationId xmlns:a16="http://schemas.microsoft.com/office/drawing/2014/main" id="{A2C8C0F1-540E-81BC-C845-2AB88E549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Conector reto 383">
                <a:extLst>
                  <a:ext uri="{FF2B5EF4-FFF2-40B4-BE49-F238E27FC236}">
                    <a16:creationId xmlns:a16="http://schemas.microsoft.com/office/drawing/2014/main" id="{606CC9F8-B313-E4FF-B402-1DE09E437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Conector reto 386">
                <a:extLst>
                  <a:ext uri="{FF2B5EF4-FFF2-40B4-BE49-F238E27FC236}">
                    <a16:creationId xmlns:a16="http://schemas.microsoft.com/office/drawing/2014/main" id="{7ED008EC-2452-BA43-64A7-EBFAF701D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Conector reto 390">
                <a:extLst>
                  <a:ext uri="{FF2B5EF4-FFF2-40B4-BE49-F238E27FC236}">
                    <a16:creationId xmlns:a16="http://schemas.microsoft.com/office/drawing/2014/main" id="{CF750DD2-46FF-4C74-580D-5D5037F023BF}"/>
                  </a:ext>
                </a:extLst>
              </p:cNvPr>
              <p:cNvCxnSpPr>
                <a:cxnSpLocks/>
                <a:stCxn id="358" idx="2"/>
                <a:endCxn id="366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Conector reto 391">
                <a:extLst>
                  <a:ext uri="{FF2B5EF4-FFF2-40B4-BE49-F238E27FC236}">
                    <a16:creationId xmlns:a16="http://schemas.microsoft.com/office/drawing/2014/main" id="{56509D1E-B6D5-8C9C-27FB-CBE31CC62AB8}"/>
                  </a:ext>
                </a:extLst>
              </p:cNvPr>
              <p:cNvCxnSpPr>
                <a:cxnSpLocks/>
                <a:stCxn id="358" idx="2"/>
                <a:endCxn id="360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1111153-6636-926C-3117-E357CEE73F30}"/>
              </a:ext>
            </a:extLst>
          </p:cNvPr>
          <p:cNvCxnSpPr>
            <a:cxnSpLocks/>
            <a:endCxn id="280" idx="2"/>
          </p:cNvCxnSpPr>
          <p:nvPr/>
        </p:nvCxnSpPr>
        <p:spPr>
          <a:xfrm flipH="1" flipV="1">
            <a:off x="767839" y="4458102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F17939E-D1A0-62E4-4DE2-AF1C12ED65BD}"/>
              </a:ext>
            </a:extLst>
          </p:cNvPr>
          <p:cNvCxnSpPr>
            <a:cxnSpLocks/>
            <a:endCxn id="243" idx="2"/>
          </p:cNvCxnSpPr>
          <p:nvPr/>
        </p:nvCxnSpPr>
        <p:spPr>
          <a:xfrm flipH="1" flipV="1">
            <a:off x="2177735" y="4814638"/>
            <a:ext cx="0" cy="396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C479B27-C56B-5BC4-68EE-FE88062BFC23}"/>
              </a:ext>
            </a:extLst>
          </p:cNvPr>
          <p:cNvCxnSpPr>
            <a:cxnSpLocks/>
            <a:endCxn id="318" idx="2"/>
          </p:cNvCxnSpPr>
          <p:nvPr/>
        </p:nvCxnSpPr>
        <p:spPr>
          <a:xfrm flipH="1" flipV="1">
            <a:off x="3831383" y="5167570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970FA26-CAAF-D622-B2B7-23259DE2DD72}"/>
              </a:ext>
            </a:extLst>
          </p:cNvPr>
          <p:cNvCxnSpPr>
            <a:cxnSpLocks/>
            <a:endCxn id="359" idx="2"/>
          </p:cNvCxnSpPr>
          <p:nvPr/>
        </p:nvCxnSpPr>
        <p:spPr>
          <a:xfrm flipH="1" flipV="1">
            <a:off x="6086704" y="5171174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79C7F04-8DBC-7BB9-6DD1-218061434C1D}"/>
              </a:ext>
            </a:extLst>
          </p:cNvPr>
          <p:cNvCxnSpPr>
            <a:cxnSpLocks/>
            <a:endCxn id="182" idx="2"/>
          </p:cNvCxnSpPr>
          <p:nvPr/>
        </p:nvCxnSpPr>
        <p:spPr>
          <a:xfrm flipH="1" flipV="1">
            <a:off x="7776356" y="5522304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3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1620838" indent="-898525" algn="l">
              <a:spcBef>
                <a:spcPts val="1800"/>
              </a:spcBef>
            </a:pPr>
            <a:r>
              <a:rPr lang="pt-BR" sz="1400" i="1" u="none" strike="noStrike" baseline="0" dirty="0"/>
              <a:t>Exemplo</a:t>
            </a:r>
            <a:r>
              <a:rPr lang="pt-BR" sz="1400" b="0" i="0" u="none" strike="noStrike" baseline="0" dirty="0"/>
              <a:t>:	&lt;S&gt; ::= &lt;A&gt;&lt;S&gt; | &lt;B&gt;&lt;A&gt;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&lt;A&gt; ::= a&lt;B&gt; | &lt;C&gt;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&lt;B&gt; ::= b&lt;A&gt; | d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&lt;C&gt; ::= c</a:t>
            </a:r>
          </a:p>
          <a:p>
            <a:pPr marL="1620838" indent="-544513" algn="l">
              <a:spcBef>
                <a:spcPts val="600"/>
              </a:spcBef>
            </a:pPr>
            <a:r>
              <a:rPr lang="pt-BR" sz="1200" b="0" i="0" u="none" strike="noStrike" baseline="0" dirty="0">
                <a:latin typeface="Helvetica" panose="020B0604020202020204" pitchFamily="34" charset="0"/>
              </a:rPr>
              <a:t>Reconhecer cadeia </a:t>
            </a:r>
            <a:r>
              <a:rPr lang="pt-BR" sz="1200" i="0" u="none" strike="noStrike" baseline="0" dirty="0" err="1">
                <a:latin typeface="Helvetica" panose="020B0604020202020204" pitchFamily="34" charset="0"/>
              </a:rPr>
              <a:t>abcdad</a:t>
            </a:r>
            <a:endParaRPr lang="pt-BR" sz="1050" dirty="0"/>
          </a:p>
          <a:p>
            <a:pPr marL="1620838" indent="-725488" algn="l">
              <a:spcBef>
                <a:spcPts val="1800"/>
              </a:spcBef>
            </a:pPr>
            <a:endParaRPr lang="pt-BR" sz="12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731DFA9A-0395-3B17-C809-6E18CC64E60D}"/>
              </a:ext>
            </a:extLst>
          </p:cNvPr>
          <p:cNvGrpSpPr/>
          <p:nvPr/>
        </p:nvGrpSpPr>
        <p:grpSpPr>
          <a:xfrm>
            <a:off x="1745686" y="3701326"/>
            <a:ext cx="1688623" cy="2175712"/>
            <a:chOff x="6588224" y="3701326"/>
            <a:chExt cx="1688623" cy="2175712"/>
          </a:xfrm>
        </p:grpSpPr>
        <p:sp>
          <p:nvSpPr>
            <p:cNvPr id="238" name="CaixaDeTexto 237">
              <a:extLst>
                <a:ext uri="{FF2B5EF4-FFF2-40B4-BE49-F238E27FC236}">
                  <a16:creationId xmlns:a16="http://schemas.microsoft.com/office/drawing/2014/main" id="{8766ACBD-4C70-43C9-1345-0978625688F6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(7)</a:t>
              </a:r>
            </a:p>
            <a:p>
              <a:pPr algn="ctr"/>
              <a:r>
                <a:rPr lang="pt-BR" sz="1400" b="1" i="0" u="none" strike="noStrike" baseline="0" dirty="0" err="1"/>
                <a:t>cdad</a:t>
              </a:r>
              <a:endParaRPr lang="pt-BR" sz="1400" b="1" dirty="0"/>
            </a:p>
          </p:txBody>
        </p:sp>
        <p:grpSp>
          <p:nvGrpSpPr>
            <p:cNvPr id="239" name="Agrupar 238">
              <a:extLst>
                <a:ext uri="{FF2B5EF4-FFF2-40B4-BE49-F238E27FC236}">
                  <a16:creationId xmlns:a16="http://schemas.microsoft.com/office/drawing/2014/main" id="{5B37221A-4DBB-40E5-39F6-E53023A81641}"/>
                </a:ext>
              </a:extLst>
            </p:cNvPr>
            <p:cNvGrpSpPr/>
            <p:nvPr/>
          </p:nvGrpSpPr>
          <p:grpSpPr>
            <a:xfrm>
              <a:off x="6588224" y="4242658"/>
              <a:ext cx="1688623" cy="1634380"/>
              <a:chOff x="4932040" y="4176191"/>
              <a:chExt cx="1688623" cy="1634380"/>
            </a:xfrm>
          </p:grpSpPr>
          <p:sp>
            <p:nvSpPr>
              <p:cNvPr id="240" name="CaixaDeTexto 239">
                <a:extLst>
                  <a:ext uri="{FF2B5EF4-FFF2-40B4-BE49-F238E27FC236}">
                    <a16:creationId xmlns:a16="http://schemas.microsoft.com/office/drawing/2014/main" id="{467F07BE-6AE4-D296-E01C-6E90D9762273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241" name="CaixaDeTexto 240">
                <a:extLst>
                  <a:ext uri="{FF2B5EF4-FFF2-40B4-BE49-F238E27FC236}">
                    <a16:creationId xmlns:a16="http://schemas.microsoft.com/office/drawing/2014/main" id="{EE06C651-33F4-D431-13A5-B9284A3A97BE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242" name="CaixaDeTexto 241">
                <a:extLst>
                  <a:ext uri="{FF2B5EF4-FFF2-40B4-BE49-F238E27FC236}">
                    <a16:creationId xmlns:a16="http://schemas.microsoft.com/office/drawing/2014/main" id="{4C4E46FC-D3AF-508C-AC0D-1532477944CF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43" name="CaixaDeTexto 242">
                <a:extLst>
                  <a:ext uri="{FF2B5EF4-FFF2-40B4-BE49-F238E27FC236}">
                    <a16:creationId xmlns:a16="http://schemas.microsoft.com/office/drawing/2014/main" id="{9DDD53F8-9A3A-0B3A-3A4C-32C1E48E22B6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44" name="Conector reto 243">
                <a:extLst>
                  <a:ext uri="{FF2B5EF4-FFF2-40B4-BE49-F238E27FC236}">
                    <a16:creationId xmlns:a16="http://schemas.microsoft.com/office/drawing/2014/main" id="{A872210D-B072-9DD8-A10A-A8C8A5607E76}"/>
                  </a:ext>
                </a:extLst>
              </p:cNvPr>
              <p:cNvCxnSpPr>
                <a:stCxn id="243" idx="2"/>
                <a:endCxn id="243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>
                <a:extLst>
                  <a:ext uri="{FF2B5EF4-FFF2-40B4-BE49-F238E27FC236}">
                    <a16:creationId xmlns:a16="http://schemas.microsoft.com/office/drawing/2014/main" id="{B3DCFB27-1125-F73B-0DEC-13BB6192A0BE}"/>
                  </a:ext>
                </a:extLst>
              </p:cNvPr>
              <p:cNvCxnSpPr>
                <a:stCxn id="243" idx="2"/>
                <a:endCxn id="240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>
                <a:extLst>
                  <a:ext uri="{FF2B5EF4-FFF2-40B4-BE49-F238E27FC236}">
                    <a16:creationId xmlns:a16="http://schemas.microsoft.com/office/drawing/2014/main" id="{766F6A89-8AC6-9D34-E3BB-DE721997F26B}"/>
                  </a:ext>
                </a:extLst>
              </p:cNvPr>
              <p:cNvCxnSpPr>
                <a:cxnSpLocks/>
                <a:stCxn id="243" idx="2"/>
                <a:endCxn id="242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CaixaDeTexto 248">
                <a:extLst>
                  <a:ext uri="{FF2B5EF4-FFF2-40B4-BE49-F238E27FC236}">
                    <a16:creationId xmlns:a16="http://schemas.microsoft.com/office/drawing/2014/main" id="{4C9EF6AD-6C54-A8AD-E0A3-A9D35FD81DE3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250" name="Conector reto 249">
                <a:extLst>
                  <a:ext uri="{FF2B5EF4-FFF2-40B4-BE49-F238E27FC236}">
                    <a16:creationId xmlns:a16="http://schemas.microsoft.com/office/drawing/2014/main" id="{84A2785D-A7D6-7891-558F-B777E024E9EE}"/>
                  </a:ext>
                </a:extLst>
              </p:cNvPr>
              <p:cNvCxnSpPr>
                <a:stCxn id="249" idx="2"/>
                <a:endCxn id="249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CaixaDeTexto 252">
                <a:extLst>
                  <a:ext uri="{FF2B5EF4-FFF2-40B4-BE49-F238E27FC236}">
                    <a16:creationId xmlns:a16="http://schemas.microsoft.com/office/drawing/2014/main" id="{AA3258A9-1151-7AFD-296D-D105A831796D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54" name="CaixaDeTexto 253">
                <a:extLst>
                  <a:ext uri="{FF2B5EF4-FFF2-40B4-BE49-F238E27FC236}">
                    <a16:creationId xmlns:a16="http://schemas.microsoft.com/office/drawing/2014/main" id="{CA9E39D0-FE9C-55F3-3592-A3FDE8761C13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0734BE5-5B9C-21F1-2972-CF23B7AC8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4CEF92DC-A07E-410A-C40E-CFEB8A8E9CDC}"/>
                  </a:ext>
                </a:extLst>
              </p:cNvPr>
              <p:cNvCxnSpPr>
                <a:cxnSpLocks/>
                <a:stCxn id="242" idx="2"/>
                <a:endCxn id="253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2A9A4F02-F5FA-36F5-7F0F-2A03C45E7029}"/>
                  </a:ext>
                </a:extLst>
              </p:cNvPr>
              <p:cNvCxnSpPr>
                <a:cxnSpLocks/>
                <a:stCxn id="242" idx="2"/>
                <a:endCxn id="254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3B53D980-B27C-805D-5214-4DE9B7EA5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to 263">
                <a:extLst>
                  <a:ext uri="{FF2B5EF4-FFF2-40B4-BE49-F238E27FC236}">
                    <a16:creationId xmlns:a16="http://schemas.microsoft.com/office/drawing/2014/main" id="{A3251AF9-BF70-F179-0CAC-2D0258720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CaixaDeTexto 265">
                <a:extLst>
                  <a:ext uri="{FF2B5EF4-FFF2-40B4-BE49-F238E27FC236}">
                    <a16:creationId xmlns:a16="http://schemas.microsoft.com/office/drawing/2014/main" id="{A73B0105-BB76-6848-F930-7944ECAB049F}"/>
                  </a:ext>
                </a:extLst>
              </p:cNvPr>
              <p:cNvSpPr txBox="1"/>
              <p:nvPr/>
            </p:nvSpPr>
            <p:spPr>
              <a:xfrm>
                <a:off x="5532002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267" name="Conector reto 266">
                <a:extLst>
                  <a:ext uri="{FF2B5EF4-FFF2-40B4-BE49-F238E27FC236}">
                    <a16:creationId xmlns:a16="http://schemas.microsoft.com/office/drawing/2014/main" id="{E21EC0EB-DF4B-396C-79CF-B67EEC526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to 267">
                <a:extLst>
                  <a:ext uri="{FF2B5EF4-FFF2-40B4-BE49-F238E27FC236}">
                    <a16:creationId xmlns:a16="http://schemas.microsoft.com/office/drawing/2014/main" id="{BA27713A-11DB-D450-BDDD-3B9A189AF4C0}"/>
                  </a:ext>
                </a:extLst>
              </p:cNvPr>
              <p:cNvCxnSpPr>
                <a:cxnSpLocks/>
                <a:stCxn id="254" idx="2"/>
                <a:endCxn id="266" idx="0"/>
              </p:cNvCxnSpPr>
              <p:nvPr/>
            </p:nvCxnSpPr>
            <p:spPr>
              <a:xfrm>
                <a:off x="5712022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>
                <a:extLst>
                  <a:ext uri="{FF2B5EF4-FFF2-40B4-BE49-F238E27FC236}">
                    <a16:creationId xmlns:a16="http://schemas.microsoft.com/office/drawing/2014/main" id="{214F5AE5-31C8-D5B5-7CF7-CD0A30598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to 273">
                <a:extLst>
                  <a:ext uri="{FF2B5EF4-FFF2-40B4-BE49-F238E27FC236}">
                    <a16:creationId xmlns:a16="http://schemas.microsoft.com/office/drawing/2014/main" id="{3C6A5E7D-7BD9-08C1-0FCF-C7FF215C39B1}"/>
                  </a:ext>
                </a:extLst>
              </p:cNvPr>
              <p:cNvCxnSpPr>
                <a:cxnSpLocks/>
                <a:stCxn id="241" idx="2"/>
                <a:endCxn id="249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to 274">
                <a:extLst>
                  <a:ext uri="{FF2B5EF4-FFF2-40B4-BE49-F238E27FC236}">
                    <a16:creationId xmlns:a16="http://schemas.microsoft.com/office/drawing/2014/main" id="{CC5578D0-B939-8AB0-F49F-40ADAC3D13F1}"/>
                  </a:ext>
                </a:extLst>
              </p:cNvPr>
              <p:cNvCxnSpPr>
                <a:cxnSpLocks/>
                <a:stCxn id="241" idx="2"/>
                <a:endCxn id="243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3094F0FC-DD9A-CC18-9A3A-1E325A4F4DC0}"/>
              </a:ext>
            </a:extLst>
          </p:cNvPr>
          <p:cNvGrpSpPr/>
          <p:nvPr/>
        </p:nvGrpSpPr>
        <p:grpSpPr>
          <a:xfrm>
            <a:off x="-108520" y="3701326"/>
            <a:ext cx="1688623" cy="2173909"/>
            <a:chOff x="6588224" y="3701326"/>
            <a:chExt cx="1688623" cy="2173909"/>
          </a:xfrm>
        </p:grpSpPr>
        <p:sp>
          <p:nvSpPr>
            <p:cNvPr id="277" name="CaixaDeTexto 276">
              <a:extLst>
                <a:ext uri="{FF2B5EF4-FFF2-40B4-BE49-F238E27FC236}">
                  <a16:creationId xmlns:a16="http://schemas.microsoft.com/office/drawing/2014/main" id="{B9B7E40F-0AA2-9EE2-C0EA-09535DA781AB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(6)</a:t>
              </a:r>
            </a:p>
            <a:p>
              <a:pPr algn="ctr"/>
              <a:r>
                <a:rPr lang="pt-BR" sz="1400" b="1" i="0" u="none" strike="noStrike" baseline="0" dirty="0" err="1"/>
                <a:t>cdad</a:t>
              </a:r>
              <a:endParaRPr lang="pt-BR" sz="1400" b="1" dirty="0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9BA6A71F-B272-3A96-72E5-79577E0824A6}"/>
                </a:ext>
              </a:extLst>
            </p:cNvPr>
            <p:cNvGrpSpPr/>
            <p:nvPr/>
          </p:nvGrpSpPr>
          <p:grpSpPr>
            <a:xfrm>
              <a:off x="6588224" y="4242658"/>
              <a:ext cx="1688623" cy="1632577"/>
              <a:chOff x="4932040" y="4176191"/>
              <a:chExt cx="1688623" cy="1632577"/>
            </a:xfrm>
          </p:grpSpPr>
          <p:sp>
            <p:nvSpPr>
              <p:cNvPr id="279" name="CaixaDeTexto 278">
                <a:extLst>
                  <a:ext uri="{FF2B5EF4-FFF2-40B4-BE49-F238E27FC236}">
                    <a16:creationId xmlns:a16="http://schemas.microsoft.com/office/drawing/2014/main" id="{C797BC7B-44E3-FAA2-991D-A8E82B178749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280" name="CaixaDeTexto 279">
                <a:extLst>
                  <a:ext uri="{FF2B5EF4-FFF2-40B4-BE49-F238E27FC236}">
                    <a16:creationId xmlns:a16="http://schemas.microsoft.com/office/drawing/2014/main" id="{E805E5B9-5171-205E-A8AF-74AC51C67099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281" name="CaixaDeTexto 280">
                <a:extLst>
                  <a:ext uri="{FF2B5EF4-FFF2-40B4-BE49-F238E27FC236}">
                    <a16:creationId xmlns:a16="http://schemas.microsoft.com/office/drawing/2014/main" id="{31903514-117F-B73F-9FA4-F93912981EE2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82" name="CaixaDeTexto 281">
                <a:extLst>
                  <a:ext uri="{FF2B5EF4-FFF2-40B4-BE49-F238E27FC236}">
                    <a16:creationId xmlns:a16="http://schemas.microsoft.com/office/drawing/2014/main" id="{20BC6742-DAD6-61C7-D4D8-B1DA66816E97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83" name="Conector reto 282">
                <a:extLst>
                  <a:ext uri="{FF2B5EF4-FFF2-40B4-BE49-F238E27FC236}">
                    <a16:creationId xmlns:a16="http://schemas.microsoft.com/office/drawing/2014/main" id="{B9E58A2E-EDAB-65D1-8037-748678883173}"/>
                  </a:ext>
                </a:extLst>
              </p:cNvPr>
              <p:cNvCxnSpPr>
                <a:stCxn id="282" idx="2"/>
                <a:endCxn id="282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>
                <a:extLst>
                  <a:ext uri="{FF2B5EF4-FFF2-40B4-BE49-F238E27FC236}">
                    <a16:creationId xmlns:a16="http://schemas.microsoft.com/office/drawing/2014/main" id="{2C5087E5-7D04-0232-D9C2-86AABBC5C1D6}"/>
                  </a:ext>
                </a:extLst>
              </p:cNvPr>
              <p:cNvCxnSpPr>
                <a:stCxn id="282" idx="2"/>
                <a:endCxn id="279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to 284">
                <a:extLst>
                  <a:ext uri="{FF2B5EF4-FFF2-40B4-BE49-F238E27FC236}">
                    <a16:creationId xmlns:a16="http://schemas.microsoft.com/office/drawing/2014/main" id="{06A93DED-9C70-6D72-8263-970E7FEAECA4}"/>
                  </a:ext>
                </a:extLst>
              </p:cNvPr>
              <p:cNvCxnSpPr>
                <a:cxnSpLocks/>
                <a:stCxn id="282" idx="2"/>
                <a:endCxn id="281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CaixaDeTexto 287">
                <a:extLst>
                  <a:ext uri="{FF2B5EF4-FFF2-40B4-BE49-F238E27FC236}">
                    <a16:creationId xmlns:a16="http://schemas.microsoft.com/office/drawing/2014/main" id="{0A87CDC2-F434-7F6B-479B-5D70E32D220A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289" name="Conector reto 288">
                <a:extLst>
                  <a:ext uri="{FF2B5EF4-FFF2-40B4-BE49-F238E27FC236}">
                    <a16:creationId xmlns:a16="http://schemas.microsoft.com/office/drawing/2014/main" id="{D2713178-1E64-92DA-6BF4-6F956C3974A6}"/>
                  </a:ext>
                </a:extLst>
              </p:cNvPr>
              <p:cNvCxnSpPr>
                <a:stCxn id="288" idx="2"/>
                <a:endCxn id="288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CaixaDeTexto 291">
                <a:extLst>
                  <a:ext uri="{FF2B5EF4-FFF2-40B4-BE49-F238E27FC236}">
                    <a16:creationId xmlns:a16="http://schemas.microsoft.com/office/drawing/2014/main" id="{3772778D-76C2-3E3A-ED08-B458907206BB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93" name="CaixaDeTexto 292">
                <a:extLst>
                  <a:ext uri="{FF2B5EF4-FFF2-40B4-BE49-F238E27FC236}">
                    <a16:creationId xmlns:a16="http://schemas.microsoft.com/office/drawing/2014/main" id="{7F01B06D-7CB2-9285-F957-781621F8D6A6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94" name="Conector reto 293">
                <a:extLst>
                  <a:ext uri="{FF2B5EF4-FFF2-40B4-BE49-F238E27FC236}">
                    <a16:creationId xmlns:a16="http://schemas.microsoft.com/office/drawing/2014/main" id="{FD6561E9-1CCD-B1DF-AA41-64DCE210F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>
                <a:extLst>
                  <a:ext uri="{FF2B5EF4-FFF2-40B4-BE49-F238E27FC236}">
                    <a16:creationId xmlns:a16="http://schemas.microsoft.com/office/drawing/2014/main" id="{FAF972A9-904F-4771-D146-232A41274EAB}"/>
                  </a:ext>
                </a:extLst>
              </p:cNvPr>
              <p:cNvCxnSpPr>
                <a:cxnSpLocks/>
                <a:stCxn id="281" idx="2"/>
                <a:endCxn id="292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>
                <a:extLst>
                  <a:ext uri="{FF2B5EF4-FFF2-40B4-BE49-F238E27FC236}">
                    <a16:creationId xmlns:a16="http://schemas.microsoft.com/office/drawing/2014/main" id="{B0B86CDB-E420-F4E2-4640-88D3E09DB4B6}"/>
                  </a:ext>
                </a:extLst>
              </p:cNvPr>
              <p:cNvCxnSpPr>
                <a:cxnSpLocks/>
                <a:stCxn id="281" idx="2"/>
                <a:endCxn id="293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to 298">
                <a:extLst>
                  <a:ext uri="{FF2B5EF4-FFF2-40B4-BE49-F238E27FC236}">
                    <a16:creationId xmlns:a16="http://schemas.microsoft.com/office/drawing/2014/main" id="{9147F4B3-CD7C-9347-1865-1A5D62E6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>
                <a:extLst>
                  <a:ext uri="{FF2B5EF4-FFF2-40B4-BE49-F238E27FC236}">
                    <a16:creationId xmlns:a16="http://schemas.microsoft.com/office/drawing/2014/main" id="{B6B1AFDF-4228-8A03-B1C5-894904534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3F03207A-7100-6EB3-9B25-1AD473ACF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10946047-6D83-1BFE-AE08-6723B41ED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to 312">
                <a:extLst>
                  <a:ext uri="{FF2B5EF4-FFF2-40B4-BE49-F238E27FC236}">
                    <a16:creationId xmlns:a16="http://schemas.microsoft.com/office/drawing/2014/main" id="{2916D308-BBF0-C3B2-6E21-030DB702119A}"/>
                  </a:ext>
                </a:extLst>
              </p:cNvPr>
              <p:cNvCxnSpPr>
                <a:cxnSpLocks/>
                <a:stCxn id="280" idx="2"/>
                <a:endCxn id="288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to 313">
                <a:extLst>
                  <a:ext uri="{FF2B5EF4-FFF2-40B4-BE49-F238E27FC236}">
                    <a16:creationId xmlns:a16="http://schemas.microsoft.com/office/drawing/2014/main" id="{639C98F9-A8AE-0D81-0F19-8E874F8A4742}"/>
                  </a:ext>
                </a:extLst>
              </p:cNvPr>
              <p:cNvCxnSpPr>
                <a:cxnSpLocks/>
                <a:stCxn id="280" idx="2"/>
                <a:endCxn id="282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893B861D-3D25-BD6E-3193-383EF1D96C73}"/>
              </a:ext>
            </a:extLst>
          </p:cNvPr>
          <p:cNvGrpSpPr/>
          <p:nvPr/>
        </p:nvGrpSpPr>
        <p:grpSpPr>
          <a:xfrm>
            <a:off x="3599892" y="3701326"/>
            <a:ext cx="1688623" cy="2530445"/>
            <a:chOff x="6588224" y="3701326"/>
            <a:chExt cx="1688623" cy="2530445"/>
          </a:xfrm>
        </p:grpSpPr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454A4A6D-EB3E-5D79-724E-4A053CF448E9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(8)</a:t>
              </a:r>
            </a:p>
            <a:p>
              <a:pPr algn="ctr"/>
              <a:r>
                <a:rPr lang="pt-BR" sz="1400" b="1" i="0" u="none" strike="noStrike" baseline="0" dirty="0" err="1"/>
                <a:t>cdad</a:t>
              </a:r>
              <a:endParaRPr lang="pt-BR" sz="1400" b="1" dirty="0"/>
            </a:p>
          </p:txBody>
        </p:sp>
        <p:grpSp>
          <p:nvGrpSpPr>
            <p:cNvPr id="317" name="Agrupar 316">
              <a:extLst>
                <a:ext uri="{FF2B5EF4-FFF2-40B4-BE49-F238E27FC236}">
                  <a16:creationId xmlns:a16="http://schemas.microsoft.com/office/drawing/2014/main" id="{8EEC5CB6-2049-7D72-4758-B40D600F3741}"/>
                </a:ext>
              </a:extLst>
            </p:cNvPr>
            <p:cNvGrpSpPr/>
            <p:nvPr/>
          </p:nvGrpSpPr>
          <p:grpSpPr>
            <a:xfrm>
              <a:off x="6588224" y="4242658"/>
              <a:ext cx="1688623" cy="1989113"/>
              <a:chOff x="4932040" y="4176191"/>
              <a:chExt cx="1688623" cy="1989113"/>
            </a:xfrm>
          </p:grpSpPr>
          <p:sp>
            <p:nvSpPr>
              <p:cNvPr id="318" name="CaixaDeTexto 317">
                <a:extLst>
                  <a:ext uri="{FF2B5EF4-FFF2-40B4-BE49-F238E27FC236}">
                    <a16:creationId xmlns:a16="http://schemas.microsoft.com/office/drawing/2014/main" id="{EB89912C-81D8-8553-34A6-390F97542AEF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19" name="CaixaDeTexto 318">
                <a:extLst>
                  <a:ext uri="{FF2B5EF4-FFF2-40B4-BE49-F238E27FC236}">
                    <a16:creationId xmlns:a16="http://schemas.microsoft.com/office/drawing/2014/main" id="{477AB620-F4FB-C1C0-7A38-CE66C4E0D57A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320" name="CaixaDeTexto 319">
                <a:extLst>
                  <a:ext uri="{FF2B5EF4-FFF2-40B4-BE49-F238E27FC236}">
                    <a16:creationId xmlns:a16="http://schemas.microsoft.com/office/drawing/2014/main" id="{668B98B0-BE2B-34A0-7374-5E84579077CC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21" name="CaixaDeTexto 320">
                <a:extLst>
                  <a:ext uri="{FF2B5EF4-FFF2-40B4-BE49-F238E27FC236}">
                    <a16:creationId xmlns:a16="http://schemas.microsoft.com/office/drawing/2014/main" id="{484C6475-3585-7D84-2248-5F6929B012D1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152EA0AF-3E87-8E64-DD82-BAE15B5A80C5}"/>
                  </a:ext>
                </a:extLst>
              </p:cNvPr>
              <p:cNvCxnSpPr>
                <a:stCxn id="321" idx="2"/>
                <a:endCxn id="321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6F932690-C4FB-D9DA-6C5D-E41A37C3E4EF}"/>
                  </a:ext>
                </a:extLst>
              </p:cNvPr>
              <p:cNvCxnSpPr>
                <a:stCxn id="321" idx="2"/>
                <a:endCxn id="318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918CD1D7-6F37-D0E2-1750-0393C1EF57D4}"/>
                  </a:ext>
                </a:extLst>
              </p:cNvPr>
              <p:cNvCxnSpPr>
                <a:cxnSpLocks/>
                <a:stCxn id="321" idx="2"/>
                <a:endCxn id="320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CaixaDeTexto 326">
                <a:extLst>
                  <a:ext uri="{FF2B5EF4-FFF2-40B4-BE49-F238E27FC236}">
                    <a16:creationId xmlns:a16="http://schemas.microsoft.com/office/drawing/2014/main" id="{F3A06C7A-C1C8-3A7D-A068-A950D484534A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21D65B9F-CA34-2FF7-F36E-7680A18438E0}"/>
                  </a:ext>
                </a:extLst>
              </p:cNvPr>
              <p:cNvCxnSpPr>
                <a:stCxn id="327" idx="2"/>
                <a:endCxn id="327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CaixaDeTexto 330">
                <a:extLst>
                  <a:ext uri="{FF2B5EF4-FFF2-40B4-BE49-F238E27FC236}">
                    <a16:creationId xmlns:a16="http://schemas.microsoft.com/office/drawing/2014/main" id="{60EF1608-2ADE-EF65-D684-ABF0C96CC7DD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32" name="CaixaDeTexto 331">
                <a:extLst>
                  <a:ext uri="{FF2B5EF4-FFF2-40B4-BE49-F238E27FC236}">
                    <a16:creationId xmlns:a16="http://schemas.microsoft.com/office/drawing/2014/main" id="{ADB05D19-1E71-1BDA-A724-1C35C22D4F8E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33" name="Conector reto 332">
                <a:extLst>
                  <a:ext uri="{FF2B5EF4-FFF2-40B4-BE49-F238E27FC236}">
                    <a16:creationId xmlns:a16="http://schemas.microsoft.com/office/drawing/2014/main" id="{60D3C6F0-2199-FD31-BCA4-BF19601CF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to 333">
                <a:extLst>
                  <a:ext uri="{FF2B5EF4-FFF2-40B4-BE49-F238E27FC236}">
                    <a16:creationId xmlns:a16="http://schemas.microsoft.com/office/drawing/2014/main" id="{78F40E65-AD26-4F0F-9EB0-813FB9435F8D}"/>
                  </a:ext>
                </a:extLst>
              </p:cNvPr>
              <p:cNvCxnSpPr>
                <a:cxnSpLocks/>
                <a:stCxn id="320" idx="2"/>
                <a:endCxn id="331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to 334">
                <a:extLst>
                  <a:ext uri="{FF2B5EF4-FFF2-40B4-BE49-F238E27FC236}">
                    <a16:creationId xmlns:a16="http://schemas.microsoft.com/office/drawing/2014/main" id="{4EF5343F-D78E-E3E1-DD0E-694E6675726E}"/>
                  </a:ext>
                </a:extLst>
              </p:cNvPr>
              <p:cNvCxnSpPr>
                <a:cxnSpLocks/>
                <a:stCxn id="320" idx="2"/>
                <a:endCxn id="332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913AA80D-34DB-928F-100E-F7A0ACD6E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reto 341">
                <a:extLst>
                  <a:ext uri="{FF2B5EF4-FFF2-40B4-BE49-F238E27FC236}">
                    <a16:creationId xmlns:a16="http://schemas.microsoft.com/office/drawing/2014/main" id="{A794C3D3-4E63-EE81-391B-CCD76F4C7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CaixaDeTexto 343">
                <a:extLst>
                  <a:ext uri="{FF2B5EF4-FFF2-40B4-BE49-F238E27FC236}">
                    <a16:creationId xmlns:a16="http://schemas.microsoft.com/office/drawing/2014/main" id="{B9578651-5D3A-0A7C-EF81-7CAD103E696F}"/>
                  </a:ext>
                </a:extLst>
              </p:cNvPr>
              <p:cNvSpPr txBox="1"/>
              <p:nvPr/>
            </p:nvSpPr>
            <p:spPr>
              <a:xfrm>
                <a:off x="5532002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45" name="Conector reto 344">
                <a:extLst>
                  <a:ext uri="{FF2B5EF4-FFF2-40B4-BE49-F238E27FC236}">
                    <a16:creationId xmlns:a16="http://schemas.microsoft.com/office/drawing/2014/main" id="{A7FD6184-B484-780D-F082-97DDDC647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Conector reto 345">
                <a:extLst>
                  <a:ext uri="{FF2B5EF4-FFF2-40B4-BE49-F238E27FC236}">
                    <a16:creationId xmlns:a16="http://schemas.microsoft.com/office/drawing/2014/main" id="{2162E8B9-841F-6DA7-B0FE-53854C60CC9B}"/>
                  </a:ext>
                </a:extLst>
              </p:cNvPr>
              <p:cNvCxnSpPr>
                <a:cxnSpLocks/>
                <a:stCxn id="332" idx="2"/>
                <a:endCxn id="344" idx="0"/>
              </p:cNvCxnSpPr>
              <p:nvPr/>
            </p:nvCxnSpPr>
            <p:spPr>
              <a:xfrm>
                <a:off x="5712022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CaixaDeTexto 346">
                <a:extLst>
                  <a:ext uri="{FF2B5EF4-FFF2-40B4-BE49-F238E27FC236}">
                    <a16:creationId xmlns:a16="http://schemas.microsoft.com/office/drawing/2014/main" id="{E86E85F1-C2D7-A293-937F-E77A7F7A12C5}"/>
                  </a:ext>
                </a:extLst>
              </p:cNvPr>
              <p:cNvSpPr txBox="1"/>
              <p:nvPr/>
            </p:nvSpPr>
            <p:spPr>
              <a:xfrm>
                <a:off x="5532002" y="5949860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48" name="Conector reto 347">
                <a:extLst>
                  <a:ext uri="{FF2B5EF4-FFF2-40B4-BE49-F238E27FC236}">
                    <a16:creationId xmlns:a16="http://schemas.microsoft.com/office/drawing/2014/main" id="{D4A9B794-E09B-7CDF-CB7E-BB53E1EC8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reto 348">
                <a:extLst>
                  <a:ext uri="{FF2B5EF4-FFF2-40B4-BE49-F238E27FC236}">
                    <a16:creationId xmlns:a16="http://schemas.microsoft.com/office/drawing/2014/main" id="{B55818B4-FC81-0CDF-8C32-2BC1E2F84E8B}"/>
                  </a:ext>
                </a:extLst>
              </p:cNvPr>
              <p:cNvCxnSpPr>
                <a:cxnSpLocks/>
                <a:stCxn id="344" idx="2"/>
                <a:endCxn id="347" idx="0"/>
              </p:cNvCxnSpPr>
              <p:nvPr/>
            </p:nvCxnSpPr>
            <p:spPr>
              <a:xfrm>
                <a:off x="5712022" y="5810571"/>
                <a:ext cx="0" cy="13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reto 351">
                <a:extLst>
                  <a:ext uri="{FF2B5EF4-FFF2-40B4-BE49-F238E27FC236}">
                    <a16:creationId xmlns:a16="http://schemas.microsoft.com/office/drawing/2014/main" id="{3CC499AA-EE00-7038-358C-F3CB1A2451E6}"/>
                  </a:ext>
                </a:extLst>
              </p:cNvPr>
              <p:cNvCxnSpPr>
                <a:cxnSpLocks/>
                <a:stCxn id="319" idx="2"/>
                <a:endCxn id="327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to 352">
                <a:extLst>
                  <a:ext uri="{FF2B5EF4-FFF2-40B4-BE49-F238E27FC236}">
                    <a16:creationId xmlns:a16="http://schemas.microsoft.com/office/drawing/2014/main" id="{DCE48645-0B18-7279-974D-417EFA377047}"/>
                  </a:ext>
                </a:extLst>
              </p:cNvPr>
              <p:cNvCxnSpPr>
                <a:cxnSpLocks/>
                <a:stCxn id="319" idx="2"/>
                <a:endCxn id="321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4" name="Agrupar 353">
            <a:extLst>
              <a:ext uri="{FF2B5EF4-FFF2-40B4-BE49-F238E27FC236}">
                <a16:creationId xmlns:a16="http://schemas.microsoft.com/office/drawing/2014/main" id="{6E98460A-844D-F0A6-D9F1-6495BABB45AE}"/>
              </a:ext>
            </a:extLst>
          </p:cNvPr>
          <p:cNvGrpSpPr/>
          <p:nvPr/>
        </p:nvGrpSpPr>
        <p:grpSpPr>
          <a:xfrm>
            <a:off x="5454098" y="3701326"/>
            <a:ext cx="1688623" cy="2530445"/>
            <a:chOff x="6588224" y="3701326"/>
            <a:chExt cx="1688623" cy="2530445"/>
          </a:xfrm>
        </p:grpSpPr>
        <p:sp>
          <p:nvSpPr>
            <p:cNvPr id="355" name="CaixaDeTexto 354">
              <a:extLst>
                <a:ext uri="{FF2B5EF4-FFF2-40B4-BE49-F238E27FC236}">
                  <a16:creationId xmlns:a16="http://schemas.microsoft.com/office/drawing/2014/main" id="{63F8D579-3A31-9324-4756-0B1AF838A0D9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(9)</a:t>
              </a:r>
            </a:p>
            <a:p>
              <a:pPr algn="ctr"/>
              <a:r>
                <a:rPr lang="pt-BR" sz="1400" b="1" i="0" u="none" strike="noStrike" baseline="0" dirty="0" err="1"/>
                <a:t>dad</a:t>
              </a:r>
              <a:endParaRPr lang="pt-BR" sz="1400" b="1" dirty="0"/>
            </a:p>
          </p:txBody>
        </p:sp>
        <p:grpSp>
          <p:nvGrpSpPr>
            <p:cNvPr id="356" name="Agrupar 355">
              <a:extLst>
                <a:ext uri="{FF2B5EF4-FFF2-40B4-BE49-F238E27FC236}">
                  <a16:creationId xmlns:a16="http://schemas.microsoft.com/office/drawing/2014/main" id="{4054AE69-FAD7-9021-BFE7-D80E0EDAA407}"/>
                </a:ext>
              </a:extLst>
            </p:cNvPr>
            <p:cNvGrpSpPr/>
            <p:nvPr/>
          </p:nvGrpSpPr>
          <p:grpSpPr>
            <a:xfrm>
              <a:off x="6588224" y="4242658"/>
              <a:ext cx="1688623" cy="1989113"/>
              <a:chOff x="4932040" y="4176191"/>
              <a:chExt cx="1688623" cy="1989113"/>
            </a:xfrm>
          </p:grpSpPr>
          <p:sp>
            <p:nvSpPr>
              <p:cNvPr id="357" name="CaixaDeTexto 356">
                <a:extLst>
                  <a:ext uri="{FF2B5EF4-FFF2-40B4-BE49-F238E27FC236}">
                    <a16:creationId xmlns:a16="http://schemas.microsoft.com/office/drawing/2014/main" id="{4CD7D7F3-AAD9-82C7-EA13-6A963AAF0866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58" name="CaixaDeTexto 357">
                <a:extLst>
                  <a:ext uri="{FF2B5EF4-FFF2-40B4-BE49-F238E27FC236}">
                    <a16:creationId xmlns:a16="http://schemas.microsoft.com/office/drawing/2014/main" id="{BBD8AE22-885A-E156-758E-A7214FCEDD22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359" name="CaixaDeTexto 358">
                <a:extLst>
                  <a:ext uri="{FF2B5EF4-FFF2-40B4-BE49-F238E27FC236}">
                    <a16:creationId xmlns:a16="http://schemas.microsoft.com/office/drawing/2014/main" id="{918A5483-BB65-9ECC-905D-6FC8D85AC704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60" name="CaixaDeTexto 359">
                <a:extLst>
                  <a:ext uri="{FF2B5EF4-FFF2-40B4-BE49-F238E27FC236}">
                    <a16:creationId xmlns:a16="http://schemas.microsoft.com/office/drawing/2014/main" id="{E875FC41-6786-864F-BBD3-3E202CDA137F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61" name="Conector reto 360">
                <a:extLst>
                  <a:ext uri="{FF2B5EF4-FFF2-40B4-BE49-F238E27FC236}">
                    <a16:creationId xmlns:a16="http://schemas.microsoft.com/office/drawing/2014/main" id="{402D2F61-7AD7-876F-8B2B-468FC9A11590}"/>
                  </a:ext>
                </a:extLst>
              </p:cNvPr>
              <p:cNvCxnSpPr>
                <a:stCxn id="360" idx="2"/>
                <a:endCxn id="360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ector reto 361">
                <a:extLst>
                  <a:ext uri="{FF2B5EF4-FFF2-40B4-BE49-F238E27FC236}">
                    <a16:creationId xmlns:a16="http://schemas.microsoft.com/office/drawing/2014/main" id="{AFF74AB3-A270-9E9A-0C8E-8679BBBB923A}"/>
                  </a:ext>
                </a:extLst>
              </p:cNvPr>
              <p:cNvCxnSpPr>
                <a:stCxn id="360" idx="2"/>
                <a:endCxn id="357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Conector reto 362">
                <a:extLst>
                  <a:ext uri="{FF2B5EF4-FFF2-40B4-BE49-F238E27FC236}">
                    <a16:creationId xmlns:a16="http://schemas.microsoft.com/office/drawing/2014/main" id="{7E8DF4D1-D6E1-6F47-EFB6-7862254D7505}"/>
                  </a:ext>
                </a:extLst>
              </p:cNvPr>
              <p:cNvCxnSpPr>
                <a:cxnSpLocks/>
                <a:stCxn id="360" idx="2"/>
                <a:endCxn id="359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CaixaDeTexto 365">
                <a:extLst>
                  <a:ext uri="{FF2B5EF4-FFF2-40B4-BE49-F238E27FC236}">
                    <a16:creationId xmlns:a16="http://schemas.microsoft.com/office/drawing/2014/main" id="{ADD73878-B842-C936-CE34-8529F088834B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367" name="Conector reto 366">
                <a:extLst>
                  <a:ext uri="{FF2B5EF4-FFF2-40B4-BE49-F238E27FC236}">
                    <a16:creationId xmlns:a16="http://schemas.microsoft.com/office/drawing/2014/main" id="{CF505C16-C4BF-2125-2952-45848E58B197}"/>
                  </a:ext>
                </a:extLst>
              </p:cNvPr>
              <p:cNvCxnSpPr>
                <a:stCxn id="366" idx="2"/>
                <a:endCxn id="366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CaixaDeTexto 369">
                <a:extLst>
                  <a:ext uri="{FF2B5EF4-FFF2-40B4-BE49-F238E27FC236}">
                    <a16:creationId xmlns:a16="http://schemas.microsoft.com/office/drawing/2014/main" id="{680EB703-4E2D-BBCA-16F3-B29067C04B89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71" name="CaixaDeTexto 370">
                <a:extLst>
                  <a:ext uri="{FF2B5EF4-FFF2-40B4-BE49-F238E27FC236}">
                    <a16:creationId xmlns:a16="http://schemas.microsoft.com/office/drawing/2014/main" id="{B1C509F7-7B0F-0373-C6A6-2BFE366FFAE8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72" name="Conector reto 371">
                <a:extLst>
                  <a:ext uri="{FF2B5EF4-FFF2-40B4-BE49-F238E27FC236}">
                    <a16:creationId xmlns:a16="http://schemas.microsoft.com/office/drawing/2014/main" id="{24570FE7-32CF-0474-0A4E-81CA3E76F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Conector reto 372">
                <a:extLst>
                  <a:ext uri="{FF2B5EF4-FFF2-40B4-BE49-F238E27FC236}">
                    <a16:creationId xmlns:a16="http://schemas.microsoft.com/office/drawing/2014/main" id="{E4FD44AD-8FCD-AE27-82F0-5D138C371E96}"/>
                  </a:ext>
                </a:extLst>
              </p:cNvPr>
              <p:cNvCxnSpPr>
                <a:cxnSpLocks/>
                <a:stCxn id="359" idx="2"/>
                <a:endCxn id="370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Conector reto 373">
                <a:extLst>
                  <a:ext uri="{FF2B5EF4-FFF2-40B4-BE49-F238E27FC236}">
                    <a16:creationId xmlns:a16="http://schemas.microsoft.com/office/drawing/2014/main" id="{DBDA7C83-DA78-E098-83F3-6E21A77BC9EB}"/>
                  </a:ext>
                </a:extLst>
              </p:cNvPr>
              <p:cNvCxnSpPr>
                <a:cxnSpLocks/>
                <a:stCxn id="359" idx="2"/>
                <a:endCxn id="371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Conector reto 376">
                <a:extLst>
                  <a:ext uri="{FF2B5EF4-FFF2-40B4-BE49-F238E27FC236}">
                    <a16:creationId xmlns:a16="http://schemas.microsoft.com/office/drawing/2014/main" id="{3756A80E-5592-06C8-B4A2-462F517B2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Conector reto 380">
                <a:extLst>
                  <a:ext uri="{FF2B5EF4-FFF2-40B4-BE49-F238E27FC236}">
                    <a16:creationId xmlns:a16="http://schemas.microsoft.com/office/drawing/2014/main" id="{A2C8C0F1-540E-81BC-C845-2AB88E549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CaixaDeTexto 382">
                <a:extLst>
                  <a:ext uri="{FF2B5EF4-FFF2-40B4-BE49-F238E27FC236}">
                    <a16:creationId xmlns:a16="http://schemas.microsoft.com/office/drawing/2014/main" id="{AA771D2E-7ADB-4786-7FB0-B26DE23BA753}"/>
                  </a:ext>
                </a:extLst>
              </p:cNvPr>
              <p:cNvSpPr txBox="1"/>
              <p:nvPr/>
            </p:nvSpPr>
            <p:spPr>
              <a:xfrm>
                <a:off x="5532002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84" name="Conector reto 383">
                <a:extLst>
                  <a:ext uri="{FF2B5EF4-FFF2-40B4-BE49-F238E27FC236}">
                    <a16:creationId xmlns:a16="http://schemas.microsoft.com/office/drawing/2014/main" id="{606CC9F8-B313-E4FF-B402-1DE09E437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Conector reto 384">
                <a:extLst>
                  <a:ext uri="{FF2B5EF4-FFF2-40B4-BE49-F238E27FC236}">
                    <a16:creationId xmlns:a16="http://schemas.microsoft.com/office/drawing/2014/main" id="{B6E1AC14-3FF5-8961-FD46-642BC2131FAF}"/>
                  </a:ext>
                </a:extLst>
              </p:cNvPr>
              <p:cNvCxnSpPr>
                <a:cxnSpLocks/>
                <a:stCxn id="371" idx="2"/>
                <a:endCxn id="383" idx="0"/>
              </p:cNvCxnSpPr>
              <p:nvPr/>
            </p:nvCxnSpPr>
            <p:spPr>
              <a:xfrm>
                <a:off x="5712022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CaixaDeTexto 385">
                <a:extLst>
                  <a:ext uri="{FF2B5EF4-FFF2-40B4-BE49-F238E27FC236}">
                    <a16:creationId xmlns:a16="http://schemas.microsoft.com/office/drawing/2014/main" id="{119575AD-E5CF-49E6-C5FF-54F58F84C343}"/>
                  </a:ext>
                </a:extLst>
              </p:cNvPr>
              <p:cNvSpPr txBox="1"/>
              <p:nvPr/>
            </p:nvSpPr>
            <p:spPr>
              <a:xfrm>
                <a:off x="5532002" y="5949860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87" name="Conector reto 386">
                <a:extLst>
                  <a:ext uri="{FF2B5EF4-FFF2-40B4-BE49-F238E27FC236}">
                    <a16:creationId xmlns:a16="http://schemas.microsoft.com/office/drawing/2014/main" id="{7ED008EC-2452-BA43-64A7-EBFAF701D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Conector reto 387">
                <a:extLst>
                  <a:ext uri="{FF2B5EF4-FFF2-40B4-BE49-F238E27FC236}">
                    <a16:creationId xmlns:a16="http://schemas.microsoft.com/office/drawing/2014/main" id="{6178C5F8-9F7D-059D-2464-535B9FFAC289}"/>
                  </a:ext>
                </a:extLst>
              </p:cNvPr>
              <p:cNvCxnSpPr>
                <a:cxnSpLocks/>
                <a:stCxn id="383" idx="2"/>
                <a:endCxn id="386" idx="0"/>
              </p:cNvCxnSpPr>
              <p:nvPr/>
            </p:nvCxnSpPr>
            <p:spPr>
              <a:xfrm>
                <a:off x="5712022" y="5810571"/>
                <a:ext cx="0" cy="13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Conector reto 390">
                <a:extLst>
                  <a:ext uri="{FF2B5EF4-FFF2-40B4-BE49-F238E27FC236}">
                    <a16:creationId xmlns:a16="http://schemas.microsoft.com/office/drawing/2014/main" id="{CF750DD2-46FF-4C74-580D-5D5037F023BF}"/>
                  </a:ext>
                </a:extLst>
              </p:cNvPr>
              <p:cNvCxnSpPr>
                <a:cxnSpLocks/>
                <a:stCxn id="358" idx="2"/>
                <a:endCxn id="366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Conector reto 391">
                <a:extLst>
                  <a:ext uri="{FF2B5EF4-FFF2-40B4-BE49-F238E27FC236}">
                    <a16:creationId xmlns:a16="http://schemas.microsoft.com/office/drawing/2014/main" id="{56509D1E-B6D5-8C9C-27FB-CBE31CC62AB8}"/>
                  </a:ext>
                </a:extLst>
              </p:cNvPr>
              <p:cNvCxnSpPr>
                <a:cxnSpLocks/>
                <a:stCxn id="358" idx="2"/>
                <a:endCxn id="360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341F7AF-D565-F9C8-2B3B-D1FD3E37F1FC}"/>
              </a:ext>
            </a:extLst>
          </p:cNvPr>
          <p:cNvGrpSpPr/>
          <p:nvPr/>
        </p:nvGrpSpPr>
        <p:grpSpPr>
          <a:xfrm>
            <a:off x="7308304" y="3701326"/>
            <a:ext cx="1752718" cy="2530445"/>
            <a:chOff x="6588224" y="3701326"/>
            <a:chExt cx="1752718" cy="2530445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AF58CD4-8296-B0A0-4472-191BB60C6BD7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(10)</a:t>
              </a:r>
            </a:p>
            <a:p>
              <a:pPr algn="ctr"/>
              <a:r>
                <a:rPr lang="pt-BR" sz="1400" b="1" i="0" u="none" strike="noStrike" baseline="0" dirty="0" err="1"/>
                <a:t>dad</a:t>
              </a:r>
              <a:endParaRPr lang="pt-BR" sz="1400" b="1" dirty="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B1233E8A-65FC-BD70-9102-4A2A81778538}"/>
                </a:ext>
              </a:extLst>
            </p:cNvPr>
            <p:cNvGrpSpPr/>
            <p:nvPr/>
          </p:nvGrpSpPr>
          <p:grpSpPr>
            <a:xfrm>
              <a:off x="6588224" y="4242658"/>
              <a:ext cx="1752718" cy="1989113"/>
              <a:chOff x="4932040" y="4176191"/>
              <a:chExt cx="1752718" cy="1989113"/>
            </a:xfrm>
          </p:grpSpPr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246734-A58B-5B00-67F4-72F9623DA621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BB9D552-B890-490D-0DBA-1FCC056C7900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12BC154-3A99-A7DA-000E-E9466730CDCE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19AA06-69CE-1381-EC72-79BEED69F460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9827286C-1874-A95A-6824-4E15AA1A5DBE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37186ED-AB42-4B2F-6C39-8E9C995005F2}"/>
                  </a:ext>
                </a:extLst>
              </p:cNvPr>
              <p:cNvCxnSpPr>
                <a:stCxn id="14" idx="2"/>
                <a:endCxn id="11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86966CC9-4C10-8D2B-2760-989BD72B96C1}"/>
                  </a:ext>
                </a:extLst>
              </p:cNvPr>
              <p:cNvCxnSpPr>
                <a:cxnSpLocks/>
                <a:stCxn id="14" idx="2"/>
                <a:endCxn id="13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13DBF10-BBB3-54F4-5CA0-F6537D5AF8DA}"/>
                  </a:ext>
                </a:extLst>
              </p:cNvPr>
              <p:cNvSpPr txBox="1"/>
              <p:nvPr/>
            </p:nvSpPr>
            <p:spPr>
              <a:xfrm>
                <a:off x="5820662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EE1DEA-4D94-95FF-9416-E3994CA44D52}"/>
                  </a:ext>
                </a:extLst>
              </p:cNvPr>
              <p:cNvSpPr txBox="1"/>
              <p:nvPr/>
            </p:nvSpPr>
            <p:spPr>
              <a:xfrm>
                <a:off x="6221777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7024A2-7BAF-AE22-8DCA-6B222C4E98B1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B233898F-7514-BC7E-808A-F2D013F2C600}"/>
                  </a:ext>
                </a:extLst>
              </p:cNvPr>
              <p:cNvCxnSpPr>
                <a:stCxn id="20" idx="2"/>
                <a:endCxn id="20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58C3C8E2-4B26-E925-B4AE-35C31DD76317}"/>
                  </a:ext>
                </a:extLst>
              </p:cNvPr>
              <p:cNvCxnSpPr>
                <a:cxnSpLocks/>
                <a:stCxn id="20" idx="2"/>
                <a:endCxn id="18" idx="0"/>
              </p:cNvCxnSpPr>
              <p:nvPr/>
            </p:nvCxnSpPr>
            <p:spPr>
              <a:xfrm flipH="1">
                <a:off x="6052153" y="4748171"/>
                <a:ext cx="200558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810AF009-8D4C-F5A6-C98F-30B2BDC8E0D1}"/>
                  </a:ext>
                </a:extLst>
              </p:cNvPr>
              <p:cNvCxnSpPr>
                <a:cxnSpLocks/>
                <a:stCxn id="20" idx="2"/>
                <a:endCxn id="19" idx="0"/>
              </p:cNvCxnSpPr>
              <p:nvPr/>
            </p:nvCxnSpPr>
            <p:spPr>
              <a:xfrm>
                <a:off x="6252711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2011C91-940F-B276-3DB0-400290CDD203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92D0F7A-4288-4D49-79A2-A7A35B01E91F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921B8341-18ED-34F1-6761-2047C56B4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2A3852D-BC92-C36A-1CFA-126D38E59E13}"/>
                  </a:ext>
                </a:extLst>
              </p:cNvPr>
              <p:cNvCxnSpPr>
                <a:cxnSpLocks/>
                <a:stCxn id="13" idx="2"/>
                <a:endCxn id="24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1E9B8927-4A9B-92C6-6F17-C1D4F08D16DA}"/>
                  </a:ext>
                </a:extLst>
              </p:cNvPr>
              <p:cNvCxnSpPr>
                <a:cxnSpLocks/>
                <a:stCxn id="13" idx="2"/>
                <a:endCxn id="25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B24B293C-6ADF-EDBE-9651-21AA0BB54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to 226">
                <a:extLst>
                  <a:ext uri="{FF2B5EF4-FFF2-40B4-BE49-F238E27FC236}">
                    <a16:creationId xmlns:a16="http://schemas.microsoft.com/office/drawing/2014/main" id="{1B7BB292-3BBD-3E96-ADD7-FEFB591D8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050AEB0-9840-2406-B5EF-69396DD8D004}"/>
                  </a:ext>
                </a:extLst>
              </p:cNvPr>
              <p:cNvSpPr txBox="1"/>
              <p:nvPr/>
            </p:nvSpPr>
            <p:spPr>
              <a:xfrm>
                <a:off x="5532002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6FD1E457-2AAB-BAFD-187F-C01F9D4A0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686704EC-456C-EB0B-0987-30BAD089EC28}"/>
                  </a:ext>
                </a:extLst>
              </p:cNvPr>
              <p:cNvCxnSpPr>
                <a:cxnSpLocks/>
                <a:stCxn id="25" idx="2"/>
                <a:endCxn id="230" idx="0"/>
              </p:cNvCxnSpPr>
              <p:nvPr/>
            </p:nvCxnSpPr>
            <p:spPr>
              <a:xfrm>
                <a:off x="5712022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CaixaDeTexto 233">
                <a:extLst>
                  <a:ext uri="{FF2B5EF4-FFF2-40B4-BE49-F238E27FC236}">
                    <a16:creationId xmlns:a16="http://schemas.microsoft.com/office/drawing/2014/main" id="{1C760829-9392-0293-BBDC-9D2511B02EAB}"/>
                  </a:ext>
                </a:extLst>
              </p:cNvPr>
              <p:cNvSpPr txBox="1"/>
              <p:nvPr/>
            </p:nvSpPr>
            <p:spPr>
              <a:xfrm>
                <a:off x="5532002" y="5949860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A582A4E1-628F-F2A3-64BE-6427829B2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A4AB343F-4DC4-0B0C-3AC1-C51CDAD5C8C0}"/>
                  </a:ext>
                </a:extLst>
              </p:cNvPr>
              <p:cNvCxnSpPr>
                <a:cxnSpLocks/>
                <a:stCxn id="230" idx="2"/>
                <a:endCxn id="234" idx="0"/>
              </p:cNvCxnSpPr>
              <p:nvPr/>
            </p:nvCxnSpPr>
            <p:spPr>
              <a:xfrm>
                <a:off x="5712022" y="5810571"/>
                <a:ext cx="0" cy="13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0455D7E4-06F6-6071-907E-CDA2DC83D3F7}"/>
                  </a:ext>
                </a:extLst>
              </p:cNvPr>
              <p:cNvCxnSpPr>
                <a:cxnSpLocks/>
                <a:stCxn id="12" idx="2"/>
                <a:endCxn id="20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E7AD92E4-A6C2-EEDF-6106-9727E8236BF4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0656C714-5B95-1742-3508-BAA022FDDBF7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671462" y="5522304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6F91CF17-18B7-58F3-43E0-3C552649081C}"/>
              </a:ext>
            </a:extLst>
          </p:cNvPr>
          <p:cNvCxnSpPr>
            <a:cxnSpLocks/>
            <a:endCxn id="266" idx="2"/>
          </p:cNvCxnSpPr>
          <p:nvPr/>
        </p:nvCxnSpPr>
        <p:spPr>
          <a:xfrm flipH="1" flipV="1">
            <a:off x="2525668" y="5877037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6A31A4D-E09B-095F-C081-3051BDD61D45}"/>
              </a:ext>
            </a:extLst>
          </p:cNvPr>
          <p:cNvCxnSpPr>
            <a:cxnSpLocks/>
            <a:endCxn id="347" idx="2"/>
          </p:cNvCxnSpPr>
          <p:nvPr/>
        </p:nvCxnSpPr>
        <p:spPr>
          <a:xfrm flipH="1" flipV="1">
            <a:off x="4379874" y="6231771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78059A16-C5C7-7277-2C9D-1926FF13D412}"/>
              </a:ext>
            </a:extLst>
          </p:cNvPr>
          <p:cNvCxnSpPr>
            <a:cxnSpLocks/>
            <a:endCxn id="366" idx="2"/>
          </p:cNvCxnSpPr>
          <p:nvPr/>
        </p:nvCxnSpPr>
        <p:spPr>
          <a:xfrm flipH="1" flipV="1">
            <a:off x="6774769" y="4814638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2DBF25FD-9078-5AEB-C930-19B112D27C20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8428417" y="5171174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1620838" indent="-898525" algn="l">
              <a:spcBef>
                <a:spcPts val="1800"/>
              </a:spcBef>
            </a:pPr>
            <a:r>
              <a:rPr lang="pt-BR" sz="1400" i="1" u="none" strike="noStrike" baseline="0" dirty="0"/>
              <a:t>Exemplo</a:t>
            </a:r>
            <a:r>
              <a:rPr lang="pt-BR" sz="1400" b="0" i="0" u="none" strike="noStrike" baseline="0" dirty="0"/>
              <a:t>:	&lt;S&gt; ::= &lt;A&gt;&lt;S&gt; | &lt;B&gt;&lt;A&gt;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&lt;A&gt; ::= a&lt;B&gt; | &lt;C&gt;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&lt;B&gt; ::= b&lt;A&gt; | d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&lt;C&gt; ::= c</a:t>
            </a:r>
          </a:p>
          <a:p>
            <a:pPr marL="1620838" indent="-544513" algn="l">
              <a:spcBef>
                <a:spcPts val="600"/>
              </a:spcBef>
            </a:pPr>
            <a:r>
              <a:rPr lang="pt-BR" sz="1200" b="0" i="0" u="none" strike="noStrike" baseline="0" dirty="0">
                <a:latin typeface="Helvetica" panose="020B0604020202020204" pitchFamily="34" charset="0"/>
              </a:rPr>
              <a:t>Reconhecer cadeia </a:t>
            </a:r>
            <a:r>
              <a:rPr lang="pt-BR" sz="1200" i="0" u="none" strike="noStrike" baseline="0" dirty="0" err="1">
                <a:latin typeface="Helvetica" panose="020B0604020202020204" pitchFamily="34" charset="0"/>
              </a:rPr>
              <a:t>abcdad</a:t>
            </a:r>
            <a:endParaRPr lang="pt-BR" sz="1050" dirty="0"/>
          </a:p>
          <a:p>
            <a:pPr marL="1620838" indent="-725488" algn="l">
              <a:spcBef>
                <a:spcPts val="1800"/>
              </a:spcBef>
            </a:pPr>
            <a:endParaRPr lang="pt-BR" sz="12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FC481747-E6BD-8F2E-B1FE-57AF39365659}"/>
              </a:ext>
            </a:extLst>
          </p:cNvPr>
          <p:cNvGrpSpPr/>
          <p:nvPr/>
        </p:nvGrpSpPr>
        <p:grpSpPr>
          <a:xfrm>
            <a:off x="7308304" y="3701326"/>
            <a:ext cx="1872208" cy="2530445"/>
            <a:chOff x="6588224" y="3701326"/>
            <a:chExt cx="1872208" cy="2530445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7399AF9-C42C-B840-88E0-0E06D0B3B5ED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(15)</a:t>
              </a:r>
            </a:p>
            <a:p>
              <a:pPr algn="ctr"/>
              <a:r>
                <a:rPr lang="pt-BR" sz="1400" b="1" i="0" u="none" strike="noStrike" baseline="0" dirty="0">
                  <a:sym typeface="Symbol" panose="05050102010706020507" pitchFamily="18" charset="2"/>
                </a:rPr>
                <a:t></a:t>
              </a:r>
              <a:endParaRPr lang="pt-BR" sz="1400" b="1" dirty="0"/>
            </a:p>
          </p:txBody>
        </p:sp>
        <p:grpSp>
          <p:nvGrpSpPr>
            <p:cNvPr id="235" name="Agrupar 234">
              <a:extLst>
                <a:ext uri="{FF2B5EF4-FFF2-40B4-BE49-F238E27FC236}">
                  <a16:creationId xmlns:a16="http://schemas.microsoft.com/office/drawing/2014/main" id="{CE76712B-3AAC-110F-AD68-6F43CE1A0298}"/>
                </a:ext>
              </a:extLst>
            </p:cNvPr>
            <p:cNvGrpSpPr/>
            <p:nvPr/>
          </p:nvGrpSpPr>
          <p:grpSpPr>
            <a:xfrm>
              <a:off x="6588224" y="4242658"/>
              <a:ext cx="1872208" cy="1989113"/>
              <a:chOff x="4932040" y="4176191"/>
              <a:chExt cx="1872208" cy="1989113"/>
            </a:xfrm>
          </p:grpSpPr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7C72357D-9F2B-E56F-E0A2-A3F7AACDB2AC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E399DE18-9C0D-C10E-6EDE-A6D0A2B8275D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F45C4706-D420-7208-79E5-C31C0A09EB30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155" name="CaixaDeTexto 154">
                <a:extLst>
                  <a:ext uri="{FF2B5EF4-FFF2-40B4-BE49-F238E27FC236}">
                    <a16:creationId xmlns:a16="http://schemas.microsoft.com/office/drawing/2014/main" id="{00211C60-B1B5-E192-3597-DB0A01A08A20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167" name="Conector reto 166">
                <a:extLst>
                  <a:ext uri="{FF2B5EF4-FFF2-40B4-BE49-F238E27FC236}">
                    <a16:creationId xmlns:a16="http://schemas.microsoft.com/office/drawing/2014/main" id="{ABCB8922-B565-51A8-5A1B-236B704B4AF9}"/>
                  </a:ext>
                </a:extLst>
              </p:cNvPr>
              <p:cNvCxnSpPr>
                <a:stCxn id="155" idx="2"/>
                <a:endCxn id="155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>
                <a:extLst>
                  <a:ext uri="{FF2B5EF4-FFF2-40B4-BE49-F238E27FC236}">
                    <a16:creationId xmlns:a16="http://schemas.microsoft.com/office/drawing/2014/main" id="{5BD9B817-DB33-EEE9-FE56-A859AC2E8B7B}"/>
                  </a:ext>
                </a:extLst>
              </p:cNvPr>
              <p:cNvCxnSpPr>
                <a:stCxn id="155" idx="2"/>
                <a:endCxn id="85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>
                <a:extLst>
                  <a:ext uri="{FF2B5EF4-FFF2-40B4-BE49-F238E27FC236}">
                    <a16:creationId xmlns:a16="http://schemas.microsoft.com/office/drawing/2014/main" id="{D343AF96-5781-89DF-757D-8345B8DBCCC5}"/>
                  </a:ext>
                </a:extLst>
              </p:cNvPr>
              <p:cNvCxnSpPr>
                <a:cxnSpLocks/>
                <a:stCxn id="155" idx="2"/>
                <a:endCxn id="87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CaixaDeTexto 174">
                <a:extLst>
                  <a:ext uri="{FF2B5EF4-FFF2-40B4-BE49-F238E27FC236}">
                    <a16:creationId xmlns:a16="http://schemas.microsoft.com/office/drawing/2014/main" id="{FCF450B9-5548-3312-23EB-26E98836EC9A}"/>
                  </a:ext>
                </a:extLst>
              </p:cNvPr>
              <p:cNvSpPr txBox="1"/>
              <p:nvPr/>
            </p:nvSpPr>
            <p:spPr>
              <a:xfrm>
                <a:off x="5820662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176" name="CaixaDeTexto 175">
                <a:extLst>
                  <a:ext uri="{FF2B5EF4-FFF2-40B4-BE49-F238E27FC236}">
                    <a16:creationId xmlns:a16="http://schemas.microsoft.com/office/drawing/2014/main" id="{C4CA2921-4E7E-26F1-56D6-764387D02D95}"/>
                  </a:ext>
                </a:extLst>
              </p:cNvPr>
              <p:cNvSpPr txBox="1"/>
              <p:nvPr/>
            </p:nvSpPr>
            <p:spPr>
              <a:xfrm>
                <a:off x="6221777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177" name="CaixaDeTexto 176">
                <a:extLst>
                  <a:ext uri="{FF2B5EF4-FFF2-40B4-BE49-F238E27FC236}">
                    <a16:creationId xmlns:a16="http://schemas.microsoft.com/office/drawing/2014/main" id="{DAE0F53C-06CF-DF2F-2D06-FF3C9ECB87C7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178" name="Conector reto 177">
                <a:extLst>
                  <a:ext uri="{FF2B5EF4-FFF2-40B4-BE49-F238E27FC236}">
                    <a16:creationId xmlns:a16="http://schemas.microsoft.com/office/drawing/2014/main" id="{B44C704D-EC90-6EFE-5426-71C878902F51}"/>
                  </a:ext>
                </a:extLst>
              </p:cNvPr>
              <p:cNvCxnSpPr>
                <a:stCxn id="177" idx="2"/>
                <a:endCxn id="177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to 178">
                <a:extLst>
                  <a:ext uri="{FF2B5EF4-FFF2-40B4-BE49-F238E27FC236}">
                    <a16:creationId xmlns:a16="http://schemas.microsoft.com/office/drawing/2014/main" id="{CA127AE8-204F-82C1-4848-8F074EE94C2C}"/>
                  </a:ext>
                </a:extLst>
              </p:cNvPr>
              <p:cNvCxnSpPr>
                <a:cxnSpLocks/>
                <a:stCxn id="177" idx="2"/>
                <a:endCxn id="175" idx="0"/>
              </p:cNvCxnSpPr>
              <p:nvPr/>
            </p:nvCxnSpPr>
            <p:spPr>
              <a:xfrm flipH="1">
                <a:off x="6052153" y="4748171"/>
                <a:ext cx="200558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to 179">
                <a:extLst>
                  <a:ext uri="{FF2B5EF4-FFF2-40B4-BE49-F238E27FC236}">
                    <a16:creationId xmlns:a16="http://schemas.microsoft.com/office/drawing/2014/main" id="{FF1326B2-2438-714F-A018-E86DA995827B}"/>
                  </a:ext>
                </a:extLst>
              </p:cNvPr>
              <p:cNvCxnSpPr>
                <a:cxnSpLocks/>
                <a:stCxn id="177" idx="2"/>
                <a:endCxn id="176" idx="0"/>
              </p:cNvCxnSpPr>
              <p:nvPr/>
            </p:nvCxnSpPr>
            <p:spPr>
              <a:xfrm>
                <a:off x="6252711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CaixaDeTexto 181">
                <a:extLst>
                  <a:ext uri="{FF2B5EF4-FFF2-40B4-BE49-F238E27FC236}">
                    <a16:creationId xmlns:a16="http://schemas.microsoft.com/office/drawing/2014/main" id="{7E289170-2EAD-860F-5A71-4599E45C405A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183" name="CaixaDeTexto 182">
                <a:extLst>
                  <a:ext uri="{FF2B5EF4-FFF2-40B4-BE49-F238E27FC236}">
                    <a16:creationId xmlns:a16="http://schemas.microsoft.com/office/drawing/2014/main" id="{A303D790-A9CF-E842-6F98-DC8B368B0FA1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260AC903-B402-8F0E-687B-897E023F9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D4D7E43C-222D-7C9E-4A51-81BA28062F30}"/>
                  </a:ext>
                </a:extLst>
              </p:cNvPr>
              <p:cNvCxnSpPr>
                <a:cxnSpLocks/>
                <a:stCxn id="87" idx="2"/>
                <a:endCxn id="182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>
                <a:extLst>
                  <a:ext uri="{FF2B5EF4-FFF2-40B4-BE49-F238E27FC236}">
                    <a16:creationId xmlns:a16="http://schemas.microsoft.com/office/drawing/2014/main" id="{F9694D32-B5E1-64FB-0C36-86CBB75F5E28}"/>
                  </a:ext>
                </a:extLst>
              </p:cNvPr>
              <p:cNvCxnSpPr>
                <a:cxnSpLocks/>
                <a:stCxn id="87" idx="2"/>
                <a:endCxn id="183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CaixaDeTexto 188">
                <a:extLst>
                  <a:ext uri="{FF2B5EF4-FFF2-40B4-BE49-F238E27FC236}">
                    <a16:creationId xmlns:a16="http://schemas.microsoft.com/office/drawing/2014/main" id="{7C6BD38A-0339-9DCC-EA68-AA98D751ACF8}"/>
                  </a:ext>
                </a:extLst>
              </p:cNvPr>
              <p:cNvSpPr txBox="1"/>
              <p:nvPr/>
            </p:nvSpPr>
            <p:spPr>
              <a:xfrm>
                <a:off x="6132278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190" name="CaixaDeTexto 189">
                <a:extLst>
                  <a:ext uri="{FF2B5EF4-FFF2-40B4-BE49-F238E27FC236}">
                    <a16:creationId xmlns:a16="http://schemas.microsoft.com/office/drawing/2014/main" id="{24478527-AE79-375A-5FAF-57FD2B76F9AC}"/>
                  </a:ext>
                </a:extLst>
              </p:cNvPr>
              <p:cNvSpPr txBox="1"/>
              <p:nvPr/>
            </p:nvSpPr>
            <p:spPr>
              <a:xfrm>
                <a:off x="6444208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cxnSp>
            <p:nvCxnSpPr>
              <p:cNvPr id="192" name="Conector reto 191">
                <a:extLst>
                  <a:ext uri="{FF2B5EF4-FFF2-40B4-BE49-F238E27FC236}">
                    <a16:creationId xmlns:a16="http://schemas.microsoft.com/office/drawing/2014/main" id="{36B8094F-B49F-85AA-DF6A-D670F852D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to 192">
                <a:extLst>
                  <a:ext uri="{FF2B5EF4-FFF2-40B4-BE49-F238E27FC236}">
                    <a16:creationId xmlns:a16="http://schemas.microsoft.com/office/drawing/2014/main" id="{FA0D98C7-3DAE-6149-9B2A-F54B1568BAF3}"/>
                  </a:ext>
                </a:extLst>
              </p:cNvPr>
              <p:cNvCxnSpPr>
                <a:cxnSpLocks/>
                <a:stCxn id="176" idx="2"/>
                <a:endCxn id="189" idx="0"/>
              </p:cNvCxnSpPr>
              <p:nvPr/>
            </p:nvCxnSpPr>
            <p:spPr>
              <a:xfrm flipH="1">
                <a:off x="6312298" y="5104707"/>
                <a:ext cx="140970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to 193">
                <a:extLst>
                  <a:ext uri="{FF2B5EF4-FFF2-40B4-BE49-F238E27FC236}">
                    <a16:creationId xmlns:a16="http://schemas.microsoft.com/office/drawing/2014/main" id="{B52ADE14-8AC4-679E-550E-A1DA8BE96496}"/>
                  </a:ext>
                </a:extLst>
              </p:cNvPr>
              <p:cNvCxnSpPr>
                <a:cxnSpLocks/>
                <a:stCxn id="176" idx="2"/>
                <a:endCxn id="190" idx="0"/>
              </p:cNvCxnSpPr>
              <p:nvPr/>
            </p:nvCxnSpPr>
            <p:spPr>
              <a:xfrm>
                <a:off x="6453268" y="5104707"/>
                <a:ext cx="170960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CaixaDeTexto 196">
                <a:extLst>
                  <a:ext uri="{FF2B5EF4-FFF2-40B4-BE49-F238E27FC236}">
                    <a16:creationId xmlns:a16="http://schemas.microsoft.com/office/drawing/2014/main" id="{F38F6667-FC9B-58D2-2F93-C492DE8B5C4F}"/>
                  </a:ext>
                </a:extLst>
              </p:cNvPr>
              <p:cNvSpPr txBox="1"/>
              <p:nvPr/>
            </p:nvSpPr>
            <p:spPr>
              <a:xfrm>
                <a:off x="6444208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d</a:t>
                </a:r>
                <a:endParaRPr lang="pt-BR" sz="1400" dirty="0"/>
              </a:p>
            </p:txBody>
          </p: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52C318D9-289B-CAF8-3F0C-31F652F7E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51761C7B-D696-5E15-ABE5-409F3AAE16AA}"/>
                  </a:ext>
                </a:extLst>
              </p:cNvPr>
              <p:cNvCxnSpPr>
                <a:cxnSpLocks/>
                <a:stCxn id="190" idx="2"/>
                <a:endCxn id="197" idx="0"/>
              </p:cNvCxnSpPr>
              <p:nvPr/>
            </p:nvCxnSpPr>
            <p:spPr>
              <a:xfrm>
                <a:off x="6624228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CaixaDeTexto 202">
                <a:extLst>
                  <a:ext uri="{FF2B5EF4-FFF2-40B4-BE49-F238E27FC236}">
                    <a16:creationId xmlns:a16="http://schemas.microsoft.com/office/drawing/2014/main" id="{70141610-ED6B-F5BC-3849-7A878C319EC9}"/>
                  </a:ext>
                </a:extLst>
              </p:cNvPr>
              <p:cNvSpPr txBox="1"/>
              <p:nvPr/>
            </p:nvSpPr>
            <p:spPr>
              <a:xfrm>
                <a:off x="5532002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7D6B22BF-C5A9-962F-2AB4-1F7D73C34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0A248257-B9F9-85EE-D8CB-13AB90DE0710}"/>
                  </a:ext>
                </a:extLst>
              </p:cNvPr>
              <p:cNvCxnSpPr>
                <a:cxnSpLocks/>
                <a:stCxn id="183" idx="2"/>
                <a:endCxn id="203" idx="0"/>
              </p:cNvCxnSpPr>
              <p:nvPr/>
            </p:nvCxnSpPr>
            <p:spPr>
              <a:xfrm>
                <a:off x="5712022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CaixaDeTexto 207">
                <a:extLst>
                  <a:ext uri="{FF2B5EF4-FFF2-40B4-BE49-F238E27FC236}">
                    <a16:creationId xmlns:a16="http://schemas.microsoft.com/office/drawing/2014/main" id="{07611603-CB45-5E9E-4CEE-29D1F4692F5C}"/>
                  </a:ext>
                </a:extLst>
              </p:cNvPr>
              <p:cNvSpPr txBox="1"/>
              <p:nvPr/>
            </p:nvSpPr>
            <p:spPr>
              <a:xfrm>
                <a:off x="5532002" y="5949860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210" name="Conector reto 209">
                <a:extLst>
                  <a:ext uri="{FF2B5EF4-FFF2-40B4-BE49-F238E27FC236}">
                    <a16:creationId xmlns:a16="http://schemas.microsoft.com/office/drawing/2014/main" id="{D4E41DE1-7C91-E9E5-25C1-0CED979E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to 210">
                <a:extLst>
                  <a:ext uri="{FF2B5EF4-FFF2-40B4-BE49-F238E27FC236}">
                    <a16:creationId xmlns:a16="http://schemas.microsoft.com/office/drawing/2014/main" id="{7F981429-D2EC-85DB-9022-353D850DCA22}"/>
                  </a:ext>
                </a:extLst>
              </p:cNvPr>
              <p:cNvCxnSpPr>
                <a:cxnSpLocks/>
                <a:stCxn id="203" idx="2"/>
                <a:endCxn id="208" idx="0"/>
              </p:cNvCxnSpPr>
              <p:nvPr/>
            </p:nvCxnSpPr>
            <p:spPr>
              <a:xfrm>
                <a:off x="5712022" y="5810571"/>
                <a:ext cx="0" cy="13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CaixaDeTexto 211">
                <a:extLst>
                  <a:ext uri="{FF2B5EF4-FFF2-40B4-BE49-F238E27FC236}">
                    <a16:creationId xmlns:a16="http://schemas.microsoft.com/office/drawing/2014/main" id="{24A1567D-873A-8CF8-25FA-FBF0474AFDF3}"/>
                  </a:ext>
                </a:extLst>
              </p:cNvPr>
              <p:cNvSpPr txBox="1"/>
              <p:nvPr/>
            </p:nvSpPr>
            <p:spPr>
              <a:xfrm>
                <a:off x="587213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d</a:t>
                </a:r>
                <a:endParaRPr lang="pt-BR" sz="1400" dirty="0"/>
              </a:p>
            </p:txBody>
          </p:sp>
          <p:cxnSp>
            <p:nvCxnSpPr>
              <p:cNvPr id="213" name="Conector reto 212">
                <a:extLst>
                  <a:ext uri="{FF2B5EF4-FFF2-40B4-BE49-F238E27FC236}">
                    <a16:creationId xmlns:a16="http://schemas.microsoft.com/office/drawing/2014/main" id="{F71CA4DE-61D8-C3AA-BE4B-23C15BAB2C0D}"/>
                  </a:ext>
                </a:extLst>
              </p:cNvPr>
              <p:cNvCxnSpPr>
                <a:cxnSpLocks/>
                <a:stCxn id="175" idx="2"/>
                <a:endCxn id="212" idx="0"/>
              </p:cNvCxnSpPr>
              <p:nvPr/>
            </p:nvCxnSpPr>
            <p:spPr>
              <a:xfrm flipH="1">
                <a:off x="6052152" y="5104707"/>
                <a:ext cx="1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824F99AC-3643-3063-8977-14E47F2173E2}"/>
                  </a:ext>
                </a:extLst>
              </p:cNvPr>
              <p:cNvCxnSpPr>
                <a:cxnSpLocks/>
                <a:stCxn id="70" idx="2"/>
                <a:endCxn id="177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839470F0-1474-C614-9DCE-5E344AB50B4A}"/>
                  </a:ext>
                </a:extLst>
              </p:cNvPr>
              <p:cNvCxnSpPr>
                <a:cxnSpLocks/>
                <a:stCxn id="70" idx="2"/>
                <a:endCxn id="155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731DFA9A-0395-3B17-C809-6E18CC64E60D}"/>
              </a:ext>
            </a:extLst>
          </p:cNvPr>
          <p:cNvGrpSpPr/>
          <p:nvPr/>
        </p:nvGrpSpPr>
        <p:grpSpPr>
          <a:xfrm>
            <a:off x="1745686" y="3701326"/>
            <a:ext cx="1752718" cy="2530445"/>
            <a:chOff x="6588224" y="3701326"/>
            <a:chExt cx="1752718" cy="2530445"/>
          </a:xfrm>
        </p:grpSpPr>
        <p:sp>
          <p:nvSpPr>
            <p:cNvPr id="238" name="CaixaDeTexto 237">
              <a:extLst>
                <a:ext uri="{FF2B5EF4-FFF2-40B4-BE49-F238E27FC236}">
                  <a16:creationId xmlns:a16="http://schemas.microsoft.com/office/drawing/2014/main" id="{8766ACBD-4C70-43C9-1345-0978625688F6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(12)</a:t>
              </a:r>
            </a:p>
            <a:p>
              <a:pPr algn="ctr"/>
              <a:r>
                <a:rPr lang="pt-BR" sz="1400" b="1" i="0" u="none" strike="noStrike" baseline="0" dirty="0"/>
                <a:t>ad</a:t>
              </a:r>
              <a:endParaRPr lang="pt-BR" sz="1400" b="1" dirty="0"/>
            </a:p>
          </p:txBody>
        </p:sp>
        <p:grpSp>
          <p:nvGrpSpPr>
            <p:cNvPr id="239" name="Agrupar 238">
              <a:extLst>
                <a:ext uri="{FF2B5EF4-FFF2-40B4-BE49-F238E27FC236}">
                  <a16:creationId xmlns:a16="http://schemas.microsoft.com/office/drawing/2014/main" id="{5B37221A-4DBB-40E5-39F6-E53023A81641}"/>
                </a:ext>
              </a:extLst>
            </p:cNvPr>
            <p:cNvGrpSpPr/>
            <p:nvPr/>
          </p:nvGrpSpPr>
          <p:grpSpPr>
            <a:xfrm>
              <a:off x="6588224" y="4242658"/>
              <a:ext cx="1752718" cy="1989113"/>
              <a:chOff x="4932040" y="4176191"/>
              <a:chExt cx="1752718" cy="1989113"/>
            </a:xfrm>
          </p:grpSpPr>
          <p:sp>
            <p:nvSpPr>
              <p:cNvPr id="240" name="CaixaDeTexto 239">
                <a:extLst>
                  <a:ext uri="{FF2B5EF4-FFF2-40B4-BE49-F238E27FC236}">
                    <a16:creationId xmlns:a16="http://schemas.microsoft.com/office/drawing/2014/main" id="{467F07BE-6AE4-D296-E01C-6E90D9762273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241" name="CaixaDeTexto 240">
                <a:extLst>
                  <a:ext uri="{FF2B5EF4-FFF2-40B4-BE49-F238E27FC236}">
                    <a16:creationId xmlns:a16="http://schemas.microsoft.com/office/drawing/2014/main" id="{EE06C651-33F4-D431-13A5-B9284A3A97BE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242" name="CaixaDeTexto 241">
                <a:extLst>
                  <a:ext uri="{FF2B5EF4-FFF2-40B4-BE49-F238E27FC236}">
                    <a16:creationId xmlns:a16="http://schemas.microsoft.com/office/drawing/2014/main" id="{4C4E46FC-D3AF-508C-AC0D-1532477944CF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43" name="CaixaDeTexto 242">
                <a:extLst>
                  <a:ext uri="{FF2B5EF4-FFF2-40B4-BE49-F238E27FC236}">
                    <a16:creationId xmlns:a16="http://schemas.microsoft.com/office/drawing/2014/main" id="{9DDD53F8-9A3A-0B3A-3A4C-32C1E48E22B6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44" name="Conector reto 243">
                <a:extLst>
                  <a:ext uri="{FF2B5EF4-FFF2-40B4-BE49-F238E27FC236}">
                    <a16:creationId xmlns:a16="http://schemas.microsoft.com/office/drawing/2014/main" id="{A872210D-B072-9DD8-A10A-A8C8A5607E76}"/>
                  </a:ext>
                </a:extLst>
              </p:cNvPr>
              <p:cNvCxnSpPr>
                <a:stCxn id="243" idx="2"/>
                <a:endCxn id="243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>
                <a:extLst>
                  <a:ext uri="{FF2B5EF4-FFF2-40B4-BE49-F238E27FC236}">
                    <a16:creationId xmlns:a16="http://schemas.microsoft.com/office/drawing/2014/main" id="{B3DCFB27-1125-F73B-0DEC-13BB6192A0BE}"/>
                  </a:ext>
                </a:extLst>
              </p:cNvPr>
              <p:cNvCxnSpPr>
                <a:stCxn id="243" idx="2"/>
                <a:endCxn id="240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>
                <a:extLst>
                  <a:ext uri="{FF2B5EF4-FFF2-40B4-BE49-F238E27FC236}">
                    <a16:creationId xmlns:a16="http://schemas.microsoft.com/office/drawing/2014/main" id="{766F6A89-8AC6-9D34-E3BB-DE721997F26B}"/>
                  </a:ext>
                </a:extLst>
              </p:cNvPr>
              <p:cNvCxnSpPr>
                <a:cxnSpLocks/>
                <a:stCxn id="243" idx="2"/>
                <a:endCxn id="242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CaixaDeTexto 246">
                <a:extLst>
                  <a:ext uri="{FF2B5EF4-FFF2-40B4-BE49-F238E27FC236}">
                    <a16:creationId xmlns:a16="http://schemas.microsoft.com/office/drawing/2014/main" id="{44D17DF7-C837-2152-10A4-FEF08C952E61}"/>
                  </a:ext>
                </a:extLst>
              </p:cNvPr>
              <p:cNvSpPr txBox="1"/>
              <p:nvPr/>
            </p:nvSpPr>
            <p:spPr>
              <a:xfrm>
                <a:off x="5820662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48" name="CaixaDeTexto 247">
                <a:extLst>
                  <a:ext uri="{FF2B5EF4-FFF2-40B4-BE49-F238E27FC236}">
                    <a16:creationId xmlns:a16="http://schemas.microsoft.com/office/drawing/2014/main" id="{F7196AF9-001E-F9BF-D309-8903C8CE55A5}"/>
                  </a:ext>
                </a:extLst>
              </p:cNvPr>
              <p:cNvSpPr txBox="1"/>
              <p:nvPr/>
            </p:nvSpPr>
            <p:spPr>
              <a:xfrm>
                <a:off x="6221777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249" name="CaixaDeTexto 248">
                <a:extLst>
                  <a:ext uri="{FF2B5EF4-FFF2-40B4-BE49-F238E27FC236}">
                    <a16:creationId xmlns:a16="http://schemas.microsoft.com/office/drawing/2014/main" id="{4C9EF6AD-6C54-A8AD-E0A3-A9D35FD81DE3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250" name="Conector reto 249">
                <a:extLst>
                  <a:ext uri="{FF2B5EF4-FFF2-40B4-BE49-F238E27FC236}">
                    <a16:creationId xmlns:a16="http://schemas.microsoft.com/office/drawing/2014/main" id="{84A2785D-A7D6-7891-558F-B777E024E9EE}"/>
                  </a:ext>
                </a:extLst>
              </p:cNvPr>
              <p:cNvCxnSpPr>
                <a:stCxn id="249" idx="2"/>
                <a:endCxn id="249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to 250">
                <a:extLst>
                  <a:ext uri="{FF2B5EF4-FFF2-40B4-BE49-F238E27FC236}">
                    <a16:creationId xmlns:a16="http://schemas.microsoft.com/office/drawing/2014/main" id="{05C1D8F3-8C8E-C1D1-8B71-6140E7471BD0}"/>
                  </a:ext>
                </a:extLst>
              </p:cNvPr>
              <p:cNvCxnSpPr>
                <a:cxnSpLocks/>
                <a:stCxn id="249" idx="2"/>
                <a:endCxn id="247" idx="0"/>
              </p:cNvCxnSpPr>
              <p:nvPr/>
            </p:nvCxnSpPr>
            <p:spPr>
              <a:xfrm flipH="1">
                <a:off x="6052153" y="4748171"/>
                <a:ext cx="200558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to 251">
                <a:extLst>
                  <a:ext uri="{FF2B5EF4-FFF2-40B4-BE49-F238E27FC236}">
                    <a16:creationId xmlns:a16="http://schemas.microsoft.com/office/drawing/2014/main" id="{D1BFD293-714F-826D-F2ED-8E1503F20A22}"/>
                  </a:ext>
                </a:extLst>
              </p:cNvPr>
              <p:cNvCxnSpPr>
                <a:cxnSpLocks/>
                <a:stCxn id="249" idx="2"/>
                <a:endCxn id="248" idx="0"/>
              </p:cNvCxnSpPr>
              <p:nvPr/>
            </p:nvCxnSpPr>
            <p:spPr>
              <a:xfrm>
                <a:off x="6252711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CaixaDeTexto 252">
                <a:extLst>
                  <a:ext uri="{FF2B5EF4-FFF2-40B4-BE49-F238E27FC236}">
                    <a16:creationId xmlns:a16="http://schemas.microsoft.com/office/drawing/2014/main" id="{AA3258A9-1151-7AFD-296D-D105A831796D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54" name="CaixaDeTexto 253">
                <a:extLst>
                  <a:ext uri="{FF2B5EF4-FFF2-40B4-BE49-F238E27FC236}">
                    <a16:creationId xmlns:a16="http://schemas.microsoft.com/office/drawing/2014/main" id="{CA9E39D0-FE9C-55F3-3592-A3FDE8761C13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0734BE5-5B9C-21F1-2972-CF23B7AC8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4CEF92DC-A07E-410A-C40E-CFEB8A8E9CDC}"/>
                  </a:ext>
                </a:extLst>
              </p:cNvPr>
              <p:cNvCxnSpPr>
                <a:cxnSpLocks/>
                <a:stCxn id="242" idx="2"/>
                <a:endCxn id="253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2A9A4F02-F5FA-36F5-7F0F-2A03C45E7029}"/>
                  </a:ext>
                </a:extLst>
              </p:cNvPr>
              <p:cNvCxnSpPr>
                <a:cxnSpLocks/>
                <a:stCxn id="242" idx="2"/>
                <a:endCxn id="254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3B53D980-B27C-805D-5214-4DE9B7EA5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to 263">
                <a:extLst>
                  <a:ext uri="{FF2B5EF4-FFF2-40B4-BE49-F238E27FC236}">
                    <a16:creationId xmlns:a16="http://schemas.microsoft.com/office/drawing/2014/main" id="{A3251AF9-BF70-F179-0CAC-2D0258720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CaixaDeTexto 265">
                <a:extLst>
                  <a:ext uri="{FF2B5EF4-FFF2-40B4-BE49-F238E27FC236}">
                    <a16:creationId xmlns:a16="http://schemas.microsoft.com/office/drawing/2014/main" id="{A73B0105-BB76-6848-F930-7944ECAB049F}"/>
                  </a:ext>
                </a:extLst>
              </p:cNvPr>
              <p:cNvSpPr txBox="1"/>
              <p:nvPr/>
            </p:nvSpPr>
            <p:spPr>
              <a:xfrm>
                <a:off x="5532002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267" name="Conector reto 266">
                <a:extLst>
                  <a:ext uri="{FF2B5EF4-FFF2-40B4-BE49-F238E27FC236}">
                    <a16:creationId xmlns:a16="http://schemas.microsoft.com/office/drawing/2014/main" id="{E21EC0EB-DF4B-396C-79CF-B67EEC526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to 267">
                <a:extLst>
                  <a:ext uri="{FF2B5EF4-FFF2-40B4-BE49-F238E27FC236}">
                    <a16:creationId xmlns:a16="http://schemas.microsoft.com/office/drawing/2014/main" id="{BA27713A-11DB-D450-BDDD-3B9A189AF4C0}"/>
                  </a:ext>
                </a:extLst>
              </p:cNvPr>
              <p:cNvCxnSpPr>
                <a:cxnSpLocks/>
                <a:stCxn id="254" idx="2"/>
                <a:endCxn id="266" idx="0"/>
              </p:cNvCxnSpPr>
              <p:nvPr/>
            </p:nvCxnSpPr>
            <p:spPr>
              <a:xfrm>
                <a:off x="5712022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CaixaDeTexto 268">
                <a:extLst>
                  <a:ext uri="{FF2B5EF4-FFF2-40B4-BE49-F238E27FC236}">
                    <a16:creationId xmlns:a16="http://schemas.microsoft.com/office/drawing/2014/main" id="{590B35F7-2DC5-C092-EB3B-24CD67F5CBBB}"/>
                  </a:ext>
                </a:extLst>
              </p:cNvPr>
              <p:cNvSpPr txBox="1"/>
              <p:nvPr/>
            </p:nvSpPr>
            <p:spPr>
              <a:xfrm>
                <a:off x="5532002" y="5949860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270" name="Conector reto 269">
                <a:extLst>
                  <a:ext uri="{FF2B5EF4-FFF2-40B4-BE49-F238E27FC236}">
                    <a16:creationId xmlns:a16="http://schemas.microsoft.com/office/drawing/2014/main" id="{214F5AE5-31C8-D5B5-7CF7-CD0A30598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to 270">
                <a:extLst>
                  <a:ext uri="{FF2B5EF4-FFF2-40B4-BE49-F238E27FC236}">
                    <a16:creationId xmlns:a16="http://schemas.microsoft.com/office/drawing/2014/main" id="{8A67D613-85BC-1289-FE7B-BA5EF140FC9C}"/>
                  </a:ext>
                </a:extLst>
              </p:cNvPr>
              <p:cNvCxnSpPr>
                <a:cxnSpLocks/>
                <a:stCxn id="266" idx="2"/>
                <a:endCxn id="269" idx="0"/>
              </p:cNvCxnSpPr>
              <p:nvPr/>
            </p:nvCxnSpPr>
            <p:spPr>
              <a:xfrm>
                <a:off x="5712022" y="5810571"/>
                <a:ext cx="0" cy="13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CaixaDeTexto 271">
                <a:extLst>
                  <a:ext uri="{FF2B5EF4-FFF2-40B4-BE49-F238E27FC236}">
                    <a16:creationId xmlns:a16="http://schemas.microsoft.com/office/drawing/2014/main" id="{F8D9696A-9FF5-6CC9-F0DD-BF7820C4E969}"/>
                  </a:ext>
                </a:extLst>
              </p:cNvPr>
              <p:cNvSpPr txBox="1"/>
              <p:nvPr/>
            </p:nvSpPr>
            <p:spPr>
              <a:xfrm>
                <a:off x="587213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d</a:t>
                </a:r>
                <a:endParaRPr lang="pt-BR" sz="1400" dirty="0"/>
              </a:p>
            </p:txBody>
          </p:sp>
          <p:cxnSp>
            <p:nvCxnSpPr>
              <p:cNvPr id="273" name="Conector reto 272">
                <a:extLst>
                  <a:ext uri="{FF2B5EF4-FFF2-40B4-BE49-F238E27FC236}">
                    <a16:creationId xmlns:a16="http://schemas.microsoft.com/office/drawing/2014/main" id="{4A0028A7-4EE9-3750-8CE0-FD17DB748F79}"/>
                  </a:ext>
                </a:extLst>
              </p:cNvPr>
              <p:cNvCxnSpPr>
                <a:cxnSpLocks/>
                <a:stCxn id="247" idx="2"/>
                <a:endCxn id="272" idx="0"/>
              </p:cNvCxnSpPr>
              <p:nvPr/>
            </p:nvCxnSpPr>
            <p:spPr>
              <a:xfrm flipH="1">
                <a:off x="6052152" y="5104707"/>
                <a:ext cx="1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to 273">
                <a:extLst>
                  <a:ext uri="{FF2B5EF4-FFF2-40B4-BE49-F238E27FC236}">
                    <a16:creationId xmlns:a16="http://schemas.microsoft.com/office/drawing/2014/main" id="{3C6A5E7D-7BD9-08C1-0FCF-C7FF215C39B1}"/>
                  </a:ext>
                </a:extLst>
              </p:cNvPr>
              <p:cNvCxnSpPr>
                <a:cxnSpLocks/>
                <a:stCxn id="241" idx="2"/>
                <a:endCxn id="249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to 274">
                <a:extLst>
                  <a:ext uri="{FF2B5EF4-FFF2-40B4-BE49-F238E27FC236}">
                    <a16:creationId xmlns:a16="http://schemas.microsoft.com/office/drawing/2014/main" id="{CC5578D0-B939-8AB0-F49F-40ADAC3D13F1}"/>
                  </a:ext>
                </a:extLst>
              </p:cNvPr>
              <p:cNvCxnSpPr>
                <a:cxnSpLocks/>
                <a:stCxn id="241" idx="2"/>
                <a:endCxn id="243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3094F0FC-DD9A-CC18-9A3A-1E325A4F4DC0}"/>
              </a:ext>
            </a:extLst>
          </p:cNvPr>
          <p:cNvGrpSpPr/>
          <p:nvPr/>
        </p:nvGrpSpPr>
        <p:grpSpPr>
          <a:xfrm>
            <a:off x="-108520" y="3701326"/>
            <a:ext cx="1752718" cy="2530445"/>
            <a:chOff x="6588224" y="3701326"/>
            <a:chExt cx="1752718" cy="2530445"/>
          </a:xfrm>
        </p:grpSpPr>
        <p:sp>
          <p:nvSpPr>
            <p:cNvPr id="277" name="CaixaDeTexto 276">
              <a:extLst>
                <a:ext uri="{FF2B5EF4-FFF2-40B4-BE49-F238E27FC236}">
                  <a16:creationId xmlns:a16="http://schemas.microsoft.com/office/drawing/2014/main" id="{B9B7E40F-0AA2-9EE2-C0EA-09535DA781AB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(11)</a:t>
              </a:r>
            </a:p>
            <a:p>
              <a:pPr algn="ctr"/>
              <a:r>
                <a:rPr lang="pt-BR" sz="1400" b="1" i="0" u="none" strike="noStrike" baseline="0" dirty="0" err="1"/>
                <a:t>dad</a:t>
              </a:r>
              <a:endParaRPr lang="pt-BR" sz="1400" b="1" dirty="0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9BA6A71F-B272-3A96-72E5-79577E0824A6}"/>
                </a:ext>
              </a:extLst>
            </p:cNvPr>
            <p:cNvGrpSpPr/>
            <p:nvPr/>
          </p:nvGrpSpPr>
          <p:grpSpPr>
            <a:xfrm>
              <a:off x="6588224" y="4242658"/>
              <a:ext cx="1752718" cy="1989113"/>
              <a:chOff x="4932040" y="4176191"/>
              <a:chExt cx="1752718" cy="1989113"/>
            </a:xfrm>
          </p:grpSpPr>
          <p:sp>
            <p:nvSpPr>
              <p:cNvPr id="279" name="CaixaDeTexto 278">
                <a:extLst>
                  <a:ext uri="{FF2B5EF4-FFF2-40B4-BE49-F238E27FC236}">
                    <a16:creationId xmlns:a16="http://schemas.microsoft.com/office/drawing/2014/main" id="{C797BC7B-44E3-FAA2-991D-A8E82B178749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280" name="CaixaDeTexto 279">
                <a:extLst>
                  <a:ext uri="{FF2B5EF4-FFF2-40B4-BE49-F238E27FC236}">
                    <a16:creationId xmlns:a16="http://schemas.microsoft.com/office/drawing/2014/main" id="{E805E5B9-5171-205E-A8AF-74AC51C67099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281" name="CaixaDeTexto 280">
                <a:extLst>
                  <a:ext uri="{FF2B5EF4-FFF2-40B4-BE49-F238E27FC236}">
                    <a16:creationId xmlns:a16="http://schemas.microsoft.com/office/drawing/2014/main" id="{31903514-117F-B73F-9FA4-F93912981EE2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82" name="CaixaDeTexto 281">
                <a:extLst>
                  <a:ext uri="{FF2B5EF4-FFF2-40B4-BE49-F238E27FC236}">
                    <a16:creationId xmlns:a16="http://schemas.microsoft.com/office/drawing/2014/main" id="{20BC6742-DAD6-61C7-D4D8-B1DA66816E97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83" name="Conector reto 282">
                <a:extLst>
                  <a:ext uri="{FF2B5EF4-FFF2-40B4-BE49-F238E27FC236}">
                    <a16:creationId xmlns:a16="http://schemas.microsoft.com/office/drawing/2014/main" id="{B9E58A2E-EDAB-65D1-8037-748678883173}"/>
                  </a:ext>
                </a:extLst>
              </p:cNvPr>
              <p:cNvCxnSpPr>
                <a:cxnSpLocks/>
                <a:stCxn id="282" idx="2"/>
                <a:endCxn id="282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>
                <a:extLst>
                  <a:ext uri="{FF2B5EF4-FFF2-40B4-BE49-F238E27FC236}">
                    <a16:creationId xmlns:a16="http://schemas.microsoft.com/office/drawing/2014/main" id="{2C5087E5-7D04-0232-D9C2-86AABBC5C1D6}"/>
                  </a:ext>
                </a:extLst>
              </p:cNvPr>
              <p:cNvCxnSpPr>
                <a:cxnSpLocks/>
                <a:stCxn id="282" idx="2"/>
                <a:endCxn id="279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to 284">
                <a:extLst>
                  <a:ext uri="{FF2B5EF4-FFF2-40B4-BE49-F238E27FC236}">
                    <a16:creationId xmlns:a16="http://schemas.microsoft.com/office/drawing/2014/main" id="{06A93DED-9C70-6D72-8263-970E7FEAECA4}"/>
                  </a:ext>
                </a:extLst>
              </p:cNvPr>
              <p:cNvCxnSpPr>
                <a:cxnSpLocks/>
                <a:stCxn id="282" idx="2"/>
                <a:endCxn id="281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CaixaDeTexto 285">
                <a:extLst>
                  <a:ext uri="{FF2B5EF4-FFF2-40B4-BE49-F238E27FC236}">
                    <a16:creationId xmlns:a16="http://schemas.microsoft.com/office/drawing/2014/main" id="{434A5DE3-7B6F-ABA7-652C-CACA46FE8F74}"/>
                  </a:ext>
                </a:extLst>
              </p:cNvPr>
              <p:cNvSpPr txBox="1"/>
              <p:nvPr/>
            </p:nvSpPr>
            <p:spPr>
              <a:xfrm>
                <a:off x="5820662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87" name="CaixaDeTexto 286">
                <a:extLst>
                  <a:ext uri="{FF2B5EF4-FFF2-40B4-BE49-F238E27FC236}">
                    <a16:creationId xmlns:a16="http://schemas.microsoft.com/office/drawing/2014/main" id="{A05A4043-EF59-08BB-FAB5-0414BCDC2721}"/>
                  </a:ext>
                </a:extLst>
              </p:cNvPr>
              <p:cNvSpPr txBox="1"/>
              <p:nvPr/>
            </p:nvSpPr>
            <p:spPr>
              <a:xfrm>
                <a:off x="6221777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288" name="CaixaDeTexto 287">
                <a:extLst>
                  <a:ext uri="{FF2B5EF4-FFF2-40B4-BE49-F238E27FC236}">
                    <a16:creationId xmlns:a16="http://schemas.microsoft.com/office/drawing/2014/main" id="{0A87CDC2-F434-7F6B-479B-5D70E32D220A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289" name="Conector reto 288">
                <a:extLst>
                  <a:ext uri="{FF2B5EF4-FFF2-40B4-BE49-F238E27FC236}">
                    <a16:creationId xmlns:a16="http://schemas.microsoft.com/office/drawing/2014/main" id="{D2713178-1E64-92DA-6BF4-6F956C3974A6}"/>
                  </a:ext>
                </a:extLst>
              </p:cNvPr>
              <p:cNvCxnSpPr>
                <a:cxnSpLocks/>
                <a:stCxn id="288" idx="2"/>
                <a:endCxn id="288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to 289">
                <a:extLst>
                  <a:ext uri="{FF2B5EF4-FFF2-40B4-BE49-F238E27FC236}">
                    <a16:creationId xmlns:a16="http://schemas.microsoft.com/office/drawing/2014/main" id="{77320B98-1D1A-CE7F-1351-BBBD723855F3}"/>
                  </a:ext>
                </a:extLst>
              </p:cNvPr>
              <p:cNvCxnSpPr>
                <a:cxnSpLocks/>
                <a:stCxn id="288" idx="2"/>
                <a:endCxn id="286" idx="0"/>
              </p:cNvCxnSpPr>
              <p:nvPr/>
            </p:nvCxnSpPr>
            <p:spPr>
              <a:xfrm flipH="1">
                <a:off x="6052153" y="4748171"/>
                <a:ext cx="200558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to 290">
                <a:extLst>
                  <a:ext uri="{FF2B5EF4-FFF2-40B4-BE49-F238E27FC236}">
                    <a16:creationId xmlns:a16="http://schemas.microsoft.com/office/drawing/2014/main" id="{EB859373-5A59-F474-2BA6-8E44C75E8771}"/>
                  </a:ext>
                </a:extLst>
              </p:cNvPr>
              <p:cNvCxnSpPr>
                <a:cxnSpLocks/>
                <a:stCxn id="288" idx="2"/>
                <a:endCxn id="287" idx="0"/>
              </p:cNvCxnSpPr>
              <p:nvPr/>
            </p:nvCxnSpPr>
            <p:spPr>
              <a:xfrm>
                <a:off x="6252711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CaixaDeTexto 291">
                <a:extLst>
                  <a:ext uri="{FF2B5EF4-FFF2-40B4-BE49-F238E27FC236}">
                    <a16:creationId xmlns:a16="http://schemas.microsoft.com/office/drawing/2014/main" id="{3772778D-76C2-3E3A-ED08-B458907206BB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293" name="CaixaDeTexto 292">
                <a:extLst>
                  <a:ext uri="{FF2B5EF4-FFF2-40B4-BE49-F238E27FC236}">
                    <a16:creationId xmlns:a16="http://schemas.microsoft.com/office/drawing/2014/main" id="{7F01B06D-7CB2-9285-F957-781621F8D6A6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294" name="Conector reto 293">
                <a:extLst>
                  <a:ext uri="{FF2B5EF4-FFF2-40B4-BE49-F238E27FC236}">
                    <a16:creationId xmlns:a16="http://schemas.microsoft.com/office/drawing/2014/main" id="{FD6561E9-1CCD-B1DF-AA41-64DCE210F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>
                <a:extLst>
                  <a:ext uri="{FF2B5EF4-FFF2-40B4-BE49-F238E27FC236}">
                    <a16:creationId xmlns:a16="http://schemas.microsoft.com/office/drawing/2014/main" id="{FAF972A9-904F-4771-D146-232A41274EAB}"/>
                  </a:ext>
                </a:extLst>
              </p:cNvPr>
              <p:cNvCxnSpPr>
                <a:cxnSpLocks/>
                <a:stCxn id="281" idx="2"/>
                <a:endCxn id="292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>
                <a:extLst>
                  <a:ext uri="{FF2B5EF4-FFF2-40B4-BE49-F238E27FC236}">
                    <a16:creationId xmlns:a16="http://schemas.microsoft.com/office/drawing/2014/main" id="{B0B86CDB-E420-F4E2-4640-88D3E09DB4B6}"/>
                  </a:ext>
                </a:extLst>
              </p:cNvPr>
              <p:cNvCxnSpPr>
                <a:cxnSpLocks/>
                <a:stCxn id="281" idx="2"/>
                <a:endCxn id="293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to 298">
                <a:extLst>
                  <a:ext uri="{FF2B5EF4-FFF2-40B4-BE49-F238E27FC236}">
                    <a16:creationId xmlns:a16="http://schemas.microsoft.com/office/drawing/2014/main" id="{9147F4B3-CD7C-9347-1865-1A5D62E6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>
                <a:extLst>
                  <a:ext uri="{FF2B5EF4-FFF2-40B4-BE49-F238E27FC236}">
                    <a16:creationId xmlns:a16="http://schemas.microsoft.com/office/drawing/2014/main" id="{B6B1AFDF-4228-8A03-B1C5-894904534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CaixaDeTexto 304">
                <a:extLst>
                  <a:ext uri="{FF2B5EF4-FFF2-40B4-BE49-F238E27FC236}">
                    <a16:creationId xmlns:a16="http://schemas.microsoft.com/office/drawing/2014/main" id="{5AC3CD64-9D30-D33F-AF09-897779CE13B2}"/>
                  </a:ext>
                </a:extLst>
              </p:cNvPr>
              <p:cNvSpPr txBox="1"/>
              <p:nvPr/>
            </p:nvSpPr>
            <p:spPr>
              <a:xfrm>
                <a:off x="5532002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3F03207A-7100-6EB3-9B25-1AD473ACF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>
                <a:extLst>
                  <a:ext uri="{FF2B5EF4-FFF2-40B4-BE49-F238E27FC236}">
                    <a16:creationId xmlns:a16="http://schemas.microsoft.com/office/drawing/2014/main" id="{FBACFE90-FFCC-EDC0-8268-B55B91F35E62}"/>
                  </a:ext>
                </a:extLst>
              </p:cNvPr>
              <p:cNvCxnSpPr>
                <a:cxnSpLocks/>
                <a:stCxn id="293" idx="2"/>
                <a:endCxn id="305" idx="0"/>
              </p:cNvCxnSpPr>
              <p:nvPr/>
            </p:nvCxnSpPr>
            <p:spPr>
              <a:xfrm>
                <a:off x="5712022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CaixaDeTexto 307">
                <a:extLst>
                  <a:ext uri="{FF2B5EF4-FFF2-40B4-BE49-F238E27FC236}">
                    <a16:creationId xmlns:a16="http://schemas.microsoft.com/office/drawing/2014/main" id="{763A9C61-9745-CCED-6FDA-6B8A95E90B89}"/>
                  </a:ext>
                </a:extLst>
              </p:cNvPr>
              <p:cNvSpPr txBox="1"/>
              <p:nvPr/>
            </p:nvSpPr>
            <p:spPr>
              <a:xfrm>
                <a:off x="5532002" y="5949860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10946047-6D83-1BFE-AE08-6723B41ED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>
                <a:extLst>
                  <a:ext uri="{FF2B5EF4-FFF2-40B4-BE49-F238E27FC236}">
                    <a16:creationId xmlns:a16="http://schemas.microsoft.com/office/drawing/2014/main" id="{A1828544-F3C6-A6F1-8DF6-B16338424EE5}"/>
                  </a:ext>
                </a:extLst>
              </p:cNvPr>
              <p:cNvCxnSpPr>
                <a:cxnSpLocks/>
                <a:stCxn id="305" idx="2"/>
                <a:endCxn id="308" idx="0"/>
              </p:cNvCxnSpPr>
              <p:nvPr/>
            </p:nvCxnSpPr>
            <p:spPr>
              <a:xfrm>
                <a:off x="5712022" y="5810571"/>
                <a:ext cx="0" cy="13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CaixaDeTexto 310">
                <a:extLst>
                  <a:ext uri="{FF2B5EF4-FFF2-40B4-BE49-F238E27FC236}">
                    <a16:creationId xmlns:a16="http://schemas.microsoft.com/office/drawing/2014/main" id="{D32D586E-CE69-CD19-E8D0-E7DC508C9B48}"/>
                  </a:ext>
                </a:extLst>
              </p:cNvPr>
              <p:cNvSpPr txBox="1"/>
              <p:nvPr/>
            </p:nvSpPr>
            <p:spPr>
              <a:xfrm>
                <a:off x="587213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d</a:t>
                </a:r>
                <a:endParaRPr lang="pt-BR" sz="1400" dirty="0"/>
              </a:p>
            </p:txBody>
          </p:sp>
          <p:cxnSp>
            <p:nvCxnSpPr>
              <p:cNvPr id="312" name="Conector reto 311">
                <a:extLst>
                  <a:ext uri="{FF2B5EF4-FFF2-40B4-BE49-F238E27FC236}">
                    <a16:creationId xmlns:a16="http://schemas.microsoft.com/office/drawing/2014/main" id="{82F18B4A-D66E-2521-053B-586BC28F3D8C}"/>
                  </a:ext>
                </a:extLst>
              </p:cNvPr>
              <p:cNvCxnSpPr>
                <a:cxnSpLocks/>
                <a:stCxn id="286" idx="2"/>
                <a:endCxn id="311" idx="0"/>
              </p:cNvCxnSpPr>
              <p:nvPr/>
            </p:nvCxnSpPr>
            <p:spPr>
              <a:xfrm flipH="1">
                <a:off x="6052152" y="5104707"/>
                <a:ext cx="1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to 312">
                <a:extLst>
                  <a:ext uri="{FF2B5EF4-FFF2-40B4-BE49-F238E27FC236}">
                    <a16:creationId xmlns:a16="http://schemas.microsoft.com/office/drawing/2014/main" id="{2916D308-BBF0-C3B2-6E21-030DB702119A}"/>
                  </a:ext>
                </a:extLst>
              </p:cNvPr>
              <p:cNvCxnSpPr>
                <a:cxnSpLocks/>
                <a:stCxn id="280" idx="2"/>
                <a:endCxn id="288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to 313">
                <a:extLst>
                  <a:ext uri="{FF2B5EF4-FFF2-40B4-BE49-F238E27FC236}">
                    <a16:creationId xmlns:a16="http://schemas.microsoft.com/office/drawing/2014/main" id="{639C98F9-A8AE-0D81-0F19-8E874F8A4742}"/>
                  </a:ext>
                </a:extLst>
              </p:cNvPr>
              <p:cNvCxnSpPr>
                <a:cxnSpLocks/>
                <a:stCxn id="280" idx="2"/>
                <a:endCxn id="282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893B861D-3D25-BD6E-3193-383EF1D96C73}"/>
              </a:ext>
            </a:extLst>
          </p:cNvPr>
          <p:cNvGrpSpPr/>
          <p:nvPr/>
        </p:nvGrpSpPr>
        <p:grpSpPr>
          <a:xfrm>
            <a:off x="3599892" y="3701326"/>
            <a:ext cx="1872208" cy="2530445"/>
            <a:chOff x="6588224" y="3701326"/>
            <a:chExt cx="1872208" cy="2530445"/>
          </a:xfrm>
        </p:grpSpPr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454A4A6D-EB3E-5D79-724E-4A053CF448E9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(13)</a:t>
              </a:r>
            </a:p>
            <a:p>
              <a:pPr algn="ctr"/>
              <a:r>
                <a:rPr lang="pt-BR" sz="1400" b="1" i="0" u="none" strike="noStrike" baseline="0" dirty="0"/>
                <a:t>ad</a:t>
              </a:r>
              <a:endParaRPr lang="pt-BR" sz="1400" b="1" dirty="0"/>
            </a:p>
          </p:txBody>
        </p:sp>
        <p:grpSp>
          <p:nvGrpSpPr>
            <p:cNvPr id="317" name="Agrupar 316">
              <a:extLst>
                <a:ext uri="{FF2B5EF4-FFF2-40B4-BE49-F238E27FC236}">
                  <a16:creationId xmlns:a16="http://schemas.microsoft.com/office/drawing/2014/main" id="{8EEC5CB6-2049-7D72-4758-B40D600F3741}"/>
                </a:ext>
              </a:extLst>
            </p:cNvPr>
            <p:cNvGrpSpPr/>
            <p:nvPr/>
          </p:nvGrpSpPr>
          <p:grpSpPr>
            <a:xfrm>
              <a:off x="6588224" y="4242658"/>
              <a:ext cx="1872208" cy="1989113"/>
              <a:chOff x="4932040" y="4176191"/>
              <a:chExt cx="1872208" cy="1989113"/>
            </a:xfrm>
          </p:grpSpPr>
          <p:sp>
            <p:nvSpPr>
              <p:cNvPr id="318" name="CaixaDeTexto 317">
                <a:extLst>
                  <a:ext uri="{FF2B5EF4-FFF2-40B4-BE49-F238E27FC236}">
                    <a16:creationId xmlns:a16="http://schemas.microsoft.com/office/drawing/2014/main" id="{EB89912C-81D8-8553-34A6-390F97542AEF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19" name="CaixaDeTexto 318">
                <a:extLst>
                  <a:ext uri="{FF2B5EF4-FFF2-40B4-BE49-F238E27FC236}">
                    <a16:creationId xmlns:a16="http://schemas.microsoft.com/office/drawing/2014/main" id="{477AB620-F4FB-C1C0-7A38-CE66C4E0D57A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320" name="CaixaDeTexto 319">
                <a:extLst>
                  <a:ext uri="{FF2B5EF4-FFF2-40B4-BE49-F238E27FC236}">
                    <a16:creationId xmlns:a16="http://schemas.microsoft.com/office/drawing/2014/main" id="{668B98B0-BE2B-34A0-7374-5E84579077CC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21" name="CaixaDeTexto 320">
                <a:extLst>
                  <a:ext uri="{FF2B5EF4-FFF2-40B4-BE49-F238E27FC236}">
                    <a16:creationId xmlns:a16="http://schemas.microsoft.com/office/drawing/2014/main" id="{484C6475-3585-7D84-2248-5F6929B012D1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152EA0AF-3E87-8E64-DD82-BAE15B5A80C5}"/>
                  </a:ext>
                </a:extLst>
              </p:cNvPr>
              <p:cNvCxnSpPr>
                <a:stCxn id="321" idx="2"/>
                <a:endCxn id="321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6F932690-C4FB-D9DA-6C5D-E41A37C3E4EF}"/>
                  </a:ext>
                </a:extLst>
              </p:cNvPr>
              <p:cNvCxnSpPr>
                <a:stCxn id="321" idx="2"/>
                <a:endCxn id="318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918CD1D7-6F37-D0E2-1750-0393C1EF57D4}"/>
                  </a:ext>
                </a:extLst>
              </p:cNvPr>
              <p:cNvCxnSpPr>
                <a:cxnSpLocks/>
                <a:stCxn id="321" idx="2"/>
                <a:endCxn id="320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CaixaDeTexto 324">
                <a:extLst>
                  <a:ext uri="{FF2B5EF4-FFF2-40B4-BE49-F238E27FC236}">
                    <a16:creationId xmlns:a16="http://schemas.microsoft.com/office/drawing/2014/main" id="{2CB307F2-E3A0-CCD9-CA83-1043FDFEA3D1}"/>
                  </a:ext>
                </a:extLst>
              </p:cNvPr>
              <p:cNvSpPr txBox="1"/>
              <p:nvPr/>
            </p:nvSpPr>
            <p:spPr>
              <a:xfrm>
                <a:off x="5820662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26" name="CaixaDeTexto 325">
                <a:extLst>
                  <a:ext uri="{FF2B5EF4-FFF2-40B4-BE49-F238E27FC236}">
                    <a16:creationId xmlns:a16="http://schemas.microsoft.com/office/drawing/2014/main" id="{BAC6D36D-D3C9-E6C8-76F7-D76ED4989C68}"/>
                  </a:ext>
                </a:extLst>
              </p:cNvPr>
              <p:cNvSpPr txBox="1"/>
              <p:nvPr/>
            </p:nvSpPr>
            <p:spPr>
              <a:xfrm>
                <a:off x="6221777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27" name="CaixaDeTexto 326">
                <a:extLst>
                  <a:ext uri="{FF2B5EF4-FFF2-40B4-BE49-F238E27FC236}">
                    <a16:creationId xmlns:a16="http://schemas.microsoft.com/office/drawing/2014/main" id="{F3A06C7A-C1C8-3A7D-A068-A950D484534A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21D65B9F-CA34-2FF7-F36E-7680A18438E0}"/>
                  </a:ext>
                </a:extLst>
              </p:cNvPr>
              <p:cNvCxnSpPr>
                <a:stCxn id="327" idx="2"/>
                <a:endCxn id="327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to 328">
                <a:extLst>
                  <a:ext uri="{FF2B5EF4-FFF2-40B4-BE49-F238E27FC236}">
                    <a16:creationId xmlns:a16="http://schemas.microsoft.com/office/drawing/2014/main" id="{76B13BE4-9056-2BC1-5B75-5372BFDC950A}"/>
                  </a:ext>
                </a:extLst>
              </p:cNvPr>
              <p:cNvCxnSpPr>
                <a:cxnSpLocks/>
                <a:stCxn id="327" idx="2"/>
                <a:endCxn id="325" idx="0"/>
              </p:cNvCxnSpPr>
              <p:nvPr/>
            </p:nvCxnSpPr>
            <p:spPr>
              <a:xfrm flipH="1">
                <a:off x="6052153" y="4748171"/>
                <a:ext cx="200558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to 329">
                <a:extLst>
                  <a:ext uri="{FF2B5EF4-FFF2-40B4-BE49-F238E27FC236}">
                    <a16:creationId xmlns:a16="http://schemas.microsoft.com/office/drawing/2014/main" id="{6CB1299A-972C-B754-1C20-09F9993FA369}"/>
                  </a:ext>
                </a:extLst>
              </p:cNvPr>
              <p:cNvCxnSpPr>
                <a:cxnSpLocks/>
                <a:stCxn id="327" idx="2"/>
                <a:endCxn id="326" idx="0"/>
              </p:cNvCxnSpPr>
              <p:nvPr/>
            </p:nvCxnSpPr>
            <p:spPr>
              <a:xfrm>
                <a:off x="6252711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CaixaDeTexto 330">
                <a:extLst>
                  <a:ext uri="{FF2B5EF4-FFF2-40B4-BE49-F238E27FC236}">
                    <a16:creationId xmlns:a16="http://schemas.microsoft.com/office/drawing/2014/main" id="{60EF1608-2ADE-EF65-D684-ABF0C96CC7DD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32" name="CaixaDeTexto 331">
                <a:extLst>
                  <a:ext uri="{FF2B5EF4-FFF2-40B4-BE49-F238E27FC236}">
                    <a16:creationId xmlns:a16="http://schemas.microsoft.com/office/drawing/2014/main" id="{ADB05D19-1E71-1BDA-A724-1C35C22D4F8E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33" name="Conector reto 332">
                <a:extLst>
                  <a:ext uri="{FF2B5EF4-FFF2-40B4-BE49-F238E27FC236}">
                    <a16:creationId xmlns:a16="http://schemas.microsoft.com/office/drawing/2014/main" id="{60D3C6F0-2199-FD31-BCA4-BF19601CF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to 333">
                <a:extLst>
                  <a:ext uri="{FF2B5EF4-FFF2-40B4-BE49-F238E27FC236}">
                    <a16:creationId xmlns:a16="http://schemas.microsoft.com/office/drawing/2014/main" id="{78F40E65-AD26-4F0F-9EB0-813FB9435F8D}"/>
                  </a:ext>
                </a:extLst>
              </p:cNvPr>
              <p:cNvCxnSpPr>
                <a:cxnSpLocks/>
                <a:stCxn id="320" idx="2"/>
                <a:endCxn id="331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to 334">
                <a:extLst>
                  <a:ext uri="{FF2B5EF4-FFF2-40B4-BE49-F238E27FC236}">
                    <a16:creationId xmlns:a16="http://schemas.microsoft.com/office/drawing/2014/main" id="{4EF5343F-D78E-E3E1-DD0E-694E6675726E}"/>
                  </a:ext>
                </a:extLst>
              </p:cNvPr>
              <p:cNvCxnSpPr>
                <a:cxnSpLocks/>
                <a:stCxn id="320" idx="2"/>
                <a:endCxn id="332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CaixaDeTexto 335">
                <a:extLst>
                  <a:ext uri="{FF2B5EF4-FFF2-40B4-BE49-F238E27FC236}">
                    <a16:creationId xmlns:a16="http://schemas.microsoft.com/office/drawing/2014/main" id="{8754B272-518C-E227-0CDB-1A42609EF3B3}"/>
                  </a:ext>
                </a:extLst>
              </p:cNvPr>
              <p:cNvSpPr txBox="1"/>
              <p:nvPr/>
            </p:nvSpPr>
            <p:spPr>
              <a:xfrm>
                <a:off x="6132278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37" name="CaixaDeTexto 336">
                <a:extLst>
                  <a:ext uri="{FF2B5EF4-FFF2-40B4-BE49-F238E27FC236}">
                    <a16:creationId xmlns:a16="http://schemas.microsoft.com/office/drawing/2014/main" id="{D5BFA003-3906-0D40-1C51-8A88FFFDA09C}"/>
                  </a:ext>
                </a:extLst>
              </p:cNvPr>
              <p:cNvSpPr txBox="1"/>
              <p:nvPr/>
            </p:nvSpPr>
            <p:spPr>
              <a:xfrm>
                <a:off x="6444208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913AA80D-34DB-928F-100E-F7A0ACD6E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to 338">
                <a:extLst>
                  <a:ext uri="{FF2B5EF4-FFF2-40B4-BE49-F238E27FC236}">
                    <a16:creationId xmlns:a16="http://schemas.microsoft.com/office/drawing/2014/main" id="{2CEB5F2C-AD49-A1CF-2C26-2BBE8E3D0AB2}"/>
                  </a:ext>
                </a:extLst>
              </p:cNvPr>
              <p:cNvCxnSpPr>
                <a:cxnSpLocks/>
                <a:stCxn id="326" idx="2"/>
                <a:endCxn id="336" idx="0"/>
              </p:cNvCxnSpPr>
              <p:nvPr/>
            </p:nvCxnSpPr>
            <p:spPr>
              <a:xfrm flipH="1">
                <a:off x="6312298" y="5104707"/>
                <a:ext cx="140970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>
                <a:extLst>
                  <a:ext uri="{FF2B5EF4-FFF2-40B4-BE49-F238E27FC236}">
                    <a16:creationId xmlns:a16="http://schemas.microsoft.com/office/drawing/2014/main" id="{F4DE9151-0196-EF31-02C8-7F4AE424AB05}"/>
                  </a:ext>
                </a:extLst>
              </p:cNvPr>
              <p:cNvCxnSpPr>
                <a:cxnSpLocks/>
                <a:stCxn id="326" idx="2"/>
                <a:endCxn id="337" idx="0"/>
              </p:cNvCxnSpPr>
              <p:nvPr/>
            </p:nvCxnSpPr>
            <p:spPr>
              <a:xfrm>
                <a:off x="6453268" y="5104707"/>
                <a:ext cx="170960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reto 341">
                <a:extLst>
                  <a:ext uri="{FF2B5EF4-FFF2-40B4-BE49-F238E27FC236}">
                    <a16:creationId xmlns:a16="http://schemas.microsoft.com/office/drawing/2014/main" id="{A794C3D3-4E63-EE81-391B-CCD76F4C7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CaixaDeTexto 343">
                <a:extLst>
                  <a:ext uri="{FF2B5EF4-FFF2-40B4-BE49-F238E27FC236}">
                    <a16:creationId xmlns:a16="http://schemas.microsoft.com/office/drawing/2014/main" id="{B9578651-5D3A-0A7C-EF81-7CAD103E696F}"/>
                  </a:ext>
                </a:extLst>
              </p:cNvPr>
              <p:cNvSpPr txBox="1"/>
              <p:nvPr/>
            </p:nvSpPr>
            <p:spPr>
              <a:xfrm>
                <a:off x="5532002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45" name="Conector reto 344">
                <a:extLst>
                  <a:ext uri="{FF2B5EF4-FFF2-40B4-BE49-F238E27FC236}">
                    <a16:creationId xmlns:a16="http://schemas.microsoft.com/office/drawing/2014/main" id="{A7FD6184-B484-780D-F082-97DDDC647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Conector reto 345">
                <a:extLst>
                  <a:ext uri="{FF2B5EF4-FFF2-40B4-BE49-F238E27FC236}">
                    <a16:creationId xmlns:a16="http://schemas.microsoft.com/office/drawing/2014/main" id="{2162E8B9-841F-6DA7-B0FE-53854C60CC9B}"/>
                  </a:ext>
                </a:extLst>
              </p:cNvPr>
              <p:cNvCxnSpPr>
                <a:cxnSpLocks/>
                <a:stCxn id="332" idx="2"/>
                <a:endCxn id="344" idx="0"/>
              </p:cNvCxnSpPr>
              <p:nvPr/>
            </p:nvCxnSpPr>
            <p:spPr>
              <a:xfrm>
                <a:off x="5712022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CaixaDeTexto 346">
                <a:extLst>
                  <a:ext uri="{FF2B5EF4-FFF2-40B4-BE49-F238E27FC236}">
                    <a16:creationId xmlns:a16="http://schemas.microsoft.com/office/drawing/2014/main" id="{E86E85F1-C2D7-A293-937F-E77A7F7A12C5}"/>
                  </a:ext>
                </a:extLst>
              </p:cNvPr>
              <p:cNvSpPr txBox="1"/>
              <p:nvPr/>
            </p:nvSpPr>
            <p:spPr>
              <a:xfrm>
                <a:off x="5532002" y="5949860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48" name="Conector reto 347">
                <a:extLst>
                  <a:ext uri="{FF2B5EF4-FFF2-40B4-BE49-F238E27FC236}">
                    <a16:creationId xmlns:a16="http://schemas.microsoft.com/office/drawing/2014/main" id="{D4A9B794-E09B-7CDF-CB7E-BB53E1EC8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reto 348">
                <a:extLst>
                  <a:ext uri="{FF2B5EF4-FFF2-40B4-BE49-F238E27FC236}">
                    <a16:creationId xmlns:a16="http://schemas.microsoft.com/office/drawing/2014/main" id="{B55818B4-FC81-0CDF-8C32-2BC1E2F84E8B}"/>
                  </a:ext>
                </a:extLst>
              </p:cNvPr>
              <p:cNvCxnSpPr>
                <a:cxnSpLocks/>
                <a:stCxn id="344" idx="2"/>
                <a:endCxn id="347" idx="0"/>
              </p:cNvCxnSpPr>
              <p:nvPr/>
            </p:nvCxnSpPr>
            <p:spPr>
              <a:xfrm>
                <a:off x="5712022" y="5810571"/>
                <a:ext cx="0" cy="13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CaixaDeTexto 349">
                <a:extLst>
                  <a:ext uri="{FF2B5EF4-FFF2-40B4-BE49-F238E27FC236}">
                    <a16:creationId xmlns:a16="http://schemas.microsoft.com/office/drawing/2014/main" id="{8F8A86A7-B017-2D4E-D51E-8227DCBD8421}"/>
                  </a:ext>
                </a:extLst>
              </p:cNvPr>
              <p:cNvSpPr txBox="1"/>
              <p:nvPr/>
            </p:nvSpPr>
            <p:spPr>
              <a:xfrm>
                <a:off x="587213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d</a:t>
                </a:r>
                <a:endParaRPr lang="pt-BR" sz="1400" dirty="0"/>
              </a:p>
            </p:txBody>
          </p:sp>
          <p:cxnSp>
            <p:nvCxnSpPr>
              <p:cNvPr id="351" name="Conector reto 350">
                <a:extLst>
                  <a:ext uri="{FF2B5EF4-FFF2-40B4-BE49-F238E27FC236}">
                    <a16:creationId xmlns:a16="http://schemas.microsoft.com/office/drawing/2014/main" id="{248D671A-D440-15D6-4BD3-CA8E07C0C526}"/>
                  </a:ext>
                </a:extLst>
              </p:cNvPr>
              <p:cNvCxnSpPr>
                <a:cxnSpLocks/>
                <a:stCxn id="325" idx="2"/>
                <a:endCxn id="350" idx="0"/>
              </p:cNvCxnSpPr>
              <p:nvPr/>
            </p:nvCxnSpPr>
            <p:spPr>
              <a:xfrm flipH="1">
                <a:off x="6052152" y="5104707"/>
                <a:ext cx="1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reto 351">
                <a:extLst>
                  <a:ext uri="{FF2B5EF4-FFF2-40B4-BE49-F238E27FC236}">
                    <a16:creationId xmlns:a16="http://schemas.microsoft.com/office/drawing/2014/main" id="{3CC499AA-EE00-7038-358C-F3CB1A2451E6}"/>
                  </a:ext>
                </a:extLst>
              </p:cNvPr>
              <p:cNvCxnSpPr>
                <a:cxnSpLocks/>
                <a:stCxn id="319" idx="2"/>
                <a:endCxn id="327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to 352">
                <a:extLst>
                  <a:ext uri="{FF2B5EF4-FFF2-40B4-BE49-F238E27FC236}">
                    <a16:creationId xmlns:a16="http://schemas.microsoft.com/office/drawing/2014/main" id="{DCE48645-0B18-7279-974D-417EFA377047}"/>
                  </a:ext>
                </a:extLst>
              </p:cNvPr>
              <p:cNvCxnSpPr>
                <a:cxnSpLocks/>
                <a:stCxn id="319" idx="2"/>
                <a:endCxn id="321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4" name="Agrupar 353">
            <a:extLst>
              <a:ext uri="{FF2B5EF4-FFF2-40B4-BE49-F238E27FC236}">
                <a16:creationId xmlns:a16="http://schemas.microsoft.com/office/drawing/2014/main" id="{6E98460A-844D-F0A6-D9F1-6495BABB45AE}"/>
              </a:ext>
            </a:extLst>
          </p:cNvPr>
          <p:cNvGrpSpPr/>
          <p:nvPr/>
        </p:nvGrpSpPr>
        <p:grpSpPr>
          <a:xfrm>
            <a:off x="5454098" y="3701326"/>
            <a:ext cx="1872208" cy="2530445"/>
            <a:chOff x="6588224" y="3701326"/>
            <a:chExt cx="1872208" cy="2530445"/>
          </a:xfrm>
        </p:grpSpPr>
        <p:sp>
          <p:nvSpPr>
            <p:cNvPr id="355" name="CaixaDeTexto 354">
              <a:extLst>
                <a:ext uri="{FF2B5EF4-FFF2-40B4-BE49-F238E27FC236}">
                  <a16:creationId xmlns:a16="http://schemas.microsoft.com/office/drawing/2014/main" id="{63F8D579-3A31-9324-4756-0B1AF838A0D9}"/>
                </a:ext>
              </a:extLst>
            </p:cNvPr>
            <p:cNvSpPr txBox="1"/>
            <p:nvPr/>
          </p:nvSpPr>
          <p:spPr>
            <a:xfrm>
              <a:off x="6857045" y="3701326"/>
              <a:ext cx="11521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(14)</a:t>
              </a:r>
            </a:p>
            <a:p>
              <a:pPr algn="ctr"/>
              <a:r>
                <a:rPr lang="pt-BR" sz="1400" b="1" i="0" u="none" strike="noStrike" baseline="0" dirty="0"/>
                <a:t>d</a:t>
              </a:r>
              <a:endParaRPr lang="pt-BR" sz="1400" b="1" dirty="0"/>
            </a:p>
          </p:txBody>
        </p:sp>
        <p:grpSp>
          <p:nvGrpSpPr>
            <p:cNvPr id="356" name="Agrupar 355">
              <a:extLst>
                <a:ext uri="{FF2B5EF4-FFF2-40B4-BE49-F238E27FC236}">
                  <a16:creationId xmlns:a16="http://schemas.microsoft.com/office/drawing/2014/main" id="{4054AE69-FAD7-9021-BFE7-D80E0EDAA407}"/>
                </a:ext>
              </a:extLst>
            </p:cNvPr>
            <p:cNvGrpSpPr/>
            <p:nvPr/>
          </p:nvGrpSpPr>
          <p:grpSpPr>
            <a:xfrm>
              <a:off x="6588224" y="4242658"/>
              <a:ext cx="1872208" cy="1989113"/>
              <a:chOff x="4932040" y="4176191"/>
              <a:chExt cx="1872208" cy="1989113"/>
            </a:xfrm>
          </p:grpSpPr>
          <p:sp>
            <p:nvSpPr>
              <p:cNvPr id="357" name="CaixaDeTexto 356">
                <a:extLst>
                  <a:ext uri="{FF2B5EF4-FFF2-40B4-BE49-F238E27FC236}">
                    <a16:creationId xmlns:a16="http://schemas.microsoft.com/office/drawing/2014/main" id="{4CD7D7F3-AAD9-82C7-EA13-6A963AAF0866}"/>
                  </a:ext>
                </a:extLst>
              </p:cNvPr>
              <p:cNvSpPr txBox="1"/>
              <p:nvPr/>
            </p:nvSpPr>
            <p:spPr>
              <a:xfrm>
                <a:off x="4932040" y="4885659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58" name="CaixaDeTexto 357">
                <a:extLst>
                  <a:ext uri="{FF2B5EF4-FFF2-40B4-BE49-F238E27FC236}">
                    <a16:creationId xmlns:a16="http://schemas.microsoft.com/office/drawing/2014/main" id="{BBD8AE22-885A-E156-758E-A7214FCEDD22}"/>
                  </a:ext>
                </a:extLst>
              </p:cNvPr>
              <p:cNvSpPr txBox="1"/>
              <p:nvPr/>
            </p:nvSpPr>
            <p:spPr>
              <a:xfrm>
                <a:off x="5628379" y="4176191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S</a:t>
                </a:r>
                <a:endParaRPr lang="pt-BR" sz="1400" dirty="0"/>
              </a:p>
            </p:txBody>
          </p:sp>
          <p:sp>
            <p:nvSpPr>
              <p:cNvPr id="359" name="CaixaDeTexto 358">
                <a:extLst>
                  <a:ext uri="{FF2B5EF4-FFF2-40B4-BE49-F238E27FC236}">
                    <a16:creationId xmlns:a16="http://schemas.microsoft.com/office/drawing/2014/main" id="{918A5483-BB65-9ECC-905D-6FC8D85AC704}"/>
                  </a:ext>
                </a:extLst>
              </p:cNvPr>
              <p:cNvSpPr txBox="1"/>
              <p:nvPr/>
            </p:nvSpPr>
            <p:spPr>
              <a:xfrm>
                <a:off x="5333155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60" name="CaixaDeTexto 359">
                <a:extLst>
                  <a:ext uri="{FF2B5EF4-FFF2-40B4-BE49-F238E27FC236}">
                    <a16:creationId xmlns:a16="http://schemas.microsoft.com/office/drawing/2014/main" id="{E875FC41-6786-864F-BBD3-3E202CDA137F}"/>
                  </a:ext>
                </a:extLst>
              </p:cNvPr>
              <p:cNvSpPr txBox="1"/>
              <p:nvPr/>
            </p:nvSpPr>
            <p:spPr>
              <a:xfrm>
                <a:off x="5132598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61" name="Conector reto 360">
                <a:extLst>
                  <a:ext uri="{FF2B5EF4-FFF2-40B4-BE49-F238E27FC236}">
                    <a16:creationId xmlns:a16="http://schemas.microsoft.com/office/drawing/2014/main" id="{402D2F61-7AD7-876F-8B2B-468FC9A11590}"/>
                  </a:ext>
                </a:extLst>
              </p:cNvPr>
              <p:cNvCxnSpPr>
                <a:stCxn id="360" idx="2"/>
                <a:endCxn id="360" idx="2"/>
              </p:cNvCxnSpPr>
              <p:nvPr/>
            </p:nvCxnSpPr>
            <p:spPr>
              <a:xfrm>
                <a:off x="5364089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ector reto 361">
                <a:extLst>
                  <a:ext uri="{FF2B5EF4-FFF2-40B4-BE49-F238E27FC236}">
                    <a16:creationId xmlns:a16="http://schemas.microsoft.com/office/drawing/2014/main" id="{AFF74AB3-A270-9E9A-0C8E-8679BBBB923A}"/>
                  </a:ext>
                </a:extLst>
              </p:cNvPr>
              <p:cNvCxnSpPr>
                <a:stCxn id="360" idx="2"/>
                <a:endCxn id="357" idx="0"/>
              </p:cNvCxnSpPr>
              <p:nvPr/>
            </p:nvCxnSpPr>
            <p:spPr>
              <a:xfrm flipH="1">
                <a:off x="5163531" y="4748171"/>
                <a:ext cx="200558" cy="1374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Conector reto 362">
                <a:extLst>
                  <a:ext uri="{FF2B5EF4-FFF2-40B4-BE49-F238E27FC236}">
                    <a16:creationId xmlns:a16="http://schemas.microsoft.com/office/drawing/2014/main" id="{7E8DF4D1-D6E1-6F47-EFB6-7862254D7505}"/>
                  </a:ext>
                </a:extLst>
              </p:cNvPr>
              <p:cNvCxnSpPr>
                <a:cxnSpLocks/>
                <a:stCxn id="360" idx="2"/>
                <a:endCxn id="359" idx="0"/>
              </p:cNvCxnSpPr>
              <p:nvPr/>
            </p:nvCxnSpPr>
            <p:spPr>
              <a:xfrm>
                <a:off x="5364089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CaixaDeTexto 363">
                <a:extLst>
                  <a:ext uri="{FF2B5EF4-FFF2-40B4-BE49-F238E27FC236}">
                    <a16:creationId xmlns:a16="http://schemas.microsoft.com/office/drawing/2014/main" id="{7DF5B36D-9E5B-08C0-8529-2CEF63794B6A}"/>
                  </a:ext>
                </a:extLst>
              </p:cNvPr>
              <p:cNvSpPr txBox="1"/>
              <p:nvPr/>
            </p:nvSpPr>
            <p:spPr>
              <a:xfrm>
                <a:off x="5820662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65" name="CaixaDeTexto 364">
                <a:extLst>
                  <a:ext uri="{FF2B5EF4-FFF2-40B4-BE49-F238E27FC236}">
                    <a16:creationId xmlns:a16="http://schemas.microsoft.com/office/drawing/2014/main" id="{CAEBA917-44A3-95E5-E9D1-6D50C0EE7C95}"/>
                  </a:ext>
                </a:extLst>
              </p:cNvPr>
              <p:cNvSpPr txBox="1"/>
              <p:nvPr/>
            </p:nvSpPr>
            <p:spPr>
              <a:xfrm>
                <a:off x="6221777" y="4889263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66" name="CaixaDeTexto 365">
                <a:extLst>
                  <a:ext uri="{FF2B5EF4-FFF2-40B4-BE49-F238E27FC236}">
                    <a16:creationId xmlns:a16="http://schemas.microsoft.com/office/drawing/2014/main" id="{ADD73878-B842-C936-CE34-8529F088834B}"/>
                  </a:ext>
                </a:extLst>
              </p:cNvPr>
              <p:cNvSpPr txBox="1"/>
              <p:nvPr/>
            </p:nvSpPr>
            <p:spPr>
              <a:xfrm>
                <a:off x="6021220" y="4532727"/>
                <a:ext cx="462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dirty="0"/>
                  <a:t>S</a:t>
                </a:r>
              </a:p>
            </p:txBody>
          </p:sp>
          <p:cxnSp>
            <p:nvCxnSpPr>
              <p:cNvPr id="367" name="Conector reto 366">
                <a:extLst>
                  <a:ext uri="{FF2B5EF4-FFF2-40B4-BE49-F238E27FC236}">
                    <a16:creationId xmlns:a16="http://schemas.microsoft.com/office/drawing/2014/main" id="{CF505C16-C4BF-2125-2952-45848E58B197}"/>
                  </a:ext>
                </a:extLst>
              </p:cNvPr>
              <p:cNvCxnSpPr>
                <a:stCxn id="366" idx="2"/>
                <a:endCxn id="366" idx="2"/>
              </p:cNvCxnSpPr>
              <p:nvPr/>
            </p:nvCxnSpPr>
            <p:spPr>
              <a:xfrm>
                <a:off x="6252711" y="4748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Conector reto 367">
                <a:extLst>
                  <a:ext uri="{FF2B5EF4-FFF2-40B4-BE49-F238E27FC236}">
                    <a16:creationId xmlns:a16="http://schemas.microsoft.com/office/drawing/2014/main" id="{B3BB02EB-BD3A-A226-4446-245D0682C433}"/>
                  </a:ext>
                </a:extLst>
              </p:cNvPr>
              <p:cNvCxnSpPr>
                <a:cxnSpLocks/>
                <a:stCxn id="366" idx="2"/>
                <a:endCxn id="364" idx="0"/>
              </p:cNvCxnSpPr>
              <p:nvPr/>
            </p:nvCxnSpPr>
            <p:spPr>
              <a:xfrm flipH="1">
                <a:off x="6052153" y="4748171"/>
                <a:ext cx="200558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Conector reto 368">
                <a:extLst>
                  <a:ext uri="{FF2B5EF4-FFF2-40B4-BE49-F238E27FC236}">
                    <a16:creationId xmlns:a16="http://schemas.microsoft.com/office/drawing/2014/main" id="{76919F13-0C45-1685-582E-70299E968A32}"/>
                  </a:ext>
                </a:extLst>
              </p:cNvPr>
              <p:cNvCxnSpPr>
                <a:cxnSpLocks/>
                <a:stCxn id="366" idx="2"/>
                <a:endCxn id="365" idx="0"/>
              </p:cNvCxnSpPr>
              <p:nvPr/>
            </p:nvCxnSpPr>
            <p:spPr>
              <a:xfrm>
                <a:off x="6252711" y="4748171"/>
                <a:ext cx="200557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CaixaDeTexto 369">
                <a:extLst>
                  <a:ext uri="{FF2B5EF4-FFF2-40B4-BE49-F238E27FC236}">
                    <a16:creationId xmlns:a16="http://schemas.microsoft.com/office/drawing/2014/main" id="{680EB703-4E2D-BBCA-16F3-B29067C04B89}"/>
                  </a:ext>
                </a:extLst>
              </p:cNvPr>
              <p:cNvSpPr txBox="1"/>
              <p:nvPr/>
            </p:nvSpPr>
            <p:spPr>
              <a:xfrm>
                <a:off x="522007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sp>
            <p:nvSpPr>
              <p:cNvPr id="371" name="CaixaDeTexto 370">
                <a:extLst>
                  <a:ext uri="{FF2B5EF4-FFF2-40B4-BE49-F238E27FC236}">
                    <a16:creationId xmlns:a16="http://schemas.microsoft.com/office/drawing/2014/main" id="{B1C509F7-7B0F-0373-C6A6-2BFE366FFAE8}"/>
                  </a:ext>
                </a:extLst>
              </p:cNvPr>
              <p:cNvSpPr txBox="1"/>
              <p:nvPr/>
            </p:nvSpPr>
            <p:spPr>
              <a:xfrm>
                <a:off x="553200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cxnSp>
            <p:nvCxnSpPr>
              <p:cNvPr id="372" name="Conector reto 371">
                <a:extLst>
                  <a:ext uri="{FF2B5EF4-FFF2-40B4-BE49-F238E27FC236}">
                    <a16:creationId xmlns:a16="http://schemas.microsoft.com/office/drawing/2014/main" id="{24570FE7-32CF-0474-0A4E-81CA3E76F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Conector reto 372">
                <a:extLst>
                  <a:ext uri="{FF2B5EF4-FFF2-40B4-BE49-F238E27FC236}">
                    <a16:creationId xmlns:a16="http://schemas.microsoft.com/office/drawing/2014/main" id="{E4FD44AD-8FCD-AE27-82F0-5D138C371E96}"/>
                  </a:ext>
                </a:extLst>
              </p:cNvPr>
              <p:cNvCxnSpPr>
                <a:cxnSpLocks/>
                <a:stCxn id="359" idx="2"/>
                <a:endCxn id="370" idx="0"/>
              </p:cNvCxnSpPr>
              <p:nvPr/>
            </p:nvCxnSpPr>
            <p:spPr>
              <a:xfrm flipH="1">
                <a:off x="5400092" y="5104707"/>
                <a:ext cx="164554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Conector reto 373">
                <a:extLst>
                  <a:ext uri="{FF2B5EF4-FFF2-40B4-BE49-F238E27FC236}">
                    <a16:creationId xmlns:a16="http://schemas.microsoft.com/office/drawing/2014/main" id="{DBDA7C83-DA78-E098-83F3-6E21A77BC9EB}"/>
                  </a:ext>
                </a:extLst>
              </p:cNvPr>
              <p:cNvCxnSpPr>
                <a:cxnSpLocks/>
                <a:stCxn id="359" idx="2"/>
                <a:endCxn id="371" idx="0"/>
              </p:cNvCxnSpPr>
              <p:nvPr/>
            </p:nvCxnSpPr>
            <p:spPr>
              <a:xfrm>
                <a:off x="5564646" y="5104707"/>
                <a:ext cx="147376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CaixaDeTexto 374">
                <a:extLst>
                  <a:ext uri="{FF2B5EF4-FFF2-40B4-BE49-F238E27FC236}">
                    <a16:creationId xmlns:a16="http://schemas.microsoft.com/office/drawing/2014/main" id="{12609AB6-1BE8-94F9-A8F4-90CD5052A358}"/>
                  </a:ext>
                </a:extLst>
              </p:cNvPr>
              <p:cNvSpPr txBox="1"/>
              <p:nvPr/>
            </p:nvSpPr>
            <p:spPr>
              <a:xfrm>
                <a:off x="6132278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a</a:t>
                </a:r>
                <a:endParaRPr lang="pt-BR" sz="1400" dirty="0"/>
              </a:p>
            </p:txBody>
          </p:sp>
          <p:sp>
            <p:nvSpPr>
              <p:cNvPr id="376" name="CaixaDeTexto 375">
                <a:extLst>
                  <a:ext uri="{FF2B5EF4-FFF2-40B4-BE49-F238E27FC236}">
                    <a16:creationId xmlns:a16="http://schemas.microsoft.com/office/drawing/2014/main" id="{EB9FBBB0-A436-4BF8-4B1C-BE4473963EBC}"/>
                  </a:ext>
                </a:extLst>
              </p:cNvPr>
              <p:cNvSpPr txBox="1"/>
              <p:nvPr/>
            </p:nvSpPr>
            <p:spPr>
              <a:xfrm>
                <a:off x="6444208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B</a:t>
                </a:r>
                <a:endParaRPr lang="pt-BR" sz="1400" dirty="0"/>
              </a:p>
            </p:txBody>
          </p:sp>
          <p:cxnSp>
            <p:nvCxnSpPr>
              <p:cNvPr id="377" name="Conector reto 376">
                <a:extLst>
                  <a:ext uri="{FF2B5EF4-FFF2-40B4-BE49-F238E27FC236}">
                    <a16:creationId xmlns:a16="http://schemas.microsoft.com/office/drawing/2014/main" id="{3756A80E-5592-06C8-B4A2-462F517B2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263" y="51047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Conector reto 377">
                <a:extLst>
                  <a:ext uri="{FF2B5EF4-FFF2-40B4-BE49-F238E27FC236}">
                    <a16:creationId xmlns:a16="http://schemas.microsoft.com/office/drawing/2014/main" id="{92DC472A-4394-57AA-F550-26135A82B823}"/>
                  </a:ext>
                </a:extLst>
              </p:cNvPr>
              <p:cNvCxnSpPr>
                <a:cxnSpLocks/>
                <a:stCxn id="365" idx="2"/>
                <a:endCxn id="375" idx="0"/>
              </p:cNvCxnSpPr>
              <p:nvPr/>
            </p:nvCxnSpPr>
            <p:spPr>
              <a:xfrm flipH="1">
                <a:off x="6312298" y="5104707"/>
                <a:ext cx="140970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Conector reto 378">
                <a:extLst>
                  <a:ext uri="{FF2B5EF4-FFF2-40B4-BE49-F238E27FC236}">
                    <a16:creationId xmlns:a16="http://schemas.microsoft.com/office/drawing/2014/main" id="{9034712E-CD67-7326-0E1E-A4B96884FE76}"/>
                  </a:ext>
                </a:extLst>
              </p:cNvPr>
              <p:cNvCxnSpPr>
                <a:cxnSpLocks/>
                <a:stCxn id="365" idx="2"/>
                <a:endCxn id="376" idx="0"/>
              </p:cNvCxnSpPr>
              <p:nvPr/>
            </p:nvCxnSpPr>
            <p:spPr>
              <a:xfrm>
                <a:off x="6453268" y="5104707"/>
                <a:ext cx="170960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Conector reto 380">
                <a:extLst>
                  <a:ext uri="{FF2B5EF4-FFF2-40B4-BE49-F238E27FC236}">
                    <a16:creationId xmlns:a16="http://schemas.microsoft.com/office/drawing/2014/main" id="{A2C8C0F1-540E-81BC-C845-2AB88E549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663" y="5448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CaixaDeTexto 382">
                <a:extLst>
                  <a:ext uri="{FF2B5EF4-FFF2-40B4-BE49-F238E27FC236}">
                    <a16:creationId xmlns:a16="http://schemas.microsoft.com/office/drawing/2014/main" id="{AA771D2E-7ADB-4786-7FB0-B26DE23BA753}"/>
                  </a:ext>
                </a:extLst>
              </p:cNvPr>
              <p:cNvSpPr txBox="1"/>
              <p:nvPr/>
            </p:nvSpPr>
            <p:spPr>
              <a:xfrm>
                <a:off x="5532002" y="5595127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84" name="Conector reto 383">
                <a:extLst>
                  <a:ext uri="{FF2B5EF4-FFF2-40B4-BE49-F238E27FC236}">
                    <a16:creationId xmlns:a16="http://schemas.microsoft.com/office/drawing/2014/main" id="{606CC9F8-B313-E4FF-B402-1DE09E437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44464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Conector reto 384">
                <a:extLst>
                  <a:ext uri="{FF2B5EF4-FFF2-40B4-BE49-F238E27FC236}">
                    <a16:creationId xmlns:a16="http://schemas.microsoft.com/office/drawing/2014/main" id="{B6E1AC14-3FF5-8961-FD46-642BC2131FAF}"/>
                  </a:ext>
                </a:extLst>
              </p:cNvPr>
              <p:cNvCxnSpPr>
                <a:cxnSpLocks/>
                <a:stCxn id="371" idx="2"/>
                <a:endCxn id="383" idx="0"/>
              </p:cNvCxnSpPr>
              <p:nvPr/>
            </p:nvCxnSpPr>
            <p:spPr>
              <a:xfrm>
                <a:off x="5712022" y="5455837"/>
                <a:ext cx="0" cy="139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CaixaDeTexto 385">
                <a:extLst>
                  <a:ext uri="{FF2B5EF4-FFF2-40B4-BE49-F238E27FC236}">
                    <a16:creationId xmlns:a16="http://schemas.microsoft.com/office/drawing/2014/main" id="{119575AD-E5CF-49E6-C5FF-54F58F84C343}"/>
                  </a:ext>
                </a:extLst>
              </p:cNvPr>
              <p:cNvSpPr txBox="1"/>
              <p:nvPr/>
            </p:nvSpPr>
            <p:spPr>
              <a:xfrm>
                <a:off x="5532002" y="5949860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c</a:t>
                </a:r>
                <a:endParaRPr lang="pt-BR" sz="1400" dirty="0"/>
              </a:p>
            </p:txBody>
          </p:sp>
          <p:cxnSp>
            <p:nvCxnSpPr>
              <p:cNvPr id="387" name="Conector reto 386">
                <a:extLst>
                  <a:ext uri="{FF2B5EF4-FFF2-40B4-BE49-F238E27FC236}">
                    <a16:creationId xmlns:a16="http://schemas.microsoft.com/office/drawing/2014/main" id="{7ED008EC-2452-BA43-64A7-EBFAF701D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042" y="580876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Conector reto 387">
                <a:extLst>
                  <a:ext uri="{FF2B5EF4-FFF2-40B4-BE49-F238E27FC236}">
                    <a16:creationId xmlns:a16="http://schemas.microsoft.com/office/drawing/2014/main" id="{6178C5F8-9F7D-059D-2464-535B9FFAC289}"/>
                  </a:ext>
                </a:extLst>
              </p:cNvPr>
              <p:cNvCxnSpPr>
                <a:cxnSpLocks/>
                <a:stCxn id="383" idx="2"/>
                <a:endCxn id="386" idx="0"/>
              </p:cNvCxnSpPr>
              <p:nvPr/>
            </p:nvCxnSpPr>
            <p:spPr>
              <a:xfrm>
                <a:off x="5712022" y="5810571"/>
                <a:ext cx="0" cy="13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CaixaDeTexto 388">
                <a:extLst>
                  <a:ext uri="{FF2B5EF4-FFF2-40B4-BE49-F238E27FC236}">
                    <a16:creationId xmlns:a16="http://schemas.microsoft.com/office/drawing/2014/main" id="{BA237EA1-3A8F-B369-CF1E-F6AD85441C21}"/>
                  </a:ext>
                </a:extLst>
              </p:cNvPr>
              <p:cNvSpPr txBox="1"/>
              <p:nvPr/>
            </p:nvSpPr>
            <p:spPr>
              <a:xfrm>
                <a:off x="5872132" y="5240393"/>
                <a:ext cx="3600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pt-BR" sz="1400" i="0" u="none" strike="noStrike" baseline="0" dirty="0"/>
                  <a:t>d</a:t>
                </a:r>
                <a:endParaRPr lang="pt-BR" sz="1400" dirty="0"/>
              </a:p>
            </p:txBody>
          </p:sp>
          <p:cxnSp>
            <p:nvCxnSpPr>
              <p:cNvPr id="390" name="Conector reto 389">
                <a:extLst>
                  <a:ext uri="{FF2B5EF4-FFF2-40B4-BE49-F238E27FC236}">
                    <a16:creationId xmlns:a16="http://schemas.microsoft.com/office/drawing/2014/main" id="{B7956AC8-A39D-0452-2301-08279578E210}"/>
                  </a:ext>
                </a:extLst>
              </p:cNvPr>
              <p:cNvCxnSpPr>
                <a:cxnSpLocks/>
                <a:stCxn id="364" idx="2"/>
                <a:endCxn id="389" idx="0"/>
              </p:cNvCxnSpPr>
              <p:nvPr/>
            </p:nvCxnSpPr>
            <p:spPr>
              <a:xfrm flipH="1">
                <a:off x="6052152" y="5104707"/>
                <a:ext cx="1" cy="135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Conector reto 390">
                <a:extLst>
                  <a:ext uri="{FF2B5EF4-FFF2-40B4-BE49-F238E27FC236}">
                    <a16:creationId xmlns:a16="http://schemas.microsoft.com/office/drawing/2014/main" id="{CF750DD2-46FF-4C74-580D-5D5037F023BF}"/>
                  </a:ext>
                </a:extLst>
              </p:cNvPr>
              <p:cNvCxnSpPr>
                <a:cxnSpLocks/>
                <a:stCxn id="358" idx="2"/>
                <a:endCxn id="366" idx="0"/>
              </p:cNvCxnSpPr>
              <p:nvPr/>
            </p:nvCxnSpPr>
            <p:spPr>
              <a:xfrm>
                <a:off x="5808399" y="4391635"/>
                <a:ext cx="444312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Conector reto 391">
                <a:extLst>
                  <a:ext uri="{FF2B5EF4-FFF2-40B4-BE49-F238E27FC236}">
                    <a16:creationId xmlns:a16="http://schemas.microsoft.com/office/drawing/2014/main" id="{56509D1E-B6D5-8C9C-27FB-CBE31CC62AB8}"/>
                  </a:ext>
                </a:extLst>
              </p:cNvPr>
              <p:cNvCxnSpPr>
                <a:cxnSpLocks/>
                <a:stCxn id="358" idx="2"/>
                <a:endCxn id="360" idx="0"/>
              </p:cNvCxnSpPr>
              <p:nvPr/>
            </p:nvCxnSpPr>
            <p:spPr>
              <a:xfrm flipH="1">
                <a:off x="5364089" y="4391635"/>
                <a:ext cx="444310" cy="1410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6" name="Conector de Seta Reta 395">
            <a:extLst>
              <a:ext uri="{FF2B5EF4-FFF2-40B4-BE49-F238E27FC236}">
                <a16:creationId xmlns:a16="http://schemas.microsoft.com/office/drawing/2014/main" id="{ED0074BE-631C-2E3D-BF2F-E76EFAA23CAE}"/>
              </a:ext>
            </a:extLst>
          </p:cNvPr>
          <p:cNvCxnSpPr>
            <a:cxnSpLocks/>
            <a:endCxn id="311" idx="2"/>
          </p:cNvCxnSpPr>
          <p:nvPr/>
        </p:nvCxnSpPr>
        <p:spPr>
          <a:xfrm flipH="1" flipV="1">
            <a:off x="1011592" y="5522304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de Seta Reta 398">
            <a:extLst>
              <a:ext uri="{FF2B5EF4-FFF2-40B4-BE49-F238E27FC236}">
                <a16:creationId xmlns:a16="http://schemas.microsoft.com/office/drawing/2014/main" id="{3E647B61-54E9-BC5A-C7C1-AB3BBFD6DB14}"/>
              </a:ext>
            </a:extLst>
          </p:cNvPr>
          <p:cNvCxnSpPr>
            <a:cxnSpLocks/>
            <a:endCxn id="248" idx="2"/>
          </p:cNvCxnSpPr>
          <p:nvPr/>
        </p:nvCxnSpPr>
        <p:spPr>
          <a:xfrm flipH="1" flipV="1">
            <a:off x="3266914" y="5171174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de Seta Reta 401">
            <a:extLst>
              <a:ext uri="{FF2B5EF4-FFF2-40B4-BE49-F238E27FC236}">
                <a16:creationId xmlns:a16="http://schemas.microsoft.com/office/drawing/2014/main" id="{9FD15E12-FA2D-2ED5-C6A2-5BB05C42D064}"/>
              </a:ext>
            </a:extLst>
          </p:cNvPr>
          <p:cNvCxnSpPr>
            <a:cxnSpLocks/>
            <a:endCxn id="336" idx="2"/>
          </p:cNvCxnSpPr>
          <p:nvPr/>
        </p:nvCxnSpPr>
        <p:spPr>
          <a:xfrm flipH="1" flipV="1">
            <a:off x="4980150" y="5522304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ector de Seta Reta 404">
            <a:extLst>
              <a:ext uri="{FF2B5EF4-FFF2-40B4-BE49-F238E27FC236}">
                <a16:creationId xmlns:a16="http://schemas.microsoft.com/office/drawing/2014/main" id="{E69EC68B-AE40-E1AE-05FE-633167B9F99F}"/>
              </a:ext>
            </a:extLst>
          </p:cNvPr>
          <p:cNvCxnSpPr>
            <a:cxnSpLocks/>
            <a:endCxn id="376" idx="2"/>
          </p:cNvCxnSpPr>
          <p:nvPr/>
        </p:nvCxnSpPr>
        <p:spPr>
          <a:xfrm flipV="1">
            <a:off x="7146286" y="5522304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de Seta Reta 407">
            <a:extLst>
              <a:ext uri="{FF2B5EF4-FFF2-40B4-BE49-F238E27FC236}">
                <a16:creationId xmlns:a16="http://schemas.microsoft.com/office/drawing/2014/main" id="{F5B39A8D-8F56-4D22-63DD-930AEA3C7A23}"/>
              </a:ext>
            </a:extLst>
          </p:cNvPr>
          <p:cNvCxnSpPr>
            <a:cxnSpLocks/>
            <a:endCxn id="197" idx="2"/>
          </p:cNvCxnSpPr>
          <p:nvPr/>
        </p:nvCxnSpPr>
        <p:spPr>
          <a:xfrm flipV="1">
            <a:off x="9000492" y="5877037"/>
            <a:ext cx="0" cy="3600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dirty="0"/>
              <a:t>Gramáticas LL(1):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Sem recursividade à esquerda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Sem regras para um mesmo não terminal cujos lado direitos comecem com o mesmo terminal</a:t>
            </a:r>
          </a:p>
          <a:p>
            <a:pPr marL="3495675" lvl="1" indent="0" fontAlgn="t">
              <a:spcBef>
                <a:spcPts val="1800"/>
              </a:spcBef>
              <a:buNone/>
            </a:pPr>
            <a:r>
              <a:rPr lang="pt-BR" sz="1200" b="1" dirty="0" err="1"/>
              <a:t>Obs</a:t>
            </a:r>
            <a:r>
              <a:rPr lang="pt-BR" sz="1200" dirty="0"/>
              <a:t>: LL(1) significa que a cadeia de entrada é examinada da esquerda para a direita (</a:t>
            </a:r>
            <a:r>
              <a:rPr lang="pt-BR" sz="1200" i="1" dirty="0" err="1"/>
              <a:t>left</a:t>
            </a:r>
            <a:r>
              <a:rPr lang="pt-BR" sz="1200" i="1" dirty="0"/>
              <a:t> </a:t>
            </a:r>
            <a:r>
              <a:rPr lang="pt-BR" sz="1200" i="1" dirty="0" err="1"/>
              <a:t>to</a:t>
            </a:r>
            <a:r>
              <a:rPr lang="pt-BR" sz="1200" i="1" dirty="0"/>
              <a:t> </a:t>
            </a:r>
            <a:r>
              <a:rPr lang="pt-BR" sz="1200" i="1" dirty="0" err="1"/>
              <a:t>right</a:t>
            </a:r>
            <a:r>
              <a:rPr lang="pt-BR" sz="1200" dirty="0"/>
              <a:t>), o analisador procura construir uma derivação mais à esquerda (</a:t>
            </a:r>
            <a:r>
              <a:rPr lang="pt-BR" sz="1200" i="1" dirty="0" err="1"/>
              <a:t>Leftmost</a:t>
            </a:r>
            <a:r>
              <a:rPr lang="pt-BR" sz="1200" dirty="0"/>
              <a:t>) e um único símbolo na entrada determina qual regra aplicar</a:t>
            </a:r>
          </a:p>
          <a:p>
            <a:pPr marL="714375" lvl="1" indent="0" fontAlgn="t">
              <a:spcBef>
                <a:spcPts val="1800"/>
              </a:spcBef>
              <a:buNone/>
            </a:pPr>
            <a:r>
              <a:rPr lang="pt-BR" sz="1400" b="1" i="1" dirty="0"/>
              <a:t>Exemplos</a:t>
            </a:r>
            <a:r>
              <a:rPr lang="pt-BR" sz="1400" dirty="0"/>
              <a:t>: 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 ::= </a:t>
            </a:r>
            <a:r>
              <a:rPr lang="pt-BR" sz="1400" dirty="0" err="1"/>
              <a:t>aS</a:t>
            </a:r>
            <a:r>
              <a:rPr lang="pt-BR" sz="1400" dirty="0"/>
              <a:t> | </a:t>
            </a:r>
            <a:r>
              <a:rPr lang="pt-BR" sz="1400" dirty="0" err="1"/>
              <a:t>bS</a:t>
            </a:r>
            <a:r>
              <a:rPr lang="pt-BR" sz="1400" dirty="0"/>
              <a:t> | c 	[</a:t>
            </a:r>
            <a:r>
              <a:rPr lang="pt-BR" sz="1400" b="1" dirty="0"/>
              <a:t>LL(1)</a:t>
            </a:r>
            <a:r>
              <a:rPr lang="pt-BR" sz="1400" dirty="0"/>
              <a:t>]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 ::= </a:t>
            </a:r>
            <a:r>
              <a:rPr lang="pt-BR" sz="1400" dirty="0" err="1"/>
              <a:t>abS</a:t>
            </a:r>
            <a:r>
              <a:rPr lang="pt-BR" sz="1400" dirty="0"/>
              <a:t> | </a:t>
            </a:r>
            <a:r>
              <a:rPr lang="pt-BR" sz="1400" dirty="0" err="1"/>
              <a:t>acS</a:t>
            </a:r>
            <a:r>
              <a:rPr lang="pt-BR" sz="1400" dirty="0"/>
              <a:t> | ad	[</a:t>
            </a:r>
            <a:r>
              <a:rPr lang="pt-BR" sz="1400" b="1" dirty="0"/>
              <a:t>LL(2)</a:t>
            </a:r>
            <a:r>
              <a:rPr lang="pt-BR" sz="1400" dirty="0"/>
              <a:t>]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5255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Para se ter uma AS preditiva, é preciso eliminar as recursividades à esquerda</a:t>
            </a:r>
          </a:p>
          <a:p>
            <a:pPr marL="276225" lvl="1" indent="0" fontAlgn="t">
              <a:spcBef>
                <a:spcPts val="600"/>
              </a:spcBef>
              <a:buNone/>
            </a:pPr>
            <a:endParaRPr lang="pt-BR" sz="1600" dirty="0"/>
          </a:p>
          <a:p>
            <a:pPr marL="714375" lvl="1" indent="0" fontAlgn="t">
              <a:spcBef>
                <a:spcPts val="1800"/>
              </a:spcBef>
              <a:buNone/>
            </a:pPr>
            <a:br>
              <a:rPr lang="pt-BR" sz="1400" b="1" i="1" dirty="0"/>
            </a:br>
            <a:r>
              <a:rPr lang="pt-BR" sz="1400" b="1" i="1" dirty="0"/>
              <a:t>Exemplo</a:t>
            </a:r>
            <a:r>
              <a:rPr lang="pt-BR" sz="1400" dirty="0"/>
              <a:t>: 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&lt;E&gt; ::= &lt;E&gt;+&lt;T&gt; | &lt;T&gt;</a:t>
            </a:r>
            <a:br>
              <a:rPr lang="pt-BR" sz="1400" dirty="0"/>
            </a:br>
            <a:r>
              <a:rPr lang="pt-BR" sz="1400" dirty="0"/>
              <a:t>&lt;T&gt; ::= &lt;T&gt;</a:t>
            </a:r>
            <a:r>
              <a:rPr lang="pt-BR" sz="1400" dirty="0">
                <a:sym typeface="Symbol" panose="05050102010706020507" pitchFamily="18" charset="2"/>
              </a:rPr>
              <a:t>&lt;F&gt; | &lt;F&gt;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&lt;F&gt; ::= (&lt;F&gt;) | id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Há dois métodos de ASD preditiva</a:t>
            </a:r>
          </a:p>
          <a:p>
            <a:pPr marL="10763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Recursiva</a:t>
            </a:r>
          </a:p>
          <a:p>
            <a:pPr marL="10763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Não recursiva</a:t>
            </a:r>
            <a:endParaRPr lang="pt-BR" sz="1400" b="1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392E66-C603-63B6-E6D2-0548B27DB169}"/>
              </a:ext>
            </a:extLst>
          </p:cNvPr>
          <p:cNvSpPr txBox="1"/>
          <p:nvPr/>
        </p:nvSpPr>
        <p:spPr>
          <a:xfrm>
            <a:off x="2699792" y="2976046"/>
            <a:ext cx="17614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&lt;A&gt; ::= &lt;A&gt;</a:t>
            </a:r>
            <a:r>
              <a:rPr lang="pt-BR" sz="1600" b="1" dirty="0">
                <a:sym typeface="Symbol" panose="05050102010706020507" pitchFamily="18" charset="2"/>
              </a:rPr>
              <a:t> | </a:t>
            </a:r>
            <a:endParaRPr lang="pt-BR" sz="16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87B01A-670B-0F82-814F-68BFD816CABB}"/>
              </a:ext>
            </a:extLst>
          </p:cNvPr>
          <p:cNvSpPr txBox="1"/>
          <p:nvPr/>
        </p:nvSpPr>
        <p:spPr>
          <a:xfrm>
            <a:off x="5364088" y="2852936"/>
            <a:ext cx="1761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&lt;A&gt; ::= </a:t>
            </a:r>
            <a:r>
              <a:rPr lang="pt-BR" sz="1600" b="1" dirty="0">
                <a:sym typeface="Symbol" panose="05050102010706020507" pitchFamily="18" charset="2"/>
              </a:rPr>
              <a:t>A’</a:t>
            </a:r>
          </a:p>
          <a:p>
            <a:r>
              <a:rPr lang="pt-BR" sz="1600" b="1" dirty="0">
                <a:sym typeface="Symbol" panose="05050102010706020507" pitchFamily="18" charset="2"/>
              </a:rPr>
              <a:t>&lt;A’&gt; ::= &lt;A’&gt; | </a:t>
            </a:r>
            <a:endParaRPr lang="pt-BR" sz="16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937FEA-71E3-E762-23F3-332072409088}"/>
              </a:ext>
            </a:extLst>
          </p:cNvPr>
          <p:cNvSpPr txBox="1"/>
          <p:nvPr/>
        </p:nvSpPr>
        <p:spPr>
          <a:xfrm>
            <a:off x="4509046" y="2914491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837DFD-9C95-A6BC-3360-002CB8744C73}"/>
              </a:ext>
            </a:extLst>
          </p:cNvPr>
          <p:cNvSpPr txBox="1"/>
          <p:nvPr/>
        </p:nvSpPr>
        <p:spPr>
          <a:xfrm>
            <a:off x="4211960" y="3789040"/>
            <a:ext cx="25202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t">
              <a:spcBef>
                <a:spcPts val="600"/>
              </a:spcBef>
            </a:pPr>
            <a:r>
              <a:rPr lang="pt-BR" sz="1400" dirty="0"/>
              <a:t>&lt;E&gt; ::= &lt;T&gt; &lt;E’&gt;</a:t>
            </a:r>
            <a:br>
              <a:rPr lang="pt-BR" sz="1400" dirty="0"/>
            </a:br>
            <a:r>
              <a:rPr lang="pt-BR" sz="1400" dirty="0"/>
              <a:t>&lt;E’&gt; ::= +&lt;T&gt;&lt;E’&gt; | </a:t>
            </a:r>
            <a:r>
              <a:rPr lang="pt-BR" sz="1400" dirty="0">
                <a:sym typeface="Symbol" panose="05050102010706020507" pitchFamily="18" charset="2"/>
              </a:rPr>
              <a:t></a:t>
            </a:r>
            <a:br>
              <a:rPr lang="pt-BR" sz="1400" dirty="0"/>
            </a:br>
            <a:r>
              <a:rPr lang="pt-BR" sz="1400" dirty="0"/>
              <a:t>&lt;T&gt; ::= </a:t>
            </a:r>
            <a:r>
              <a:rPr lang="pt-BR" sz="1400" dirty="0">
                <a:sym typeface="Symbol" panose="05050102010706020507" pitchFamily="18" charset="2"/>
              </a:rPr>
              <a:t>&lt;F&gt; &lt;T’&gt;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&lt;T’&gt; ::= &lt;F&gt;&lt;T’&gt;</a:t>
            </a:r>
            <a:r>
              <a:rPr lang="pt-BR" sz="1400" dirty="0"/>
              <a:t> | </a:t>
            </a:r>
            <a:r>
              <a:rPr lang="pt-BR" sz="1400" dirty="0">
                <a:sym typeface="Symbol" panose="05050102010706020507" pitchFamily="18" charset="2"/>
              </a:rPr>
              <a:t>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&lt;F&gt; ::= (&lt;F&gt;) | id</a:t>
            </a:r>
            <a:endParaRPr lang="pt-BR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BC3DBE-1442-125C-804C-29D4CFB83EDB}"/>
              </a:ext>
            </a:extLst>
          </p:cNvPr>
          <p:cNvSpPr txBox="1"/>
          <p:nvPr/>
        </p:nvSpPr>
        <p:spPr>
          <a:xfrm>
            <a:off x="3376513" y="3901205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9590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Para se ter uma AS preditiva, é preciso eliminar as recursividades à esquerda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Um analisador sintático recursivo é um conjunto de procedimentos possivelmente recursivos, um para cada não terminal a ser derivado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Se se dispõe de uma gramática LL(1), pode-se usar tal método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i="1" dirty="0"/>
              <a:t>Eficiência</a:t>
            </a:r>
            <a:endParaRPr lang="pt-BR" sz="1600" dirty="0"/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i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8386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600" b="1" i="1" dirty="0"/>
              <a:t>Exemplo</a:t>
            </a:r>
            <a:r>
              <a:rPr lang="pt-BR" sz="1600" dirty="0"/>
              <a:t>:	&lt;E&gt; ::= &lt;T&gt;+&lt;E&gt; | &lt;T&gt;</a:t>
            </a:r>
            <a:r>
              <a:rPr lang="pt-BR" sz="1400" dirty="0"/>
              <a:t>	</a:t>
            </a:r>
            <a:r>
              <a:rPr lang="pt-BR" sz="1400" b="0" i="0" u="none" strike="noStrike" baseline="0" dirty="0"/>
              <a:t>(</a:t>
            </a:r>
            <a:r>
              <a:rPr lang="pt-BR" sz="1400" b="1" i="1" u="none" strike="noStrike" baseline="0" dirty="0" err="1"/>
              <a:t>Obs</a:t>
            </a:r>
            <a:r>
              <a:rPr lang="pt-BR" sz="1400" b="0" i="0" u="none" strike="noStrike" baseline="0" dirty="0"/>
              <a:t>: não é LL(1))</a:t>
            </a:r>
            <a:br>
              <a:rPr lang="pt-BR" sz="1400" dirty="0"/>
            </a:br>
            <a:r>
              <a:rPr lang="pt-BR" sz="1600" dirty="0"/>
              <a:t>&lt;T&gt; ::= &lt;F&gt;</a:t>
            </a:r>
            <a:r>
              <a:rPr lang="pt-BR" sz="1600" dirty="0">
                <a:sym typeface="Symbol" panose="05050102010706020507" pitchFamily="18" charset="2"/>
              </a:rPr>
              <a:t></a:t>
            </a:r>
            <a:r>
              <a:rPr lang="pt-BR" sz="1600" dirty="0"/>
              <a:t>&lt;T&gt; | &lt;F&gt;</a:t>
            </a:r>
            <a:br>
              <a:rPr lang="pt-BR" sz="1600" dirty="0"/>
            </a:br>
            <a:r>
              <a:rPr lang="pt-BR" sz="1600" dirty="0"/>
              <a:t>&lt;F&gt; ::= a | b | (&lt;F&gt;)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Reconhecer a cadeia </a:t>
            </a:r>
            <a:r>
              <a:rPr lang="pt-BR" sz="1600" b="1" dirty="0" err="1"/>
              <a:t>a</a:t>
            </a:r>
            <a:r>
              <a:rPr lang="pt-BR" sz="1600" b="1" dirty="0" err="1">
                <a:sym typeface="Symbol" panose="05050102010706020507" pitchFamily="18" charset="2"/>
              </a:rPr>
              <a:t>b</a:t>
            </a:r>
            <a:endParaRPr lang="pt-BR" sz="1600" b="1" dirty="0"/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i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C9EC8E-7A7F-E654-FC48-2642D66A3527}"/>
              </a:ext>
            </a:extLst>
          </p:cNvPr>
          <p:cNvSpPr txBox="1"/>
          <p:nvPr/>
        </p:nvSpPr>
        <p:spPr>
          <a:xfrm>
            <a:off x="1643328" y="4888468"/>
            <a:ext cx="2160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/>
              <a:t>procedimento</a:t>
            </a:r>
            <a:r>
              <a:rPr lang="pt-BR" sz="1400" b="0" i="0" u="none" strike="noStrike" baseline="0" dirty="0"/>
              <a:t> ASD</a:t>
            </a:r>
          </a:p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algn="l">
              <a:tabLst>
                <a:tab pos="180975" algn="l"/>
              </a:tabLst>
            </a:pPr>
            <a:r>
              <a:rPr lang="pt-BR" sz="1400" b="0" i="0" u="none" strike="noStrike" baseline="0" dirty="0"/>
              <a:t>	</a:t>
            </a:r>
            <a:r>
              <a:rPr lang="pt-BR" sz="1400" b="0" i="0" u="none" strike="noStrike" baseline="0" dirty="0" err="1"/>
              <a:t>obter_simbolo</a:t>
            </a:r>
            <a:r>
              <a:rPr lang="pt-BR" sz="1400" b="0" i="0" u="none" strike="noStrike" baseline="0" dirty="0"/>
              <a:t>;</a:t>
            </a:r>
          </a:p>
          <a:p>
            <a:pPr algn="l">
              <a:tabLst>
                <a:tab pos="180975" algn="l"/>
              </a:tabLst>
            </a:pPr>
            <a:r>
              <a:rPr lang="pt-BR" sz="1400" b="0" i="0" u="none" strike="noStrike" baseline="0" dirty="0"/>
              <a:t>	E;</a:t>
            </a:r>
          </a:p>
          <a:p>
            <a:pPr algn="l">
              <a:tabLst>
                <a:tab pos="180975" algn="l"/>
              </a:tabLst>
            </a:pPr>
            <a:r>
              <a:rPr lang="pt-BR" sz="1400" b="0" i="0" u="none" strike="noStrike" baseline="0" dirty="0"/>
              <a:t>	</a:t>
            </a:r>
            <a:r>
              <a:rPr lang="pt-BR" sz="1400" b="1" i="0" u="none" strike="noStrike" baseline="0" dirty="0"/>
              <a:t>se </a:t>
            </a:r>
            <a:r>
              <a:rPr lang="pt-BR" sz="1400" i="0" u="none" strike="noStrike" baseline="0" dirty="0"/>
              <a:t>(</a:t>
            </a:r>
            <a:r>
              <a:rPr lang="pt-BR" sz="1400" b="0" i="0" u="none" strike="noStrike" baseline="0" dirty="0"/>
              <a:t>fim-de-cadeia)</a:t>
            </a:r>
          </a:p>
          <a:p>
            <a:pPr marL="182563" algn="l"/>
            <a:r>
              <a:rPr lang="pt-BR" sz="1400" b="1" dirty="0"/>
              <a:t>     então</a:t>
            </a:r>
            <a:r>
              <a:rPr lang="pt-BR" sz="1400" b="0" i="0" u="none" strike="noStrike" baseline="0" dirty="0"/>
              <a:t> OK</a:t>
            </a:r>
          </a:p>
          <a:p>
            <a:pPr algn="l">
              <a:tabLst>
                <a:tab pos="180975" algn="l"/>
              </a:tabLst>
            </a:pPr>
            <a:r>
              <a:rPr lang="pt-BR" sz="1400" b="0" i="0" u="none" strike="noStrike" baseline="0" dirty="0"/>
              <a:t>	     </a:t>
            </a:r>
            <a:r>
              <a:rPr lang="pt-BR" sz="1400" b="1" i="0" u="none" strike="noStrike" baseline="0" dirty="0"/>
              <a:t>senão </a:t>
            </a:r>
            <a:r>
              <a:rPr lang="pt-BR" sz="1400" b="0" i="0" u="none" strike="noStrike" baseline="0" dirty="0"/>
              <a:t>ERRO</a:t>
            </a:r>
          </a:p>
          <a:p>
            <a:pPr algn="l"/>
            <a:r>
              <a:rPr lang="pt-BR" sz="1400" b="1" i="0" u="none" strike="noStrike" baseline="0" dirty="0" err="1"/>
              <a:t>end</a:t>
            </a:r>
            <a:endParaRPr lang="pt-BR" sz="1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429CCD-CF8F-3E1D-51AD-40D3711255F9}"/>
              </a:ext>
            </a:extLst>
          </p:cNvPr>
          <p:cNvSpPr txBox="1"/>
          <p:nvPr/>
        </p:nvSpPr>
        <p:spPr>
          <a:xfrm>
            <a:off x="3925334" y="5103912"/>
            <a:ext cx="21600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procedimento</a:t>
            </a:r>
            <a:r>
              <a:rPr lang="pt-BR" sz="1400" dirty="0"/>
              <a:t> E</a:t>
            </a:r>
          </a:p>
          <a:p>
            <a:r>
              <a:rPr lang="pt-BR" sz="1400" b="1" dirty="0" err="1"/>
              <a:t>begin</a:t>
            </a:r>
            <a:endParaRPr lang="pt-BR" sz="1400" b="1" dirty="0"/>
          </a:p>
          <a:p>
            <a:pPr>
              <a:tabLst>
                <a:tab pos="180975" algn="l"/>
              </a:tabLst>
            </a:pPr>
            <a:r>
              <a:rPr lang="pt-BR" sz="1400" dirty="0"/>
              <a:t>	T;</a:t>
            </a:r>
          </a:p>
          <a:p>
            <a:pPr>
              <a:tabLst>
                <a:tab pos="180975" algn="l"/>
              </a:tabLst>
            </a:pPr>
            <a:r>
              <a:rPr lang="pt-BR" sz="1400" dirty="0"/>
              <a:t>	</a:t>
            </a:r>
            <a:r>
              <a:rPr lang="pt-BR" sz="1400" b="1" dirty="0"/>
              <a:t>se </a:t>
            </a:r>
            <a:r>
              <a:rPr lang="pt-BR" sz="1400" dirty="0"/>
              <a:t>(símbolo='+‘)</a:t>
            </a:r>
          </a:p>
          <a:p>
            <a:pPr marL="182563">
              <a:tabLst>
                <a:tab pos="361950" algn="l"/>
              </a:tabLst>
            </a:pPr>
            <a:r>
              <a:rPr lang="pt-BR" sz="1400" b="1" dirty="0"/>
              <a:t>     então</a:t>
            </a:r>
            <a:r>
              <a:rPr lang="pt-BR" sz="1400" dirty="0"/>
              <a:t> </a:t>
            </a:r>
            <a:r>
              <a:rPr lang="pt-BR" sz="1400" dirty="0" err="1"/>
              <a:t>obter_simbolo</a:t>
            </a:r>
            <a:r>
              <a:rPr lang="pt-BR" sz="1400" dirty="0"/>
              <a:t>;</a:t>
            </a:r>
          </a:p>
          <a:p>
            <a:pPr>
              <a:tabLst>
                <a:tab pos="361950" algn="l"/>
              </a:tabLst>
            </a:pPr>
            <a:r>
              <a:rPr lang="pt-BR" sz="1400" dirty="0"/>
              <a:t>	            E;</a:t>
            </a:r>
          </a:p>
          <a:p>
            <a:r>
              <a:rPr lang="pt-BR" sz="1400" b="1" dirty="0" err="1"/>
              <a:t>end</a:t>
            </a:r>
            <a:endParaRPr lang="pt-BR" sz="1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1446E29-9AE5-2DD7-DAD3-28A94A65DD12}"/>
              </a:ext>
            </a:extLst>
          </p:cNvPr>
          <p:cNvSpPr txBox="1"/>
          <p:nvPr/>
        </p:nvSpPr>
        <p:spPr>
          <a:xfrm>
            <a:off x="3925334" y="3384000"/>
            <a:ext cx="21600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procedimento</a:t>
            </a:r>
            <a:r>
              <a:rPr lang="pt-BR" sz="1400" dirty="0"/>
              <a:t> T</a:t>
            </a:r>
          </a:p>
          <a:p>
            <a:r>
              <a:rPr lang="pt-BR" sz="1400" b="1" dirty="0" err="1"/>
              <a:t>begin</a:t>
            </a:r>
            <a:endParaRPr lang="pt-BR" sz="1400" b="1" dirty="0"/>
          </a:p>
          <a:p>
            <a:pPr marL="180975"/>
            <a:r>
              <a:rPr lang="pt-BR" sz="1400" dirty="0"/>
              <a:t>F;</a:t>
            </a:r>
          </a:p>
          <a:p>
            <a:pPr marL="180975"/>
            <a:r>
              <a:rPr lang="pt-BR" sz="1400" b="1" dirty="0"/>
              <a:t>se </a:t>
            </a:r>
            <a:r>
              <a:rPr lang="pt-BR" sz="1400" dirty="0"/>
              <a:t>(símbolo=‘*‘)</a:t>
            </a:r>
          </a:p>
          <a:p>
            <a:pPr marL="180975"/>
            <a:r>
              <a:rPr lang="pt-BR" sz="1400" b="1" dirty="0"/>
              <a:t>     então</a:t>
            </a:r>
            <a:r>
              <a:rPr lang="pt-BR" sz="1400" dirty="0"/>
              <a:t> </a:t>
            </a:r>
            <a:r>
              <a:rPr lang="pt-BR" sz="1400" dirty="0" err="1"/>
              <a:t>obter_simbolo</a:t>
            </a:r>
            <a:r>
              <a:rPr lang="pt-BR" sz="1400" dirty="0"/>
              <a:t>;</a:t>
            </a:r>
          </a:p>
          <a:p>
            <a:pPr marL="361950"/>
            <a:r>
              <a:rPr lang="pt-BR" sz="1400" dirty="0"/>
              <a:t>            T;</a:t>
            </a:r>
          </a:p>
          <a:p>
            <a:r>
              <a:rPr lang="pt-BR" sz="1400" b="1" dirty="0" err="1"/>
              <a:t>end</a:t>
            </a:r>
            <a:endParaRPr lang="pt-BR" sz="1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4E976-0A69-F73F-7E56-DEC03C6AA59D}"/>
              </a:ext>
            </a:extLst>
          </p:cNvPr>
          <p:cNvSpPr txBox="1"/>
          <p:nvPr/>
        </p:nvSpPr>
        <p:spPr>
          <a:xfrm>
            <a:off x="6207340" y="3811250"/>
            <a:ext cx="2807576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procedimento</a:t>
            </a:r>
            <a:r>
              <a:rPr lang="pt-BR" sz="1400" dirty="0"/>
              <a:t> F</a:t>
            </a:r>
          </a:p>
          <a:p>
            <a:r>
              <a:rPr lang="pt-BR" sz="1400" b="1" dirty="0" err="1"/>
              <a:t>begin</a:t>
            </a:r>
            <a:endParaRPr lang="pt-BR" sz="1400" b="1" dirty="0"/>
          </a:p>
          <a:p>
            <a:pPr marL="180975"/>
            <a:r>
              <a:rPr lang="pt-BR" sz="1400" b="1" dirty="0"/>
              <a:t>se </a:t>
            </a:r>
            <a:r>
              <a:rPr lang="pt-BR" sz="1400" dirty="0"/>
              <a:t>(símbolo=‘(‘)</a:t>
            </a:r>
          </a:p>
          <a:p>
            <a:pPr marL="180975"/>
            <a:r>
              <a:rPr lang="pt-BR" sz="1400" b="1" dirty="0"/>
              <a:t>     então</a:t>
            </a:r>
            <a:r>
              <a:rPr lang="pt-BR" sz="1400" dirty="0"/>
              <a:t> </a:t>
            </a:r>
            <a:r>
              <a:rPr lang="pt-BR" sz="1400" dirty="0" err="1"/>
              <a:t>obter_simbolo</a:t>
            </a:r>
            <a:r>
              <a:rPr lang="pt-BR" sz="1400" dirty="0"/>
              <a:t>;</a:t>
            </a:r>
          </a:p>
          <a:p>
            <a:pPr marL="361950"/>
            <a:r>
              <a:rPr lang="pt-BR" sz="1400" dirty="0"/>
              <a:t>            E;</a:t>
            </a:r>
          </a:p>
          <a:p>
            <a:pPr marL="361950"/>
            <a:r>
              <a:rPr lang="pt-BR" sz="1400" b="1" dirty="0"/>
              <a:t>            se </a:t>
            </a:r>
            <a:r>
              <a:rPr lang="pt-BR" sz="1400" dirty="0"/>
              <a:t>(símbolo=')‘)</a:t>
            </a:r>
          </a:p>
          <a:p>
            <a:pPr marL="542925"/>
            <a:r>
              <a:rPr lang="pt-BR" sz="1400" dirty="0"/>
              <a:t>            </a:t>
            </a:r>
            <a:r>
              <a:rPr lang="pt-BR" sz="1400" b="1" dirty="0"/>
              <a:t>então</a:t>
            </a:r>
            <a:r>
              <a:rPr lang="pt-BR" sz="1400" dirty="0"/>
              <a:t> </a:t>
            </a:r>
            <a:r>
              <a:rPr lang="pt-BR" sz="1400" dirty="0" err="1"/>
              <a:t>obter_simbolo</a:t>
            </a:r>
            <a:endParaRPr lang="pt-BR" sz="1400" dirty="0"/>
          </a:p>
          <a:p>
            <a:pPr marL="361950"/>
            <a:r>
              <a:rPr lang="pt-BR" sz="1400" b="1" dirty="0"/>
              <a:t>                 senão </a:t>
            </a:r>
            <a:r>
              <a:rPr lang="pt-BR" sz="1400" dirty="0"/>
              <a:t>ERRO;</a:t>
            </a:r>
          </a:p>
          <a:p>
            <a:pPr marL="180975"/>
            <a:r>
              <a:rPr lang="pt-BR" sz="1400" b="1" dirty="0"/>
              <a:t>     senão se </a:t>
            </a:r>
            <a:r>
              <a:rPr lang="pt-BR" sz="1400" dirty="0"/>
              <a:t>(símbolo=‘a‘) </a:t>
            </a:r>
            <a:r>
              <a:rPr lang="pt-BR" sz="1400" b="1" dirty="0"/>
              <a:t>ou</a:t>
            </a:r>
          </a:p>
          <a:p>
            <a:pPr marL="361950"/>
            <a:r>
              <a:rPr lang="pt-BR" sz="1400" b="1" dirty="0"/>
              <a:t>                  </a:t>
            </a:r>
            <a:r>
              <a:rPr lang="pt-BR" sz="1400" dirty="0"/>
              <a:t>(símbolo=‘b‘)</a:t>
            </a:r>
          </a:p>
          <a:p>
            <a:pPr marL="182563"/>
            <a:r>
              <a:rPr lang="pt-BR" sz="1400" dirty="0"/>
              <a:t>                      </a:t>
            </a:r>
            <a:r>
              <a:rPr lang="pt-BR" sz="1400" b="1" dirty="0"/>
              <a:t>então</a:t>
            </a:r>
            <a:r>
              <a:rPr lang="pt-BR" sz="1400" dirty="0"/>
              <a:t> </a:t>
            </a:r>
            <a:r>
              <a:rPr lang="pt-BR" sz="1400" dirty="0" err="1"/>
              <a:t>obter_simbolo</a:t>
            </a:r>
            <a:endParaRPr lang="pt-BR" sz="1400" dirty="0"/>
          </a:p>
          <a:p>
            <a:pPr marL="627063"/>
            <a:r>
              <a:rPr lang="pt-BR" sz="1400" b="1" dirty="0"/>
              <a:t>           senão </a:t>
            </a:r>
            <a:r>
              <a:rPr lang="pt-BR" sz="1400" dirty="0"/>
              <a:t>ERRO;</a:t>
            </a:r>
          </a:p>
          <a:p>
            <a:r>
              <a:rPr lang="pt-BR" sz="1400" b="1" dirty="0" err="1"/>
              <a:t>end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2076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Método formal para gerar os procedimentos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Regras de transformação</a:t>
            </a:r>
            <a:r>
              <a:rPr lang="pt-BR" sz="1600" dirty="0"/>
              <a:t>: mapeamento das regras de um não terminal em grafos sintáticos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Regras de tradução</a:t>
            </a:r>
            <a:r>
              <a:rPr lang="pt-BR" sz="1600" dirty="0"/>
              <a:t>: mapeamento dos grafos em procedimentos</a:t>
            </a:r>
          </a:p>
          <a:p>
            <a:pPr marL="1520825" lvl="1" indent="-808038" fontAlgn="t">
              <a:spcBef>
                <a:spcPts val="1800"/>
              </a:spcBef>
              <a:buNone/>
            </a:pPr>
            <a:r>
              <a:rPr lang="pt-BR" sz="1600" b="1" i="1" dirty="0"/>
              <a:t>Exemplo</a:t>
            </a:r>
            <a:r>
              <a:rPr lang="pt-BR" sz="1600" dirty="0"/>
              <a:t>:	&lt;S&gt; ::= a&lt;A&gt;d</a:t>
            </a:r>
            <a:br>
              <a:rPr lang="pt-BR" sz="1400" dirty="0"/>
            </a:br>
            <a:r>
              <a:rPr lang="pt-BR" sz="1600" dirty="0"/>
              <a:t>&lt;A&gt; ::= c&lt;A&gt; | e&lt;B&gt;</a:t>
            </a:r>
            <a:br>
              <a:rPr lang="pt-BR" sz="1600" dirty="0"/>
            </a:br>
            <a:r>
              <a:rPr lang="pt-BR" sz="1600" dirty="0"/>
              <a:t>&lt;B&gt; ::= f | g </a:t>
            </a:r>
            <a:endParaRPr lang="pt-BR" sz="1600" b="1" i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54243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Introdução</a:t>
            </a:r>
          </a:p>
          <a:p>
            <a:pPr marL="266700" lvl="1" indent="-266700" fontAlgn="t">
              <a:buFont typeface="Symbol" panose="05050102010706020507" pitchFamily="18" charset="2"/>
              <a:buChar char="-"/>
            </a:pPr>
            <a:endParaRPr lang="pt-BR" sz="18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938D71A-67EE-27EC-8B89-11D80B454D90}"/>
              </a:ext>
            </a:extLst>
          </p:cNvPr>
          <p:cNvGrpSpPr/>
          <p:nvPr/>
        </p:nvGrpSpPr>
        <p:grpSpPr>
          <a:xfrm>
            <a:off x="2051714" y="2420888"/>
            <a:ext cx="5497772" cy="3816216"/>
            <a:chOff x="3401913" y="2997160"/>
            <a:chExt cx="5569780" cy="381621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EA61A84-31DB-4AF1-25FF-80F67622E083}"/>
                </a:ext>
              </a:extLst>
            </p:cNvPr>
            <p:cNvSpPr/>
            <p:nvPr/>
          </p:nvSpPr>
          <p:spPr>
            <a:xfrm>
              <a:off x="5106803" y="3068960"/>
              <a:ext cx="2160000" cy="46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Analisador léxico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AEBE6ADE-507D-0D54-5916-02B832283277}"/>
                </a:ext>
              </a:extLst>
            </p:cNvPr>
            <p:cNvCxnSpPr>
              <a:cxnSpLocks/>
              <a:stCxn id="15" idx="3"/>
              <a:endCxn id="4" idx="1"/>
            </p:cNvCxnSpPr>
            <p:nvPr/>
          </p:nvCxnSpPr>
          <p:spPr>
            <a:xfrm flipV="1">
              <a:off x="4553913" y="3302960"/>
              <a:ext cx="552890" cy="16022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DA15163-D6A6-3AD7-9D8D-BA7EF2A2E691}"/>
                </a:ext>
              </a:extLst>
            </p:cNvPr>
            <p:cNvSpPr/>
            <p:nvPr/>
          </p:nvSpPr>
          <p:spPr>
            <a:xfrm>
              <a:off x="5106803" y="3709842"/>
              <a:ext cx="2160000" cy="46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</a:rPr>
                <a:t>Analisador sintático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1DB3DC4-BE3B-8C92-2B46-50FC5593F244}"/>
                </a:ext>
              </a:extLst>
            </p:cNvPr>
            <p:cNvSpPr/>
            <p:nvPr/>
          </p:nvSpPr>
          <p:spPr>
            <a:xfrm>
              <a:off x="5106803" y="4350724"/>
              <a:ext cx="2160000" cy="4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Analisador semântico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ACFFD03-E196-DFB7-77A8-614ABA98F30F}"/>
                </a:ext>
              </a:extLst>
            </p:cNvPr>
            <p:cNvSpPr/>
            <p:nvPr/>
          </p:nvSpPr>
          <p:spPr>
            <a:xfrm>
              <a:off x="5106803" y="4991606"/>
              <a:ext cx="2160000" cy="4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Gerador de código intermediário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7B37670-00EE-1F04-48F7-04093E276191}"/>
                </a:ext>
              </a:extLst>
            </p:cNvPr>
            <p:cNvSpPr/>
            <p:nvPr/>
          </p:nvSpPr>
          <p:spPr>
            <a:xfrm>
              <a:off x="5106803" y="5632488"/>
              <a:ext cx="2160000" cy="4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Otimizador de código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AFEF341-E11B-F1B3-73A7-F17EFAFC7DED}"/>
                </a:ext>
              </a:extLst>
            </p:cNvPr>
            <p:cNvSpPr/>
            <p:nvPr/>
          </p:nvSpPr>
          <p:spPr>
            <a:xfrm>
              <a:off x="5106803" y="6273368"/>
              <a:ext cx="2160000" cy="4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Gerador de código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92552D2-8D45-FAE7-6BAF-38C574B92688}"/>
                </a:ext>
              </a:extLst>
            </p:cNvPr>
            <p:cNvSpPr/>
            <p:nvPr/>
          </p:nvSpPr>
          <p:spPr>
            <a:xfrm>
              <a:off x="7819693" y="4529311"/>
              <a:ext cx="1152000" cy="751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Tradutor de erros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50D3101-DABB-B0E7-C1C9-FB472A2BE85E}"/>
                </a:ext>
              </a:extLst>
            </p:cNvPr>
            <p:cNvSpPr/>
            <p:nvPr/>
          </p:nvSpPr>
          <p:spPr>
            <a:xfrm>
              <a:off x="3401913" y="4077280"/>
              <a:ext cx="1152000" cy="16557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Tabela de símbolos </a:t>
              </a:r>
              <a:br>
                <a:rPr lang="pt-BR" sz="1400" b="1" dirty="0">
                  <a:solidFill>
                    <a:schemeClr val="tx1"/>
                  </a:solidFill>
                </a:rPr>
              </a:br>
              <a:r>
                <a:rPr lang="pt-BR" sz="1400" b="1" dirty="0">
                  <a:solidFill>
                    <a:schemeClr val="tx1"/>
                  </a:solidFill>
                </a:rPr>
                <a:t>+</a:t>
              </a:r>
              <a:br>
                <a:rPr lang="pt-BR" sz="1400" b="1" dirty="0">
                  <a:solidFill>
                    <a:schemeClr val="tx1"/>
                  </a:solidFill>
                </a:rPr>
              </a:br>
              <a:r>
                <a:rPr lang="pt-BR" sz="1400" b="1" dirty="0">
                  <a:solidFill>
                    <a:schemeClr val="tx1"/>
                  </a:solidFill>
                </a:rPr>
                <a:t>Tabela de símbolos e palavras reservadas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4B742D5-519E-3F6F-D7CB-67CD9381C167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 flipV="1">
              <a:off x="4553913" y="3943842"/>
              <a:ext cx="552890" cy="9613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180B887-F279-29ED-3B9F-7CB9483E585E}"/>
                </a:ext>
              </a:extLst>
            </p:cNvPr>
            <p:cNvCxnSpPr>
              <a:cxnSpLocks/>
              <a:stCxn id="15" idx="3"/>
              <a:endCxn id="9" idx="1"/>
            </p:cNvCxnSpPr>
            <p:nvPr/>
          </p:nvCxnSpPr>
          <p:spPr>
            <a:xfrm flipV="1">
              <a:off x="4553913" y="4584724"/>
              <a:ext cx="552890" cy="32044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EAA6B134-7A31-2AF7-AD9A-A1632F0B4CBD}"/>
                </a:ext>
              </a:extLst>
            </p:cNvPr>
            <p:cNvCxnSpPr>
              <a:cxnSpLocks/>
              <a:stCxn id="15" idx="3"/>
              <a:endCxn id="10" idx="1"/>
            </p:cNvCxnSpPr>
            <p:nvPr/>
          </p:nvCxnSpPr>
          <p:spPr>
            <a:xfrm>
              <a:off x="4553913" y="4905164"/>
              <a:ext cx="552890" cy="3204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73BA6842-1A05-1AB6-5A36-F0E71B0FEF25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>
              <a:off x="4553913" y="4905164"/>
              <a:ext cx="552890" cy="9613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AA58B8F-169B-A825-02D1-AFB0E43F9CB5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4553913" y="4905164"/>
              <a:ext cx="552890" cy="16022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A3CA4F58-6D7C-4EF8-F2C8-4772133D7E53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6186803" y="3536960"/>
              <a:ext cx="0" cy="17288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BE6CEC47-A2C5-1628-6FF3-46D902116AE4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6186803" y="6100488"/>
              <a:ext cx="0" cy="1728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34109EE4-C05A-2A8B-2620-57A795C1D6B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6186803" y="5459606"/>
              <a:ext cx="0" cy="17288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CEAED8A9-697A-9A29-5CAA-A0FA66AA069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86803" y="4818724"/>
              <a:ext cx="0" cy="17288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43763A8-AFBD-C87E-EB84-1EEC99B2B3A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186803" y="4177842"/>
              <a:ext cx="0" cy="17288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01FDAB12-4D4E-C5C1-B158-E59409D02917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7266803" y="3302960"/>
              <a:ext cx="552890" cy="16022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2C1C9690-49E3-6043-2C97-FD6DC310E634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7266803" y="3943842"/>
              <a:ext cx="552890" cy="9613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0168A57C-D12E-996D-0587-8FBB99B3823A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7266803" y="4584724"/>
              <a:ext cx="552890" cy="32044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5854C47F-1684-FD25-D5D5-82B71C7C2EE1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7266803" y="4905164"/>
              <a:ext cx="552890" cy="3204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6B2D95D4-9282-973C-6AC4-B823BFF8B017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7266803" y="4905164"/>
              <a:ext cx="552890" cy="9613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CC45489-3496-1FDB-83D5-4C84F7F3D724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266803" y="4905164"/>
              <a:ext cx="552890" cy="16022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81C7647-8A6B-84DF-7C22-FAC25060B9E2}"/>
                </a:ext>
              </a:extLst>
            </p:cNvPr>
            <p:cNvSpPr txBox="1"/>
            <p:nvPr/>
          </p:nvSpPr>
          <p:spPr>
            <a:xfrm>
              <a:off x="3401913" y="3149072"/>
              <a:ext cx="12401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400" b="1" dirty="0"/>
                <a:t>Código fonte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6D0965D-C8BB-FD75-0447-5DF6C635B559}"/>
                </a:ext>
              </a:extLst>
            </p:cNvPr>
            <p:cNvSpPr txBox="1"/>
            <p:nvPr/>
          </p:nvSpPr>
          <p:spPr>
            <a:xfrm>
              <a:off x="7731586" y="6353480"/>
              <a:ext cx="12401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/>
                <a:t>Código alvo</a:t>
              </a:r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7DA3AAAF-82F8-5A1D-0B35-46A429A33696}"/>
                </a:ext>
              </a:extLst>
            </p:cNvPr>
            <p:cNvCxnSpPr>
              <a:cxnSpLocks/>
              <a:stCxn id="13" idx="3"/>
              <a:endCxn id="47" idx="1"/>
            </p:cNvCxnSpPr>
            <p:nvPr/>
          </p:nvCxnSpPr>
          <p:spPr>
            <a:xfrm>
              <a:off x="7266803" y="6507368"/>
              <a:ext cx="46478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DC1953B-02DB-A84F-087A-A95D3D3D21AB}"/>
                </a:ext>
              </a:extLst>
            </p:cNvPr>
            <p:cNvCxnSpPr>
              <a:cxnSpLocks/>
              <a:stCxn id="45" idx="3"/>
              <a:endCxn id="4" idx="1"/>
            </p:cNvCxnSpPr>
            <p:nvPr/>
          </p:nvCxnSpPr>
          <p:spPr>
            <a:xfrm flipV="1">
              <a:off x="4642020" y="3302960"/>
              <a:ext cx="46478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6C371226-E61C-04B7-5E9F-D9BA6727B5A9}"/>
                </a:ext>
              </a:extLst>
            </p:cNvPr>
            <p:cNvSpPr/>
            <p:nvPr/>
          </p:nvSpPr>
          <p:spPr>
            <a:xfrm>
              <a:off x="5034803" y="2997160"/>
              <a:ext cx="2304000" cy="1872000"/>
            </a:xfrm>
            <a:prstGeom prst="rect">
              <a:avLst/>
            </a:pr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C29FCEBE-AD4D-69FE-B367-FA212D370B37}"/>
                </a:ext>
              </a:extLst>
            </p:cNvPr>
            <p:cNvSpPr/>
            <p:nvPr/>
          </p:nvSpPr>
          <p:spPr>
            <a:xfrm>
              <a:off x="5034803" y="4941376"/>
              <a:ext cx="2304000" cy="1872000"/>
            </a:xfrm>
            <a:prstGeom prst="rect">
              <a:avLst/>
            </a:pr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EDE1C07-D545-54A6-7A4B-76C6D6E8C59F}"/>
                </a:ext>
              </a:extLst>
            </p:cNvPr>
            <p:cNvSpPr txBox="1"/>
            <p:nvPr/>
          </p:nvSpPr>
          <p:spPr>
            <a:xfrm>
              <a:off x="3871385" y="6290364"/>
              <a:ext cx="1153651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400" b="1" i="1" dirty="0">
                  <a:solidFill>
                    <a:srgbClr val="C00000"/>
                  </a:solidFill>
                </a:rPr>
                <a:t>Síntese</a:t>
              </a:r>
              <a:br>
                <a:rPr lang="pt-BR" sz="1400" b="1" i="1" dirty="0">
                  <a:solidFill>
                    <a:srgbClr val="C00000"/>
                  </a:solidFill>
                </a:rPr>
              </a:br>
              <a:r>
                <a:rPr lang="pt-BR" sz="1200" dirty="0">
                  <a:solidFill>
                    <a:srgbClr val="C00000"/>
                  </a:solidFill>
                </a:rPr>
                <a:t>[</a:t>
              </a:r>
              <a:r>
                <a:rPr lang="pt-BR" sz="1200" dirty="0" err="1">
                  <a:solidFill>
                    <a:srgbClr val="C00000"/>
                  </a:solidFill>
                </a:rPr>
                <a:t>back-end</a:t>
              </a:r>
              <a:r>
                <a:rPr lang="pt-BR" sz="1200" dirty="0">
                  <a:solidFill>
                    <a:srgbClr val="C00000"/>
                  </a:solidFill>
                </a:rPr>
                <a:t>]</a:t>
              </a:r>
              <a:endParaRPr lang="pt-BR" sz="1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3A17FB0C-F746-7CAC-CD9E-BD1C80FD0011}"/>
                </a:ext>
              </a:extLst>
            </p:cNvPr>
            <p:cNvSpPr txBox="1"/>
            <p:nvPr/>
          </p:nvSpPr>
          <p:spPr>
            <a:xfrm>
              <a:off x="7328571" y="2997160"/>
              <a:ext cx="109023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i="1" dirty="0">
                  <a:solidFill>
                    <a:srgbClr val="C00000"/>
                  </a:solidFill>
                </a:rPr>
                <a:t>Análise</a:t>
              </a:r>
              <a:br>
                <a:rPr lang="pt-BR" sz="1400" b="1" i="1" dirty="0">
                  <a:solidFill>
                    <a:srgbClr val="C00000"/>
                  </a:solidFill>
                </a:rPr>
              </a:br>
              <a:r>
                <a:rPr lang="pt-BR" sz="1200" dirty="0">
                  <a:solidFill>
                    <a:srgbClr val="C00000"/>
                  </a:solidFill>
                </a:rPr>
                <a:t>[</a:t>
              </a:r>
              <a:r>
                <a:rPr lang="pt-BR" sz="1200" i="1" dirty="0">
                  <a:solidFill>
                    <a:srgbClr val="C00000"/>
                  </a:solidFill>
                </a:rPr>
                <a:t>front-</a:t>
              </a:r>
              <a:r>
                <a:rPr lang="pt-BR" sz="1200" i="1" dirty="0" err="1">
                  <a:solidFill>
                    <a:srgbClr val="C00000"/>
                  </a:solidFill>
                </a:rPr>
                <a:t>end</a:t>
              </a:r>
              <a:r>
                <a:rPr lang="pt-BR" sz="1200" dirty="0">
                  <a:solidFill>
                    <a:srgbClr val="C00000"/>
                  </a:solidFill>
                </a:rPr>
                <a:t>]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1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712788" lvl="1" indent="0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</a:t>
            </a:r>
            <a:endParaRPr lang="pt-BR" sz="1400" b="1" i="1" dirty="0"/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endParaRPr lang="pt-BR" sz="1800" b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i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5F41E6-4FA1-B804-419F-7D01A8D61377}"/>
              </a:ext>
            </a:extLst>
          </p:cNvPr>
          <p:cNvSpPr txBox="1"/>
          <p:nvPr/>
        </p:nvSpPr>
        <p:spPr>
          <a:xfrm>
            <a:off x="-200" y="4566607"/>
            <a:ext cx="2772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procedimento</a:t>
            </a:r>
            <a:r>
              <a:rPr lang="pt-BR" sz="1400" dirty="0"/>
              <a:t> S</a:t>
            </a:r>
          </a:p>
          <a:p>
            <a:r>
              <a:rPr lang="pt-BR" sz="1400" b="1" dirty="0" err="1"/>
              <a:t>begin</a:t>
            </a:r>
            <a:endParaRPr lang="pt-BR" sz="1400" b="1" dirty="0"/>
          </a:p>
          <a:p>
            <a:pPr marL="180975"/>
            <a:r>
              <a:rPr lang="pt-BR" sz="1400" b="1" dirty="0"/>
              <a:t>se </a:t>
            </a:r>
            <a:r>
              <a:rPr lang="pt-BR" sz="1400" dirty="0"/>
              <a:t>(símbolo=‘a‘)</a:t>
            </a:r>
          </a:p>
          <a:p>
            <a:pPr marL="361950"/>
            <a:r>
              <a:rPr lang="pt-BR" sz="1400" b="1" dirty="0"/>
              <a:t>então</a:t>
            </a:r>
            <a:r>
              <a:rPr lang="pt-BR" sz="1400" dirty="0"/>
              <a:t> </a:t>
            </a:r>
            <a:r>
              <a:rPr lang="pt-BR" sz="1400" dirty="0" err="1"/>
              <a:t>obter_simbolo</a:t>
            </a:r>
            <a:r>
              <a:rPr lang="pt-BR" sz="1400" dirty="0"/>
              <a:t>;</a:t>
            </a:r>
          </a:p>
          <a:p>
            <a:pPr marL="361950"/>
            <a:r>
              <a:rPr lang="pt-BR" sz="1400" dirty="0"/>
              <a:t>            A;</a:t>
            </a:r>
          </a:p>
          <a:p>
            <a:pPr marL="357188"/>
            <a:r>
              <a:rPr lang="pt-BR" sz="1400" b="1" dirty="0"/>
              <a:t>            se </a:t>
            </a:r>
            <a:r>
              <a:rPr lang="pt-BR" sz="1400" dirty="0"/>
              <a:t>(símbolo=‘d‘) </a:t>
            </a:r>
            <a:br>
              <a:rPr lang="pt-BR" sz="1400" dirty="0"/>
            </a:br>
            <a:r>
              <a:rPr lang="pt-BR" sz="1400" dirty="0"/>
              <a:t>                 </a:t>
            </a:r>
            <a:r>
              <a:rPr lang="pt-BR" sz="1400" b="1" dirty="0"/>
              <a:t>então</a:t>
            </a:r>
            <a:r>
              <a:rPr lang="pt-BR" sz="1400" dirty="0"/>
              <a:t> </a:t>
            </a:r>
            <a:r>
              <a:rPr lang="pt-BR" sz="1400" dirty="0" err="1"/>
              <a:t>obter_simbolo</a:t>
            </a:r>
            <a:endParaRPr lang="pt-BR" sz="1400" dirty="0"/>
          </a:p>
          <a:p>
            <a:pPr marL="361950"/>
            <a:r>
              <a:rPr lang="pt-BR" sz="1400" b="1" dirty="0"/>
              <a:t>                 senão </a:t>
            </a:r>
            <a:r>
              <a:rPr lang="pt-BR" sz="1400" dirty="0"/>
              <a:t>ERRO;</a:t>
            </a:r>
          </a:p>
          <a:p>
            <a:pPr marL="180975"/>
            <a:r>
              <a:rPr lang="pt-BR" sz="1400" b="1" dirty="0"/>
              <a:t>     senão </a:t>
            </a:r>
            <a:r>
              <a:rPr lang="pt-BR" sz="1400" dirty="0"/>
              <a:t>ERRO;</a:t>
            </a:r>
          </a:p>
          <a:p>
            <a:r>
              <a:rPr lang="pt-BR" sz="1400" b="1" dirty="0" err="1"/>
              <a:t>end</a:t>
            </a:r>
            <a:endParaRPr lang="pt-BR" sz="1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7CD15C-0E78-75FB-572F-7B11EFEE3752}"/>
              </a:ext>
            </a:extLst>
          </p:cNvPr>
          <p:cNvSpPr txBox="1"/>
          <p:nvPr/>
        </p:nvSpPr>
        <p:spPr>
          <a:xfrm>
            <a:off x="2771965" y="4566607"/>
            <a:ext cx="2304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procedimento</a:t>
            </a:r>
            <a:r>
              <a:rPr lang="pt-BR" sz="1400" dirty="0"/>
              <a:t> A</a:t>
            </a:r>
          </a:p>
          <a:p>
            <a:r>
              <a:rPr lang="pt-BR" sz="1400" b="1" dirty="0" err="1"/>
              <a:t>begin</a:t>
            </a:r>
            <a:endParaRPr lang="pt-BR" sz="1400" b="1" dirty="0"/>
          </a:p>
          <a:p>
            <a:pPr marL="180975"/>
            <a:r>
              <a:rPr lang="pt-BR" sz="1400" b="1" dirty="0"/>
              <a:t>se </a:t>
            </a:r>
            <a:r>
              <a:rPr lang="pt-BR" sz="1400" dirty="0"/>
              <a:t>(símbolo=‘c‘)</a:t>
            </a:r>
          </a:p>
          <a:p>
            <a:pPr marL="361950"/>
            <a:r>
              <a:rPr lang="pt-BR" sz="1400" b="1" dirty="0"/>
              <a:t>então</a:t>
            </a:r>
            <a:r>
              <a:rPr lang="pt-BR" sz="1400" dirty="0"/>
              <a:t> </a:t>
            </a:r>
            <a:r>
              <a:rPr lang="pt-BR" sz="1400" dirty="0" err="1"/>
              <a:t>obter_simbolo</a:t>
            </a:r>
            <a:r>
              <a:rPr lang="pt-BR" sz="1400" dirty="0"/>
              <a:t>;</a:t>
            </a:r>
          </a:p>
          <a:p>
            <a:pPr marL="361950"/>
            <a:r>
              <a:rPr lang="pt-BR" sz="1400" dirty="0"/>
              <a:t>A; </a:t>
            </a:r>
            <a:r>
              <a:rPr lang="pt-BR" sz="1400" b="1" dirty="0"/>
              <a:t>senão</a:t>
            </a:r>
          </a:p>
          <a:p>
            <a:pPr marL="361950"/>
            <a:r>
              <a:rPr lang="pt-BR" sz="1400" b="1" dirty="0"/>
              <a:t>se </a:t>
            </a:r>
            <a:r>
              <a:rPr lang="pt-BR" sz="1400" dirty="0"/>
              <a:t>(símbolo=‘e‘) </a:t>
            </a:r>
            <a:br>
              <a:rPr lang="pt-BR" sz="1400" dirty="0"/>
            </a:br>
            <a:r>
              <a:rPr lang="pt-BR" sz="1400" dirty="0"/>
              <a:t>     </a:t>
            </a:r>
            <a:r>
              <a:rPr lang="pt-BR" sz="1400" b="1" dirty="0"/>
              <a:t>então </a:t>
            </a:r>
            <a:r>
              <a:rPr lang="pt-BR" sz="1400" dirty="0" err="1"/>
              <a:t>obter_símbolo</a:t>
            </a:r>
            <a:br>
              <a:rPr lang="pt-BR" sz="1400" dirty="0"/>
            </a:br>
            <a:r>
              <a:rPr lang="pt-BR" sz="1400" dirty="0"/>
              <a:t>                 B;</a:t>
            </a:r>
          </a:p>
          <a:p>
            <a:pPr marL="180975"/>
            <a:r>
              <a:rPr lang="pt-BR" sz="1400" b="1" dirty="0"/>
              <a:t>senão </a:t>
            </a:r>
            <a:r>
              <a:rPr lang="pt-BR" sz="1400" dirty="0"/>
              <a:t>ERRO;</a:t>
            </a:r>
          </a:p>
          <a:p>
            <a:r>
              <a:rPr lang="pt-BR" sz="1400" b="1" dirty="0" err="1"/>
              <a:t>end</a:t>
            </a:r>
            <a:endParaRPr lang="pt-BR" sz="14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67D6A2-FC07-FAB5-24FC-ED4067808D55}"/>
              </a:ext>
            </a:extLst>
          </p:cNvPr>
          <p:cNvSpPr txBox="1"/>
          <p:nvPr/>
        </p:nvSpPr>
        <p:spPr>
          <a:xfrm>
            <a:off x="5076130" y="4566607"/>
            <a:ext cx="21600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procedimento</a:t>
            </a:r>
            <a:r>
              <a:rPr lang="pt-BR" sz="1400" dirty="0"/>
              <a:t> B</a:t>
            </a:r>
          </a:p>
          <a:p>
            <a:r>
              <a:rPr lang="pt-BR" sz="1400" b="1" dirty="0" err="1"/>
              <a:t>begin</a:t>
            </a:r>
            <a:endParaRPr lang="pt-BR" sz="1400" b="1" dirty="0"/>
          </a:p>
          <a:p>
            <a:pPr marL="180975"/>
            <a:r>
              <a:rPr lang="pt-BR" sz="1400" b="1" dirty="0"/>
              <a:t>se </a:t>
            </a:r>
            <a:r>
              <a:rPr lang="pt-BR" sz="1400" dirty="0"/>
              <a:t>(símbolo=‘f‘) </a:t>
            </a:r>
            <a:r>
              <a:rPr lang="pt-BR" sz="1400" b="1" dirty="0"/>
              <a:t>ou</a:t>
            </a:r>
            <a:br>
              <a:rPr lang="pt-BR" sz="1400" dirty="0"/>
            </a:br>
            <a:r>
              <a:rPr lang="pt-BR" sz="1400" dirty="0"/>
              <a:t>     (símbolo=‘g‘)</a:t>
            </a:r>
            <a:br>
              <a:rPr lang="pt-BR" sz="1400" dirty="0"/>
            </a:br>
            <a:r>
              <a:rPr lang="pt-BR" sz="1400" dirty="0"/>
              <a:t>     </a:t>
            </a:r>
            <a:r>
              <a:rPr lang="pt-BR" sz="1400" b="1" dirty="0"/>
              <a:t>então</a:t>
            </a:r>
            <a:r>
              <a:rPr lang="pt-BR" sz="1400" dirty="0"/>
              <a:t> </a:t>
            </a:r>
            <a:r>
              <a:rPr lang="pt-BR" sz="1400" dirty="0" err="1"/>
              <a:t>obter_simbolo</a:t>
            </a:r>
            <a:r>
              <a:rPr lang="pt-BR" sz="1400" dirty="0"/>
              <a:t>;</a:t>
            </a:r>
          </a:p>
          <a:p>
            <a:pPr marL="180975"/>
            <a:r>
              <a:rPr lang="pt-BR" sz="1400" b="1" dirty="0"/>
              <a:t>     senão </a:t>
            </a:r>
            <a:r>
              <a:rPr lang="pt-BR" sz="1400" dirty="0"/>
              <a:t>ERRO;</a:t>
            </a:r>
          </a:p>
          <a:p>
            <a:r>
              <a:rPr lang="pt-BR" sz="1400" b="1" dirty="0" err="1"/>
              <a:t>end</a:t>
            </a:r>
            <a:endParaRPr lang="pt-BR" sz="14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2C7004-C31E-D3BA-59FC-4B33102B19BB}"/>
              </a:ext>
            </a:extLst>
          </p:cNvPr>
          <p:cNvSpPr txBox="1"/>
          <p:nvPr/>
        </p:nvSpPr>
        <p:spPr>
          <a:xfrm>
            <a:off x="7236296" y="4566607"/>
            <a:ext cx="1908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procedimento</a:t>
            </a:r>
            <a:r>
              <a:rPr lang="pt-BR" sz="1400" dirty="0"/>
              <a:t> ASD</a:t>
            </a:r>
          </a:p>
          <a:p>
            <a:r>
              <a:rPr lang="pt-BR" sz="1400" b="1" dirty="0" err="1"/>
              <a:t>begin</a:t>
            </a:r>
            <a:endParaRPr lang="pt-BR" sz="1400" b="1" dirty="0"/>
          </a:p>
          <a:p>
            <a:pPr marL="180975"/>
            <a:r>
              <a:rPr lang="pt-BR" sz="1400" dirty="0" err="1"/>
              <a:t>obter_simbolo</a:t>
            </a:r>
            <a:r>
              <a:rPr lang="pt-BR" sz="1400" dirty="0"/>
              <a:t>;</a:t>
            </a:r>
          </a:p>
          <a:p>
            <a:pPr marL="180975"/>
            <a:r>
              <a:rPr lang="pt-BR" sz="1400" dirty="0"/>
              <a:t>S;</a:t>
            </a:r>
          </a:p>
          <a:p>
            <a:pPr marL="180975"/>
            <a:r>
              <a:rPr lang="pt-BR" sz="1400" b="1" dirty="0"/>
              <a:t>se </a:t>
            </a:r>
            <a:r>
              <a:rPr lang="pt-BR" sz="1400" dirty="0"/>
              <a:t>(</a:t>
            </a:r>
            <a:r>
              <a:rPr lang="pt-BR" sz="1400" dirty="0" err="1"/>
              <a:t>terminou_cadeia</a:t>
            </a:r>
            <a:r>
              <a:rPr lang="pt-BR" sz="1400" dirty="0"/>
              <a:t>)</a:t>
            </a:r>
          </a:p>
          <a:p>
            <a:pPr marL="180975"/>
            <a:r>
              <a:rPr lang="pt-BR" sz="1400" b="1" dirty="0"/>
              <a:t>     então </a:t>
            </a:r>
            <a:r>
              <a:rPr lang="pt-BR" sz="1400" dirty="0"/>
              <a:t>SUCESSO;</a:t>
            </a:r>
          </a:p>
          <a:p>
            <a:pPr marL="180975"/>
            <a:r>
              <a:rPr lang="pt-BR" sz="1400" b="1" dirty="0"/>
              <a:t>     senão </a:t>
            </a:r>
            <a:r>
              <a:rPr lang="pt-BR" sz="1400" dirty="0"/>
              <a:t>ERRO;</a:t>
            </a:r>
          </a:p>
          <a:p>
            <a:r>
              <a:rPr lang="pt-BR" sz="1400" b="1" dirty="0" err="1"/>
              <a:t>end</a:t>
            </a:r>
            <a:endParaRPr lang="pt-BR" sz="1400" b="1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97AA95-4D11-F318-7AFD-87C8FBCC25D0}"/>
              </a:ext>
            </a:extLst>
          </p:cNvPr>
          <p:cNvSpPr txBox="1"/>
          <p:nvPr/>
        </p:nvSpPr>
        <p:spPr>
          <a:xfrm>
            <a:off x="379470" y="3193231"/>
            <a:ext cx="165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0" u="none" strike="noStrike" baseline="0" dirty="0"/>
              <a:t>&lt;S&gt; ::= a&lt;A&gt;d</a:t>
            </a:r>
            <a:endParaRPr lang="pt-BR" sz="1400" b="1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60FE7F-50BE-4BD5-B5F6-CE0B8E29FF4D}"/>
              </a:ext>
            </a:extLst>
          </p:cNvPr>
          <p:cNvSpPr txBox="1"/>
          <p:nvPr/>
        </p:nvSpPr>
        <p:spPr>
          <a:xfrm>
            <a:off x="2622490" y="3193231"/>
            <a:ext cx="165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0" u="none" strike="noStrike" baseline="0" dirty="0"/>
              <a:t>&lt;A&gt; ::= c&lt;A&gt; | e&lt;B&gt;</a:t>
            </a:r>
            <a:endParaRPr lang="pt-BR" sz="1100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D783F77-4CF7-0EA1-F24C-92CB0CD69ED9}"/>
              </a:ext>
            </a:extLst>
          </p:cNvPr>
          <p:cNvSpPr txBox="1"/>
          <p:nvPr/>
        </p:nvSpPr>
        <p:spPr>
          <a:xfrm>
            <a:off x="4865510" y="3193231"/>
            <a:ext cx="165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&lt;B&gt; ::= f | g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4685BA7-691D-0A55-DAFF-D8A0E713F1D3}"/>
              </a:ext>
            </a:extLst>
          </p:cNvPr>
          <p:cNvSpPr txBox="1"/>
          <p:nvPr/>
        </p:nvSpPr>
        <p:spPr>
          <a:xfrm>
            <a:off x="7108530" y="3193231"/>
            <a:ext cx="165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1" dirty="0"/>
              <a:t>Programa principal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CAE81AC-F7C6-DFE0-C8D7-8959EE4607F5}"/>
              </a:ext>
            </a:extLst>
          </p:cNvPr>
          <p:cNvGrpSpPr/>
          <p:nvPr/>
        </p:nvGrpSpPr>
        <p:grpSpPr>
          <a:xfrm>
            <a:off x="292362" y="3841945"/>
            <a:ext cx="1830216" cy="360000"/>
            <a:chOff x="181470" y="3109920"/>
            <a:chExt cx="1830216" cy="360000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ABA6D1F-C5A8-F108-0F87-794D72CEE589}"/>
                </a:ext>
              </a:extLst>
            </p:cNvPr>
            <p:cNvSpPr/>
            <p:nvPr/>
          </p:nvSpPr>
          <p:spPr>
            <a:xfrm>
              <a:off x="1027470" y="3109920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4817B8F-E854-A0AB-84B4-61709E455FDB}"/>
                </a:ext>
              </a:extLst>
            </p:cNvPr>
            <p:cNvSpPr txBox="1"/>
            <p:nvPr/>
          </p:nvSpPr>
          <p:spPr>
            <a:xfrm>
              <a:off x="181470" y="3182198"/>
              <a:ext cx="221784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S</a:t>
              </a:r>
              <a:endParaRPr lang="pt-B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AD5BDB-147F-F144-A789-BC4982290726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1879578" y="3289920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BED8B5A-4C12-5522-B3EE-3145D9CD7819}"/>
                </a:ext>
              </a:extLst>
            </p:cNvPr>
            <p:cNvSpPr/>
            <p:nvPr/>
          </p:nvSpPr>
          <p:spPr>
            <a:xfrm>
              <a:off x="535362" y="3109920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6A656A0-9C84-7719-34A3-022AD5590DC8}"/>
                </a:ext>
              </a:extLst>
            </p:cNvPr>
            <p:cNvSpPr/>
            <p:nvPr/>
          </p:nvSpPr>
          <p:spPr>
            <a:xfrm>
              <a:off x="1519578" y="3109920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d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B6F528D5-C2A3-A7AE-DBFC-6DB681BE2E06}"/>
                </a:ext>
              </a:extLst>
            </p:cNvPr>
            <p:cNvCxnSpPr>
              <a:cxnSpLocks/>
              <a:stCxn id="18" idx="3"/>
              <a:endCxn id="35" idx="2"/>
            </p:cNvCxnSpPr>
            <p:nvPr/>
          </p:nvCxnSpPr>
          <p:spPr>
            <a:xfrm>
              <a:off x="1387470" y="3289920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09AC6AC6-C47A-390C-2F8F-610CCF3F427B}"/>
                </a:ext>
              </a:extLst>
            </p:cNvPr>
            <p:cNvCxnSpPr>
              <a:cxnSpLocks/>
              <a:stCxn id="34" idx="6"/>
              <a:endCxn id="18" idx="1"/>
            </p:cNvCxnSpPr>
            <p:nvPr/>
          </p:nvCxnSpPr>
          <p:spPr>
            <a:xfrm>
              <a:off x="895362" y="3289920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4FE2F00B-A116-2E32-82FD-30E02061E398}"/>
                </a:ext>
              </a:extLst>
            </p:cNvPr>
            <p:cNvCxnSpPr>
              <a:cxnSpLocks/>
              <a:stCxn id="19" idx="3"/>
              <a:endCxn id="34" idx="2"/>
            </p:cNvCxnSpPr>
            <p:nvPr/>
          </p:nvCxnSpPr>
          <p:spPr>
            <a:xfrm>
              <a:off x="403254" y="3289920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FDE8449-0D5D-C1F8-4D53-E782DD311058}"/>
              </a:ext>
            </a:extLst>
          </p:cNvPr>
          <p:cNvGrpSpPr/>
          <p:nvPr/>
        </p:nvGrpSpPr>
        <p:grpSpPr>
          <a:xfrm>
            <a:off x="2573617" y="3606779"/>
            <a:ext cx="1753746" cy="830333"/>
            <a:chOff x="2357366" y="3030715"/>
            <a:chExt cx="1753746" cy="830333"/>
          </a:xfrm>
        </p:grpSpPr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419404F3-26F4-D2E3-CA0A-689074F67DDB}"/>
                </a:ext>
              </a:extLst>
            </p:cNvPr>
            <p:cNvSpPr txBox="1"/>
            <p:nvPr/>
          </p:nvSpPr>
          <p:spPr>
            <a:xfrm>
              <a:off x="2357366" y="3102993"/>
              <a:ext cx="221784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0351FD8B-9809-6259-FA9E-FCF7A5A7F885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3779912" y="3210715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B02C7B8B-AABD-C35F-E1F0-29EA7FA9B9C6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>
              <a:off x="2598322" y="3210715"/>
              <a:ext cx="3294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297A45ED-6A6E-1030-2380-7A1DC67A5FF6}"/>
                </a:ext>
              </a:extLst>
            </p:cNvPr>
            <p:cNvGrpSpPr/>
            <p:nvPr/>
          </p:nvGrpSpPr>
          <p:grpSpPr>
            <a:xfrm>
              <a:off x="2927804" y="3030715"/>
              <a:ext cx="852108" cy="360000"/>
              <a:chOff x="2711258" y="3037642"/>
              <a:chExt cx="852108" cy="360000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AAC56626-C228-5BDE-6300-13F708E7E2CB}"/>
                  </a:ext>
                </a:extLst>
              </p:cNvPr>
              <p:cNvSpPr/>
              <p:nvPr/>
            </p:nvSpPr>
            <p:spPr>
              <a:xfrm>
                <a:off x="3203366" y="303764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FA83112A-713C-FB36-FF4D-737DEB6271C4}"/>
                  </a:ext>
                </a:extLst>
              </p:cNvPr>
              <p:cNvSpPr/>
              <p:nvPr/>
            </p:nvSpPr>
            <p:spPr>
              <a:xfrm>
                <a:off x="2711258" y="303764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C9A42EA5-5424-B578-41E3-979E0C2C43A1}"/>
                  </a:ext>
                </a:extLst>
              </p:cNvPr>
              <p:cNvCxnSpPr>
                <a:cxnSpLocks/>
                <a:stCxn id="91" idx="6"/>
                <a:endCxn id="90" idx="1"/>
              </p:cNvCxnSpPr>
              <p:nvPr/>
            </p:nvCxnSpPr>
            <p:spPr>
              <a:xfrm>
                <a:off x="3071258" y="3217642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AD4C493C-57F0-3223-BD7D-295FC671CFF3}"/>
                </a:ext>
              </a:extLst>
            </p:cNvPr>
            <p:cNvGrpSpPr/>
            <p:nvPr/>
          </p:nvGrpSpPr>
          <p:grpSpPr>
            <a:xfrm>
              <a:off x="2927804" y="3501048"/>
              <a:ext cx="852108" cy="360000"/>
              <a:chOff x="2711258" y="3037642"/>
              <a:chExt cx="852108" cy="360000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0EC4C434-3AAC-2A45-47A4-6D5C07AB8295}"/>
                  </a:ext>
                </a:extLst>
              </p:cNvPr>
              <p:cNvSpPr/>
              <p:nvPr/>
            </p:nvSpPr>
            <p:spPr>
              <a:xfrm>
                <a:off x="3203366" y="303764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F268181F-1EB0-3622-6F16-D273A366F223}"/>
                  </a:ext>
                </a:extLst>
              </p:cNvPr>
              <p:cNvSpPr/>
              <p:nvPr/>
            </p:nvSpPr>
            <p:spPr>
              <a:xfrm>
                <a:off x="2711258" y="303764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89" name="Conector de Seta Reta 88">
                <a:extLst>
                  <a:ext uri="{FF2B5EF4-FFF2-40B4-BE49-F238E27FC236}">
                    <a16:creationId xmlns:a16="http://schemas.microsoft.com/office/drawing/2014/main" id="{9017EE11-6087-803C-6578-DBD71EEF3470}"/>
                  </a:ext>
                </a:extLst>
              </p:cNvPr>
              <p:cNvCxnSpPr>
                <a:cxnSpLocks/>
                <a:stCxn id="88" idx="6"/>
                <a:endCxn id="87" idx="1"/>
              </p:cNvCxnSpPr>
              <p:nvPr/>
            </p:nvCxnSpPr>
            <p:spPr>
              <a:xfrm>
                <a:off x="3071258" y="3217642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ABFB03A4-D624-ECD1-8B52-5B9F04DC59C1}"/>
                </a:ext>
              </a:extLst>
            </p:cNvPr>
            <p:cNvCxnSpPr>
              <a:stCxn id="80" idx="3"/>
              <a:endCxn id="88" idx="2"/>
            </p:cNvCxnSpPr>
            <p:nvPr/>
          </p:nvCxnSpPr>
          <p:spPr>
            <a:xfrm>
              <a:off x="2579150" y="3210715"/>
              <a:ext cx="348654" cy="47033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: Angulado 85">
              <a:extLst>
                <a:ext uri="{FF2B5EF4-FFF2-40B4-BE49-F238E27FC236}">
                  <a16:creationId xmlns:a16="http://schemas.microsoft.com/office/drawing/2014/main" id="{5D69C9C3-A0DA-CF53-C015-CBA83C55368F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3779912" y="3207319"/>
              <a:ext cx="316600" cy="4737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AADE82DB-71B0-D055-4360-5E30BD73C2ED}"/>
              </a:ext>
            </a:extLst>
          </p:cNvPr>
          <p:cNvGrpSpPr/>
          <p:nvPr/>
        </p:nvGrpSpPr>
        <p:grpSpPr>
          <a:xfrm>
            <a:off x="5063222" y="3606779"/>
            <a:ext cx="1260577" cy="830333"/>
            <a:chOff x="2357366" y="3030715"/>
            <a:chExt cx="1260577" cy="830333"/>
          </a:xfrm>
        </p:grpSpPr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4B40F483-D11C-B164-DE2C-4AC5E5A27EF5}"/>
                </a:ext>
              </a:extLst>
            </p:cNvPr>
            <p:cNvSpPr txBox="1"/>
            <p:nvPr/>
          </p:nvSpPr>
          <p:spPr>
            <a:xfrm>
              <a:off x="2357366" y="3102993"/>
              <a:ext cx="221784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  <a:endParaRPr lang="pt-B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E8B5F6A4-66EF-97E8-B883-F23E36CB3936}"/>
                </a:ext>
              </a:extLst>
            </p:cNvPr>
            <p:cNvCxnSpPr>
              <a:cxnSpLocks/>
            </p:cNvCxnSpPr>
            <p:nvPr/>
          </p:nvCxnSpPr>
          <p:spPr>
            <a:xfrm>
              <a:off x="3286743" y="3210715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9958CD88-8F17-B960-2028-5D6622823419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>
              <a:off x="2598322" y="3210715"/>
              <a:ext cx="3294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B4AC93CB-73D8-123C-3FE2-12A7EA8385EE}"/>
                </a:ext>
              </a:extLst>
            </p:cNvPr>
            <p:cNvSpPr/>
            <p:nvPr/>
          </p:nvSpPr>
          <p:spPr>
            <a:xfrm>
              <a:off x="2927804" y="3030715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2655B272-9DF5-27EF-DFD4-4DFD7F1F1510}"/>
                </a:ext>
              </a:extLst>
            </p:cNvPr>
            <p:cNvSpPr/>
            <p:nvPr/>
          </p:nvSpPr>
          <p:spPr>
            <a:xfrm>
              <a:off x="2927804" y="3501048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99" name="Conector: Angulado 98">
              <a:extLst>
                <a:ext uri="{FF2B5EF4-FFF2-40B4-BE49-F238E27FC236}">
                  <a16:creationId xmlns:a16="http://schemas.microsoft.com/office/drawing/2014/main" id="{4F8EABE3-28DF-4B67-239E-583B00975975}"/>
                </a:ext>
              </a:extLst>
            </p:cNvPr>
            <p:cNvCxnSpPr>
              <a:stCxn id="94" idx="3"/>
              <a:endCxn id="102" idx="2"/>
            </p:cNvCxnSpPr>
            <p:nvPr/>
          </p:nvCxnSpPr>
          <p:spPr>
            <a:xfrm>
              <a:off x="2579150" y="3210715"/>
              <a:ext cx="348654" cy="47033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: Angulado 99">
              <a:extLst>
                <a:ext uri="{FF2B5EF4-FFF2-40B4-BE49-F238E27FC236}">
                  <a16:creationId xmlns:a16="http://schemas.microsoft.com/office/drawing/2014/main" id="{E8AD2C0E-8E4F-4EED-520A-98BC72715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6743" y="3207319"/>
              <a:ext cx="316600" cy="4737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5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5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i="0" u="none" strike="noStrike" baseline="0" dirty="0"/>
              <a:t>Regras de transformação [</a:t>
            </a:r>
            <a:r>
              <a:rPr lang="pt-BR" sz="1600" b="1" i="1" u="none" strike="noStrike" baseline="0" dirty="0"/>
              <a:t>Regras gramaticais</a:t>
            </a:r>
            <a:r>
              <a:rPr lang="pt-BR" sz="1600" b="1" i="0" u="none" strike="noStrike" baseline="0" dirty="0"/>
              <a:t> </a:t>
            </a:r>
            <a:r>
              <a:rPr lang="pt-BR" sz="1600" b="1" i="0" u="none" strike="noStrike" baseline="0" dirty="0">
                <a:sym typeface="Symbol" panose="05050102010706020507" pitchFamily="18" charset="2"/>
              </a:rPr>
              <a:t></a:t>
            </a:r>
            <a:r>
              <a:rPr lang="pt-BR" sz="1600" b="1" i="0" u="none" strike="noStrike" baseline="0" dirty="0"/>
              <a:t> </a:t>
            </a:r>
            <a:r>
              <a:rPr lang="pt-BR" sz="1600" b="1" i="1" u="none" strike="noStrike" baseline="0" dirty="0"/>
              <a:t>grafos sintáticos</a:t>
            </a:r>
            <a:r>
              <a:rPr lang="pt-BR" sz="1600" b="1" i="0" u="none" strike="noStrike" baseline="0" dirty="0"/>
              <a:t>]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1</a:t>
            </a:r>
            <a:r>
              <a:rPr lang="pt-BR" sz="1600" dirty="0"/>
              <a:t>.	Toda regra é mapeada em um grafo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2</a:t>
            </a:r>
            <a:r>
              <a:rPr lang="pt-BR" sz="1600" dirty="0"/>
              <a:t>.	Toda ocorrência de um terminal </a:t>
            </a:r>
            <a:r>
              <a:rPr lang="pt-BR" sz="1600" b="1" i="1" dirty="0"/>
              <a:t>x</a:t>
            </a:r>
            <a:r>
              <a:rPr lang="pt-BR" sz="1600" dirty="0"/>
              <a:t> em uma forma corresponde ao seu reconhecimento na cadeia de entrada e à leitura do próximo símbolo dessa cadeia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3</a:t>
            </a:r>
            <a:r>
              <a:rPr lang="pt-BR" sz="1600" dirty="0"/>
              <a:t>.	Toda ocorrência de um não-terminal A corresponde a análise imediata de 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i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FEEA3FC-1412-2ABC-25EC-548F1E669524}"/>
              </a:ext>
            </a:extLst>
          </p:cNvPr>
          <p:cNvGrpSpPr/>
          <p:nvPr/>
        </p:nvGrpSpPr>
        <p:grpSpPr>
          <a:xfrm>
            <a:off x="3375305" y="3789040"/>
            <a:ext cx="1019621" cy="360000"/>
            <a:chOff x="2598322" y="3030715"/>
            <a:chExt cx="1019621" cy="360000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B9AC4120-C93B-9F4F-4DF4-719033E23662}"/>
                </a:ext>
              </a:extLst>
            </p:cNvPr>
            <p:cNvCxnSpPr>
              <a:cxnSpLocks/>
            </p:cNvCxnSpPr>
            <p:nvPr/>
          </p:nvCxnSpPr>
          <p:spPr>
            <a:xfrm>
              <a:off x="3286743" y="3210715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2F13E7C-3F6B-9130-3EF8-E7B52AAC46F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2598322" y="3210715"/>
              <a:ext cx="3294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5212195-A1D7-5F93-6640-0496AB750DA2}"/>
                </a:ext>
              </a:extLst>
            </p:cNvPr>
            <p:cNvSpPr/>
            <p:nvPr/>
          </p:nvSpPr>
          <p:spPr>
            <a:xfrm>
              <a:off x="2927804" y="3030715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x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549D3A1-5692-567C-5ADB-B48C8E0AAFAF}"/>
              </a:ext>
            </a:extLst>
          </p:cNvPr>
          <p:cNvGrpSpPr/>
          <p:nvPr/>
        </p:nvGrpSpPr>
        <p:grpSpPr>
          <a:xfrm>
            <a:off x="3360635" y="4797152"/>
            <a:ext cx="1019621" cy="360000"/>
            <a:chOff x="7714125" y="3990784"/>
            <a:chExt cx="1019621" cy="360000"/>
          </a:xfrm>
        </p:grpSpPr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0864727-7717-B381-1354-FE1731FA4449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46" y="4170784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4787685B-0889-2241-66D8-88C1B258D999}"/>
                </a:ext>
              </a:extLst>
            </p:cNvPr>
            <p:cNvCxnSpPr>
              <a:cxnSpLocks/>
            </p:cNvCxnSpPr>
            <p:nvPr/>
          </p:nvCxnSpPr>
          <p:spPr>
            <a:xfrm>
              <a:off x="7714125" y="4170784"/>
              <a:ext cx="3294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1BD523F-5B3B-E391-D13C-3865DCF58444}"/>
                </a:ext>
              </a:extLst>
            </p:cNvPr>
            <p:cNvSpPr/>
            <p:nvPr/>
          </p:nvSpPr>
          <p:spPr>
            <a:xfrm>
              <a:off x="8043607" y="3990784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9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i="0" u="none" strike="noStrike" baseline="0" dirty="0"/>
              <a:t>Regras de transformação [</a:t>
            </a:r>
            <a:r>
              <a:rPr lang="pt-BR" sz="1600" b="1" i="1" u="none" strike="noStrike" baseline="0" dirty="0"/>
              <a:t>Regras gramaticais</a:t>
            </a:r>
            <a:r>
              <a:rPr lang="pt-BR" sz="1600" b="1" i="0" u="none" strike="noStrike" baseline="0" dirty="0"/>
              <a:t> </a:t>
            </a:r>
            <a:r>
              <a:rPr lang="pt-BR" sz="1600" b="1" i="0" u="none" strike="noStrike" baseline="0" dirty="0">
                <a:sym typeface="Symbol" panose="05050102010706020507" pitchFamily="18" charset="2"/>
              </a:rPr>
              <a:t></a:t>
            </a:r>
            <a:r>
              <a:rPr lang="pt-BR" sz="1600" b="1" i="0" u="none" strike="noStrike" baseline="0" dirty="0"/>
              <a:t> </a:t>
            </a:r>
            <a:r>
              <a:rPr lang="pt-BR" sz="1600" b="1" i="1" u="none" strike="noStrike" baseline="0" dirty="0"/>
              <a:t>Grafos sintáticos</a:t>
            </a:r>
            <a:r>
              <a:rPr lang="pt-BR" sz="1600" b="1" i="0" u="none" strike="noStrike" baseline="0" dirty="0"/>
              <a:t>]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4</a:t>
            </a:r>
            <a:r>
              <a:rPr lang="pt-BR" sz="1600" dirty="0"/>
              <a:t>.	Alternativas são representadas como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b="1" dirty="0"/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b="1" dirty="0"/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b="1" dirty="0"/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b="1" dirty="0"/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5</a:t>
            </a:r>
            <a:r>
              <a:rPr lang="pt-BR" sz="1600" dirty="0"/>
              <a:t>. 	Uma sequência A B C é mapeada em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6</a:t>
            </a:r>
            <a:r>
              <a:rPr lang="pt-BR" sz="1600" dirty="0"/>
              <a:t>.	A forma {A}* ou A* é representada por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i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3251F37-C0D9-7826-7D43-508EF81AEB30}"/>
              </a:ext>
            </a:extLst>
          </p:cNvPr>
          <p:cNvGrpSpPr/>
          <p:nvPr/>
        </p:nvGrpSpPr>
        <p:grpSpPr>
          <a:xfrm>
            <a:off x="2963568" y="4869200"/>
            <a:ext cx="1608432" cy="360000"/>
            <a:chOff x="2963568" y="4612671"/>
            <a:chExt cx="1608432" cy="360000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ABA6D1F-C5A8-F108-0F87-794D72CEE589}"/>
                </a:ext>
              </a:extLst>
            </p:cNvPr>
            <p:cNvSpPr/>
            <p:nvPr/>
          </p:nvSpPr>
          <p:spPr>
            <a:xfrm>
              <a:off x="3587784" y="4612671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AD5BDB-147F-F144-A789-BC4982290726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92" y="4792671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B6F528D5-C2A3-A7AE-DBFC-6DB681BE2E0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947784" y="4792671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09AC6AC6-C47A-390C-2F8F-610CCF3F427B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3455676" y="4792671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4FE2F00B-A116-2E32-82FD-30E02061E398}"/>
                </a:ext>
              </a:extLst>
            </p:cNvPr>
            <p:cNvCxnSpPr>
              <a:cxnSpLocks/>
            </p:cNvCxnSpPr>
            <p:nvPr/>
          </p:nvCxnSpPr>
          <p:spPr>
            <a:xfrm>
              <a:off x="2963568" y="4792671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B4B2955-6270-BCAD-2BAC-8BF7294361BF}"/>
                </a:ext>
              </a:extLst>
            </p:cNvPr>
            <p:cNvSpPr/>
            <p:nvPr/>
          </p:nvSpPr>
          <p:spPr>
            <a:xfrm>
              <a:off x="4079892" y="4612671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1AFD34C-FFA4-18E4-B16F-20B63A452E3B}"/>
                </a:ext>
              </a:extLst>
            </p:cNvPr>
            <p:cNvSpPr/>
            <p:nvPr/>
          </p:nvSpPr>
          <p:spPr>
            <a:xfrm>
              <a:off x="3095676" y="4612671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F7D5C0B-B84A-A90C-AC82-BFCE7E2CC299}"/>
              </a:ext>
            </a:extLst>
          </p:cNvPr>
          <p:cNvGrpSpPr/>
          <p:nvPr/>
        </p:nvGrpSpPr>
        <p:grpSpPr>
          <a:xfrm>
            <a:off x="3186702" y="5790936"/>
            <a:ext cx="1162165" cy="662400"/>
            <a:chOff x="3263262" y="5630039"/>
            <a:chExt cx="1162165" cy="662400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C92BBF4-DF11-E31E-BBDC-C5FEB59AED6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067944" y="5961239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531B851-BA38-629F-5406-F93DBF99579D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263262" y="5961239"/>
              <a:ext cx="4446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765ADE8-9484-9E2C-D0C8-F9249123735F}"/>
                </a:ext>
              </a:extLst>
            </p:cNvPr>
            <p:cNvSpPr/>
            <p:nvPr/>
          </p:nvSpPr>
          <p:spPr>
            <a:xfrm>
              <a:off x="3707944" y="5781239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B564BA02-63FD-A55E-F786-E09498C1C4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89420" y="5795639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89E46D-DBBB-663F-673E-9CEAAAC93E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4272" y="5795639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514128F8-89C3-7C17-083C-266F275067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95827" y="6126839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05523DA5-FE29-48C9-D065-64257D19F7AB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27" y="6292439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D4794ADE-28D4-1050-EBDE-00A016593731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5630039"/>
              <a:ext cx="8351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AEA6D8E6-2ACB-A852-DEFA-65CA6C6E6742}"/>
              </a:ext>
            </a:extLst>
          </p:cNvPr>
          <p:cNvGrpSpPr/>
          <p:nvPr/>
        </p:nvGrpSpPr>
        <p:grpSpPr>
          <a:xfrm>
            <a:off x="3186702" y="3154546"/>
            <a:ext cx="1179679" cy="1281516"/>
            <a:chOff x="3186702" y="3154546"/>
            <a:chExt cx="1179679" cy="1281516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E8B5F6A4-66EF-97E8-B883-F23E36CB3936}"/>
                </a:ext>
              </a:extLst>
            </p:cNvPr>
            <p:cNvCxnSpPr>
              <a:cxnSpLocks/>
            </p:cNvCxnSpPr>
            <p:nvPr/>
          </p:nvCxnSpPr>
          <p:spPr>
            <a:xfrm>
              <a:off x="3955981" y="3334546"/>
              <a:ext cx="410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9958CD88-8F17-B960-2028-5D6622823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6702" y="3334546"/>
              <a:ext cx="4103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: Angulado 98">
              <a:extLst>
                <a:ext uri="{FF2B5EF4-FFF2-40B4-BE49-F238E27FC236}">
                  <a16:creationId xmlns:a16="http://schemas.microsoft.com/office/drawing/2014/main" id="{4F8EABE3-28DF-4B67-239E-583B009759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55042" y="3462879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1134E9DB-5D19-9186-2403-48EBAD8AA18A}"/>
                </a:ext>
              </a:extLst>
            </p:cNvPr>
            <p:cNvSpPr/>
            <p:nvPr/>
          </p:nvSpPr>
          <p:spPr>
            <a:xfrm>
              <a:off x="3597042" y="3154546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53A8425A-D507-99CF-0BDB-B029B3E92821}"/>
                </a:ext>
              </a:extLst>
            </p:cNvPr>
            <p:cNvSpPr/>
            <p:nvPr/>
          </p:nvSpPr>
          <p:spPr>
            <a:xfrm>
              <a:off x="3597042" y="3624879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Conector: Angulado 51">
              <a:extLst>
                <a:ext uri="{FF2B5EF4-FFF2-40B4-BE49-F238E27FC236}">
                  <a16:creationId xmlns:a16="http://schemas.microsoft.com/office/drawing/2014/main" id="{DCF037E6-05D5-CC08-2299-3AD987D866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1784" y="3456183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78B2CA51-7C88-8F1A-76F3-069677BC2C9D}"/>
                </a:ext>
              </a:extLst>
            </p:cNvPr>
            <p:cNvGrpSpPr/>
            <p:nvPr/>
          </p:nvGrpSpPr>
          <p:grpSpPr>
            <a:xfrm>
              <a:off x="3381043" y="3781366"/>
              <a:ext cx="782742" cy="654696"/>
              <a:chOff x="3380270" y="3781366"/>
              <a:chExt cx="782742" cy="654696"/>
            </a:xfrm>
          </p:grpSpPr>
          <p:cxnSp>
            <p:nvCxnSpPr>
              <p:cNvPr id="53" name="Conector: Angulado 52">
                <a:extLst>
                  <a:ext uri="{FF2B5EF4-FFF2-40B4-BE49-F238E27FC236}">
                    <a16:creationId xmlns:a16="http://schemas.microsoft.com/office/drawing/2014/main" id="{8BA2E6BE-6DAF-7798-2D7A-7E4AAF92C79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54270" y="3914062"/>
                <a:ext cx="468000" cy="21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E84D8224-B599-22B8-59E8-2C276FA490B0}"/>
                  </a:ext>
                </a:extLst>
              </p:cNvPr>
              <p:cNvSpPr/>
              <p:nvPr/>
            </p:nvSpPr>
            <p:spPr>
              <a:xfrm>
                <a:off x="3596270" y="407606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5" name="Conector: Angulado 54">
                <a:extLst>
                  <a:ext uri="{FF2B5EF4-FFF2-40B4-BE49-F238E27FC236}">
                    <a16:creationId xmlns:a16="http://schemas.microsoft.com/office/drawing/2014/main" id="{54DE5526-E337-3F55-2B52-F9EFE781E3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21012" y="3907366"/>
                <a:ext cx="468000" cy="21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130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1520825" lvl="1" indent="-808038" fontAlgn="t">
              <a:spcBef>
                <a:spcPts val="1800"/>
              </a:spcBef>
              <a:buNone/>
            </a:pPr>
            <a:r>
              <a:rPr lang="pt-BR" sz="1600" b="1" i="1" dirty="0"/>
              <a:t>Exemplo</a:t>
            </a:r>
            <a:r>
              <a:rPr lang="pt-BR" sz="1600" dirty="0"/>
              <a:t>:	</a:t>
            </a:r>
            <a:r>
              <a:rPr lang="pt-BR" sz="1600" b="0" dirty="0"/>
              <a:t>&lt;A&gt; ::= x | (&lt;B&gt;)</a:t>
            </a:r>
            <a:br>
              <a:rPr lang="pt-BR" sz="1600" b="0" dirty="0"/>
            </a:br>
            <a:r>
              <a:rPr lang="pt-BR" sz="1600" b="0" dirty="0"/>
              <a:t>&lt;B&gt; ::= &lt;A&gt;&lt;C&gt;</a:t>
            </a:r>
            <a:br>
              <a:rPr lang="pt-BR" sz="1600" b="0" dirty="0"/>
            </a:br>
            <a:r>
              <a:rPr lang="pt-BR" sz="1600" b="0" dirty="0"/>
              <a:t>&lt;C&gt; ::= +&lt;A&gt;&lt;C&gt; | </a:t>
            </a:r>
            <a:r>
              <a:rPr lang="pt-BR" sz="1600" b="0" dirty="0">
                <a:sym typeface="Symbol" panose="05050102010706020507" pitchFamily="18" charset="2"/>
              </a:rPr>
              <a:t></a:t>
            </a:r>
            <a:endParaRPr lang="pt-BR" sz="1600" b="0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523A979E-A9A6-BAF3-4A8C-60978621AB02}"/>
              </a:ext>
            </a:extLst>
          </p:cNvPr>
          <p:cNvGrpSpPr/>
          <p:nvPr/>
        </p:nvGrpSpPr>
        <p:grpSpPr>
          <a:xfrm>
            <a:off x="4943186" y="4638768"/>
            <a:ext cx="1966407" cy="662400"/>
            <a:chOff x="5135854" y="5273302"/>
            <a:chExt cx="1966407" cy="662400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68AEBFC-591B-7F1B-CACF-FD75848E2F8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761188" y="5604502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7FC8338-B06E-08F6-4EE3-6C2A291E15C1}"/>
                </a:ext>
              </a:extLst>
            </p:cNvPr>
            <p:cNvSpPr/>
            <p:nvPr/>
          </p:nvSpPr>
          <p:spPr>
            <a:xfrm>
              <a:off x="6401188" y="5424502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664C2294-F166-F706-ACAA-3B8D352894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82664" y="5438902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3229BCD-DFA1-17EF-4F2A-B671665F59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27106" y="5438902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B14DBDA-FD58-C54E-E0D6-90BB8CBCAD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68661" y="5770102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BC915759-5F73-D4D7-7289-E4CED5C93734}"/>
                </a:ext>
              </a:extLst>
            </p:cNvPr>
            <p:cNvCxnSpPr>
              <a:cxnSpLocks/>
            </p:cNvCxnSpPr>
            <p:nvPr/>
          </p:nvCxnSpPr>
          <p:spPr>
            <a:xfrm>
              <a:off x="5734261" y="5935702"/>
              <a:ext cx="13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D4DD6E3-12C8-B5A8-C4FC-1B900B03B0CA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06" y="5273302"/>
              <a:ext cx="136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AAE917DD-7EB3-2296-0ED5-E2BF8237A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5604502"/>
              <a:ext cx="4446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6E5F596-66D6-8AFB-CD7D-8DE47C805FF9}"/>
                </a:ext>
              </a:extLst>
            </p:cNvPr>
            <p:cNvSpPr/>
            <p:nvPr/>
          </p:nvSpPr>
          <p:spPr>
            <a:xfrm>
              <a:off x="5901708" y="5424502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+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66C182FC-9F59-C897-3D43-8213792C14C0}"/>
                </a:ext>
              </a:extLst>
            </p:cNvPr>
            <p:cNvCxnSpPr>
              <a:cxnSpLocks/>
              <a:stCxn id="39" idx="6"/>
              <a:endCxn id="17" idx="1"/>
            </p:cNvCxnSpPr>
            <p:nvPr/>
          </p:nvCxnSpPr>
          <p:spPr>
            <a:xfrm>
              <a:off x="6261708" y="5604502"/>
              <a:ext cx="139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7467CAF-2D8F-5319-36F3-9B4EBE039440}"/>
                </a:ext>
              </a:extLst>
            </p:cNvPr>
            <p:cNvSpPr txBox="1"/>
            <p:nvPr/>
          </p:nvSpPr>
          <p:spPr>
            <a:xfrm>
              <a:off x="5135854" y="5450612"/>
              <a:ext cx="26977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D01946A-376C-E02F-AB77-06A6CD094091}"/>
              </a:ext>
            </a:extLst>
          </p:cNvPr>
          <p:cNvGrpSpPr/>
          <p:nvPr/>
        </p:nvGrpSpPr>
        <p:grpSpPr>
          <a:xfrm>
            <a:off x="4943186" y="3861875"/>
            <a:ext cx="1386100" cy="382263"/>
            <a:chOff x="4943186" y="4351566"/>
            <a:chExt cx="1386100" cy="38226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5FF3FC1-2AAC-A5D4-1F8F-3792270D51DF}"/>
                </a:ext>
              </a:extLst>
            </p:cNvPr>
            <p:cNvGrpSpPr/>
            <p:nvPr/>
          </p:nvGrpSpPr>
          <p:grpSpPr>
            <a:xfrm>
              <a:off x="5212962" y="4351566"/>
              <a:ext cx="1116324" cy="360000"/>
              <a:chOff x="2963568" y="4612671"/>
              <a:chExt cx="1116324" cy="36000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4879FB0-99A6-7C70-CD43-21FB60591507}"/>
                  </a:ext>
                </a:extLst>
              </p:cNvPr>
              <p:cNvSpPr/>
              <p:nvPr/>
            </p:nvSpPr>
            <p:spPr>
              <a:xfrm>
                <a:off x="3587784" y="461267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E4B735AC-1C0A-0683-932F-84066460E66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3947784" y="4792671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932B973A-204D-7E28-DBE0-D3B831DB2873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3455676" y="4792671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891741EF-6E49-7FA7-C72E-92E1EE2DD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3568" y="4792671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8BCA692-D4B7-BD53-7344-89D981516875}"/>
                  </a:ext>
                </a:extLst>
              </p:cNvPr>
              <p:cNvSpPr/>
              <p:nvPr/>
            </p:nvSpPr>
            <p:spPr>
              <a:xfrm>
                <a:off x="3095676" y="461267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59B1644-2003-23E4-5604-6056C896E028}"/>
                </a:ext>
              </a:extLst>
            </p:cNvPr>
            <p:cNvSpPr txBox="1"/>
            <p:nvPr/>
          </p:nvSpPr>
          <p:spPr>
            <a:xfrm>
              <a:off x="4943186" y="4373829"/>
              <a:ext cx="26977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3E649FE2-C6C7-4DFD-F9F8-A5BF71DB4371}"/>
              </a:ext>
            </a:extLst>
          </p:cNvPr>
          <p:cNvGrpSpPr/>
          <p:nvPr/>
        </p:nvGrpSpPr>
        <p:grpSpPr>
          <a:xfrm>
            <a:off x="4943186" y="2636912"/>
            <a:ext cx="2430016" cy="830333"/>
            <a:chOff x="5238328" y="2636912"/>
            <a:chExt cx="2430016" cy="830333"/>
          </a:xfrm>
        </p:grpSpPr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9BF3A3B4-35B0-8652-8C2F-797F5D82FF8D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6732190" y="2816912"/>
              <a:ext cx="9361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7CBC053-866B-1554-5384-9E16CB226AAA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5436096" y="2816912"/>
              <a:ext cx="9360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1E05ED7C-5F8B-A3ED-B53D-8ADFB7E890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04436" y="2945245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CB2937F-ACE6-7A32-E85B-330F184A3CE1}"/>
                </a:ext>
              </a:extLst>
            </p:cNvPr>
            <p:cNvSpPr/>
            <p:nvPr/>
          </p:nvSpPr>
          <p:spPr>
            <a:xfrm>
              <a:off x="6372190" y="3107245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9CD6FB93-EADA-C181-8C58-53E921D5CC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3747" y="2938549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81F964D-8AB5-8A53-CE6B-19231687F5C0}"/>
                </a:ext>
              </a:extLst>
            </p:cNvPr>
            <p:cNvSpPr/>
            <p:nvPr/>
          </p:nvSpPr>
          <p:spPr>
            <a:xfrm>
              <a:off x="5846436" y="3107245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(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77952807-95D8-1AA7-2683-0B24EE861F37}"/>
                </a:ext>
              </a:extLst>
            </p:cNvPr>
            <p:cNvCxnSpPr>
              <a:cxnSpLocks/>
              <a:stCxn id="37" idx="6"/>
              <a:endCxn id="28" idx="1"/>
            </p:cNvCxnSpPr>
            <p:nvPr/>
          </p:nvCxnSpPr>
          <p:spPr>
            <a:xfrm>
              <a:off x="6206436" y="3287245"/>
              <a:ext cx="165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D2C49565-8D67-027E-F5A9-5C3F7ABAB788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6732190" y="3287245"/>
              <a:ext cx="165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1C7370F-85F1-7B2A-4D8A-47B9D000975E}"/>
                </a:ext>
              </a:extLst>
            </p:cNvPr>
            <p:cNvSpPr/>
            <p:nvPr/>
          </p:nvSpPr>
          <p:spPr>
            <a:xfrm>
              <a:off x="6372190" y="2636912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x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06744DD-235D-A128-2FCF-D19ED7DA059E}"/>
                </a:ext>
              </a:extLst>
            </p:cNvPr>
            <p:cNvSpPr txBox="1"/>
            <p:nvPr/>
          </p:nvSpPr>
          <p:spPr>
            <a:xfrm>
              <a:off x="5238328" y="2636912"/>
              <a:ext cx="2697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2622FC84-6180-4E5D-007E-714F62C90236}"/>
              </a:ext>
            </a:extLst>
          </p:cNvPr>
          <p:cNvSpPr/>
          <p:nvPr/>
        </p:nvSpPr>
        <p:spPr>
          <a:xfrm>
            <a:off x="6588264" y="3141008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)</a:t>
            </a:r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i="0" u="none" strike="noStrike" baseline="0" dirty="0"/>
              <a:t>Regras de tradução [</a:t>
            </a:r>
            <a:r>
              <a:rPr lang="pt-BR" sz="1600" b="1" i="1" u="none" strike="noStrike" baseline="0" dirty="0"/>
              <a:t>Grafos sintáticos </a:t>
            </a:r>
            <a:r>
              <a:rPr lang="pt-BR" sz="1600" b="1" i="0" u="none" strike="noStrike" baseline="0" dirty="0">
                <a:sym typeface="Symbol" panose="05050102010706020507" pitchFamily="18" charset="2"/>
              </a:rPr>
              <a:t> </a:t>
            </a:r>
            <a:r>
              <a:rPr lang="pt-BR" sz="1600" b="1" i="1" u="none" strike="noStrike" baseline="0" dirty="0">
                <a:sym typeface="Symbol" panose="05050102010706020507" pitchFamily="18" charset="2"/>
              </a:rPr>
              <a:t>Procedimentos</a:t>
            </a:r>
            <a:r>
              <a:rPr lang="pt-BR" sz="1600" b="1" i="0" u="none" strike="noStrike" baseline="0" dirty="0"/>
              <a:t>]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1</a:t>
            </a:r>
            <a:r>
              <a:rPr lang="pt-BR" sz="1600" dirty="0"/>
              <a:t>.	Reduzir o número de grafos: união de grafos para maior simplicidade e eficiência </a:t>
            </a:r>
            <a:br>
              <a:rPr lang="pt-BR" sz="1600" dirty="0"/>
            </a:br>
            <a:r>
              <a:rPr lang="pt-BR" sz="1600" dirty="0"/>
              <a:t>[</a:t>
            </a:r>
            <a:r>
              <a:rPr lang="pt-BR" sz="1600" b="1" i="1" dirty="0"/>
              <a:t>Bom senso!</a:t>
            </a:r>
            <a:r>
              <a:rPr lang="pt-BR" sz="1600" dirty="0"/>
              <a:t>]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2</a:t>
            </a:r>
            <a:r>
              <a:rPr lang="pt-BR" sz="1600" dirty="0"/>
              <a:t>.	Escrever um procedimento para cada grafo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3</a:t>
            </a:r>
            <a:r>
              <a:rPr lang="pt-BR" sz="1600" dirty="0"/>
              <a:t>.	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br>
              <a:rPr lang="pt-BR" sz="1600" dirty="0"/>
            </a:br>
            <a:endParaRPr lang="pt-BR" sz="1600" dirty="0"/>
          </a:p>
          <a:p>
            <a:pPr marL="808038" lvl="1" indent="-266700" fontAlgn="t"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b="1" dirty="0"/>
              <a:t>4</a:t>
            </a:r>
            <a:r>
              <a:rPr lang="pt-BR" sz="1600" dirty="0"/>
              <a:t>.	</a:t>
            </a:r>
          </a:p>
          <a:p>
            <a:pPr marL="808038" lvl="1" indent="-266700" fontAlgn="t">
              <a:spcBef>
                <a:spcPts val="600"/>
              </a:spcBef>
              <a:buNone/>
            </a:pPr>
            <a:r>
              <a:rPr lang="pt-BR" sz="1600" dirty="0"/>
              <a:t>	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i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F392A7-A4A4-D2DF-E792-A157265BE223}"/>
              </a:ext>
            </a:extLst>
          </p:cNvPr>
          <p:cNvSpPr txBox="1"/>
          <p:nvPr/>
        </p:nvSpPr>
        <p:spPr>
          <a:xfrm>
            <a:off x="2411760" y="3700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r>
              <a:rPr lang="pt-BR" sz="1000" b="0" i="0" u="none" strike="noStrike" baseline="0" dirty="0">
                <a:solidFill>
                  <a:srgbClr val="CD9A00"/>
                </a:solidFill>
                <a:latin typeface="Helvetica" panose="020B0604020202020204" pitchFamily="34" charset="0"/>
              </a:rPr>
              <a:t>2. </a:t>
            </a: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F3D6721-2328-0F54-9140-26C72436F917}"/>
              </a:ext>
            </a:extLst>
          </p:cNvPr>
          <p:cNvGrpSpPr/>
          <p:nvPr/>
        </p:nvGrpSpPr>
        <p:grpSpPr>
          <a:xfrm>
            <a:off x="1331640" y="3990783"/>
            <a:ext cx="1608432" cy="360000"/>
            <a:chOff x="2963568" y="4612671"/>
            <a:chExt cx="1608432" cy="36000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1F5D093-0C13-D655-708B-E31BFDEDC698}"/>
                </a:ext>
              </a:extLst>
            </p:cNvPr>
            <p:cNvSpPr/>
            <p:nvPr/>
          </p:nvSpPr>
          <p:spPr>
            <a:xfrm>
              <a:off x="3587784" y="4612671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D7927954-52EA-39F3-CC1F-6F5B7295F2E6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92" y="4792671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5DC38580-E5DF-7119-20F3-2EAB51388E8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47784" y="4792671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0591BE47-A2F6-64AD-3B41-F88403F46CA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455676" y="4792671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B9057A9F-E51A-7E58-CA27-153A1CCF05E4}"/>
                </a:ext>
              </a:extLst>
            </p:cNvPr>
            <p:cNvCxnSpPr>
              <a:cxnSpLocks/>
            </p:cNvCxnSpPr>
            <p:nvPr/>
          </p:nvCxnSpPr>
          <p:spPr>
            <a:xfrm>
              <a:off x="2963568" y="4792671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2D152DE-8777-03F8-D03A-F1604348783F}"/>
                </a:ext>
              </a:extLst>
            </p:cNvPr>
            <p:cNvSpPr/>
            <p:nvPr/>
          </p:nvSpPr>
          <p:spPr>
            <a:xfrm>
              <a:off x="4079892" y="4612671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95E3C73-DD9E-FAA3-E1DC-13260A47A3E3}"/>
                </a:ext>
              </a:extLst>
            </p:cNvPr>
            <p:cNvSpPr/>
            <p:nvPr/>
          </p:nvSpPr>
          <p:spPr>
            <a:xfrm>
              <a:off x="3095676" y="4612671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665B338-1AB4-8924-CAA6-C222882A5487}"/>
              </a:ext>
            </a:extLst>
          </p:cNvPr>
          <p:cNvSpPr txBox="1"/>
          <p:nvPr/>
        </p:nvSpPr>
        <p:spPr>
          <a:xfrm>
            <a:off x="3777942" y="3909173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ym typeface="Symbol" panose="05050102010706020507" pitchFamily="18" charset="2"/>
              </a:rPr>
              <a:t></a:t>
            </a:r>
            <a:endParaRPr lang="pt-BR" sz="28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5B5E70-A8E3-E8F8-4696-A11B234607A4}"/>
              </a:ext>
            </a:extLst>
          </p:cNvPr>
          <p:cNvSpPr txBox="1"/>
          <p:nvPr/>
        </p:nvSpPr>
        <p:spPr>
          <a:xfrm>
            <a:off x="5154741" y="3586008"/>
            <a:ext cx="10367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marL="182563" algn="l"/>
            <a:r>
              <a:rPr lang="pt-BR" sz="1400" b="0" i="0" u="none" strike="noStrike" baseline="0" dirty="0"/>
              <a:t>A;</a:t>
            </a:r>
          </a:p>
          <a:p>
            <a:pPr marL="182563" algn="l"/>
            <a:r>
              <a:rPr lang="pt-BR" sz="1400" b="0" i="0" u="none" strike="noStrike" baseline="0" dirty="0"/>
              <a:t>B;</a:t>
            </a:r>
          </a:p>
          <a:p>
            <a:pPr marL="182563" algn="l"/>
            <a:r>
              <a:rPr lang="pt-BR" sz="1400" b="0" i="0" u="none" strike="noStrike" baseline="0" dirty="0"/>
              <a:t>C;</a:t>
            </a:r>
          </a:p>
          <a:p>
            <a:pPr algn="l"/>
            <a:r>
              <a:rPr lang="pt-BR" sz="1400" b="1" i="0" u="none" strike="noStrike" baseline="0" dirty="0" err="1"/>
              <a:t>end</a:t>
            </a:r>
            <a:endParaRPr lang="pt-BR" sz="1400" b="1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4C9140B-24D3-1C62-9084-3282A15A47A7}"/>
              </a:ext>
            </a:extLst>
          </p:cNvPr>
          <p:cNvGrpSpPr/>
          <p:nvPr/>
        </p:nvGrpSpPr>
        <p:grpSpPr>
          <a:xfrm>
            <a:off x="1546017" y="4792496"/>
            <a:ext cx="1179679" cy="1281516"/>
            <a:chOff x="3186702" y="3154546"/>
            <a:chExt cx="1179679" cy="1281516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A32A268-42A7-FF80-126F-113DD6F60892}"/>
                </a:ext>
              </a:extLst>
            </p:cNvPr>
            <p:cNvCxnSpPr>
              <a:cxnSpLocks/>
            </p:cNvCxnSpPr>
            <p:nvPr/>
          </p:nvCxnSpPr>
          <p:spPr>
            <a:xfrm>
              <a:off x="3955981" y="3334546"/>
              <a:ext cx="410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C504158-1E96-1636-7966-CFFAE307A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6702" y="3334546"/>
              <a:ext cx="4103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BEC0B785-C319-904C-7741-9E211DEEB7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55042" y="3462879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381A775-9DB7-7B94-C9EF-7DFC84A8327C}"/>
                </a:ext>
              </a:extLst>
            </p:cNvPr>
            <p:cNvSpPr/>
            <p:nvPr/>
          </p:nvSpPr>
          <p:spPr>
            <a:xfrm>
              <a:off x="3597042" y="3154546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AA5D676-F17B-0B13-5296-890FBF4FC52C}"/>
                </a:ext>
              </a:extLst>
            </p:cNvPr>
            <p:cNvSpPr/>
            <p:nvPr/>
          </p:nvSpPr>
          <p:spPr>
            <a:xfrm>
              <a:off x="3597042" y="3624879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AF7A3684-D7F8-B21F-BD76-257A3C6EF2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1784" y="3456183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B576EDA6-66F3-B8DD-C376-682A1C81E734}"/>
                </a:ext>
              </a:extLst>
            </p:cNvPr>
            <p:cNvGrpSpPr/>
            <p:nvPr/>
          </p:nvGrpSpPr>
          <p:grpSpPr>
            <a:xfrm>
              <a:off x="3381043" y="3781366"/>
              <a:ext cx="782742" cy="654696"/>
              <a:chOff x="3380270" y="3781366"/>
              <a:chExt cx="782742" cy="654696"/>
            </a:xfrm>
          </p:grpSpPr>
          <p:cxnSp>
            <p:nvCxnSpPr>
              <p:cNvPr id="29" name="Conector: Angulado 28">
                <a:extLst>
                  <a:ext uri="{FF2B5EF4-FFF2-40B4-BE49-F238E27FC236}">
                    <a16:creationId xmlns:a16="http://schemas.microsoft.com/office/drawing/2014/main" id="{0ED158AD-7317-6CDA-730A-C03A5A2A03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54270" y="3914062"/>
                <a:ext cx="468000" cy="21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E3D84EA-7A4C-78B9-0FD1-38351B8746B0}"/>
                  </a:ext>
                </a:extLst>
              </p:cNvPr>
              <p:cNvSpPr/>
              <p:nvPr/>
            </p:nvSpPr>
            <p:spPr>
              <a:xfrm>
                <a:off x="3596270" y="407606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2" name="Conector: Angulado 31">
                <a:extLst>
                  <a:ext uri="{FF2B5EF4-FFF2-40B4-BE49-F238E27FC236}">
                    <a16:creationId xmlns:a16="http://schemas.microsoft.com/office/drawing/2014/main" id="{DB860FD2-2B8B-7A24-589F-5185DBB9E0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21012" y="3907366"/>
                <a:ext cx="468000" cy="21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1FF659-D635-C102-E5D5-39CF82201648}"/>
              </a:ext>
            </a:extLst>
          </p:cNvPr>
          <p:cNvSpPr txBox="1"/>
          <p:nvPr/>
        </p:nvSpPr>
        <p:spPr>
          <a:xfrm>
            <a:off x="5154741" y="4848479"/>
            <a:ext cx="3960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marL="182563" algn="l"/>
            <a:r>
              <a:rPr lang="pt-BR" sz="1400" b="1" i="0" u="none" strike="noStrike" baseline="0" dirty="0"/>
              <a:t>se </a:t>
            </a:r>
            <a:r>
              <a:rPr lang="pt-BR" sz="1400" b="0" i="0" u="none" strike="noStrike" baseline="0" dirty="0"/>
              <a:t>(símbolo está em Primeiro(A))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/>
              <a:t>A</a:t>
            </a:r>
          </a:p>
          <a:p>
            <a:pPr marL="182563" algn="l"/>
            <a:r>
              <a:rPr lang="pt-BR" sz="1400" b="1" i="0" u="none" strike="noStrike" baseline="0" dirty="0"/>
              <a:t>senão se </a:t>
            </a:r>
            <a:r>
              <a:rPr lang="pt-BR" sz="1400" b="0" i="0" u="none" strike="noStrike" baseline="0" dirty="0"/>
              <a:t>(símbolo está em Primeiro(B))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/>
              <a:t>B</a:t>
            </a:r>
          </a:p>
          <a:p>
            <a:pPr marL="182563" algn="l"/>
            <a:r>
              <a:rPr lang="pt-BR" sz="1400" b="1" i="0" u="none" strike="noStrike" baseline="0" dirty="0"/>
              <a:t>senão se </a:t>
            </a:r>
            <a:r>
              <a:rPr lang="pt-BR" sz="1400" b="0" i="0" u="none" strike="noStrike" baseline="0" dirty="0"/>
              <a:t>(símbolo está em Primeiro(C))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/>
              <a:t>C</a:t>
            </a:r>
          </a:p>
          <a:p>
            <a:pPr algn="l"/>
            <a:r>
              <a:rPr lang="pt-BR" sz="1400" b="1" i="0" u="none" strike="noStrike" baseline="0" dirty="0" err="1"/>
              <a:t>end</a:t>
            </a:r>
            <a:endParaRPr lang="pt-BR" sz="14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1DA6171-5725-EE2A-1B6E-64E954347692}"/>
              </a:ext>
            </a:extLst>
          </p:cNvPr>
          <p:cNvSpPr txBox="1"/>
          <p:nvPr/>
        </p:nvSpPr>
        <p:spPr>
          <a:xfrm>
            <a:off x="3777942" y="5171644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ym typeface="Symbol" panose="05050102010706020507" pitchFamily="18" charset="2"/>
              </a:rPr>
              <a:t>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4993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lnSpc>
                <a:spcPct val="110000"/>
              </a:lnSpc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542925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i="0" u="none" strike="noStrike" baseline="0" dirty="0"/>
              <a:t>Regras de tradução [</a:t>
            </a:r>
            <a:r>
              <a:rPr lang="pt-BR" sz="1600" b="1" i="1" u="none" strike="noStrike" baseline="0" dirty="0"/>
              <a:t>Grafos sintáticos </a:t>
            </a:r>
            <a:r>
              <a:rPr lang="pt-BR" sz="1600" b="1" i="0" u="none" strike="noStrike" baseline="0" dirty="0">
                <a:sym typeface="Symbol" panose="05050102010706020507" pitchFamily="18" charset="2"/>
              </a:rPr>
              <a:t> </a:t>
            </a:r>
            <a:r>
              <a:rPr lang="pt-BR" sz="1600" b="1" i="1" u="none" strike="noStrike" baseline="0" dirty="0">
                <a:sym typeface="Symbol" panose="05050102010706020507" pitchFamily="18" charset="2"/>
              </a:rPr>
              <a:t>Procedimentos</a:t>
            </a:r>
            <a:r>
              <a:rPr lang="pt-BR" sz="1600" b="1" i="0" u="none" strike="noStrike" baseline="0" dirty="0"/>
              <a:t>]</a:t>
            </a:r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endParaRPr lang="pt-BR" sz="1600" b="1" dirty="0"/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sz="1600" b="1" dirty="0"/>
              <a:t>5</a:t>
            </a:r>
            <a:r>
              <a:rPr lang="pt-BR" sz="1600" dirty="0"/>
              <a:t>.	</a:t>
            </a:r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sz="1600" b="1" dirty="0"/>
              <a:t>6</a:t>
            </a:r>
            <a:r>
              <a:rPr lang="pt-BR" sz="1600" dirty="0"/>
              <a:t>.	</a:t>
            </a:r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br>
              <a:rPr lang="pt-BR" sz="1600" dirty="0"/>
            </a:br>
            <a:endParaRPr lang="pt-BR" sz="1600" dirty="0"/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endParaRPr lang="pt-BR" sz="1600" dirty="0"/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sz="1600" b="1" dirty="0"/>
              <a:t>7</a:t>
            </a:r>
            <a:r>
              <a:rPr lang="pt-BR" sz="1600" dirty="0"/>
              <a:t>.	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FEEA3FC-1412-2ABC-25EC-548F1E669524}"/>
              </a:ext>
            </a:extLst>
          </p:cNvPr>
          <p:cNvGrpSpPr/>
          <p:nvPr/>
        </p:nvGrpSpPr>
        <p:grpSpPr>
          <a:xfrm>
            <a:off x="1626046" y="4697871"/>
            <a:ext cx="1019621" cy="360000"/>
            <a:chOff x="2598322" y="3030715"/>
            <a:chExt cx="1019621" cy="360000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B9AC4120-C93B-9F4F-4DF4-719033E23662}"/>
                </a:ext>
              </a:extLst>
            </p:cNvPr>
            <p:cNvCxnSpPr>
              <a:cxnSpLocks/>
            </p:cNvCxnSpPr>
            <p:nvPr/>
          </p:nvCxnSpPr>
          <p:spPr>
            <a:xfrm>
              <a:off x="3286743" y="3210715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2F13E7C-3F6B-9130-3EF8-E7B52AAC46F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2598322" y="3210715"/>
              <a:ext cx="3294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5212195-A1D7-5F93-6640-0496AB750DA2}"/>
                </a:ext>
              </a:extLst>
            </p:cNvPr>
            <p:cNvSpPr/>
            <p:nvPr/>
          </p:nvSpPr>
          <p:spPr>
            <a:xfrm>
              <a:off x="2927804" y="3030715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x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549D3A1-5692-567C-5ADB-B48C8E0AAFAF}"/>
              </a:ext>
            </a:extLst>
          </p:cNvPr>
          <p:cNvGrpSpPr/>
          <p:nvPr/>
        </p:nvGrpSpPr>
        <p:grpSpPr>
          <a:xfrm>
            <a:off x="1626046" y="6210620"/>
            <a:ext cx="1019621" cy="360000"/>
            <a:chOff x="7714125" y="3990784"/>
            <a:chExt cx="1019621" cy="360000"/>
          </a:xfrm>
        </p:grpSpPr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0864727-7717-B381-1354-FE1731FA4449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46" y="4170784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4787685B-0889-2241-66D8-88C1B258D999}"/>
                </a:ext>
              </a:extLst>
            </p:cNvPr>
            <p:cNvCxnSpPr>
              <a:cxnSpLocks/>
            </p:cNvCxnSpPr>
            <p:nvPr/>
          </p:nvCxnSpPr>
          <p:spPr>
            <a:xfrm>
              <a:off x="7714125" y="4170784"/>
              <a:ext cx="3294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1BD523F-5B3B-E391-D13C-3865DCF58444}"/>
                </a:ext>
              </a:extLst>
            </p:cNvPr>
            <p:cNvSpPr/>
            <p:nvPr/>
          </p:nvSpPr>
          <p:spPr>
            <a:xfrm>
              <a:off x="8043607" y="3990784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F392A7-A4A4-D2DF-E792-A157265BE223}"/>
              </a:ext>
            </a:extLst>
          </p:cNvPr>
          <p:cNvSpPr txBox="1"/>
          <p:nvPr/>
        </p:nvSpPr>
        <p:spPr>
          <a:xfrm>
            <a:off x="2411760" y="3700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r>
              <a:rPr lang="pt-BR" sz="1000" b="0" i="0" u="none" strike="noStrike" baseline="0" dirty="0">
                <a:solidFill>
                  <a:srgbClr val="CD9A00"/>
                </a:solidFill>
                <a:latin typeface="Helvetica" panose="020B0604020202020204" pitchFamily="34" charset="0"/>
              </a:rPr>
              <a:t>2. 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665B338-1AB4-8924-CAA6-C222882A5487}"/>
              </a:ext>
            </a:extLst>
          </p:cNvPr>
          <p:cNvSpPr txBox="1"/>
          <p:nvPr/>
        </p:nvSpPr>
        <p:spPr>
          <a:xfrm>
            <a:off x="3777942" y="3068379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ym typeface="Symbol" panose="05050102010706020507" pitchFamily="18" charset="2"/>
              </a:rPr>
              <a:t></a:t>
            </a:r>
            <a:endParaRPr lang="pt-BR" sz="28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5B5E70-A8E3-E8F8-4696-A11B234607A4}"/>
              </a:ext>
            </a:extLst>
          </p:cNvPr>
          <p:cNvSpPr txBox="1"/>
          <p:nvPr/>
        </p:nvSpPr>
        <p:spPr>
          <a:xfrm>
            <a:off x="4964410" y="2852936"/>
            <a:ext cx="3339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marL="182563" algn="l"/>
            <a:r>
              <a:rPr lang="pt-BR" sz="1400" b="1" i="0" u="none" strike="noStrike" baseline="0" dirty="0"/>
              <a:t>enquanto</a:t>
            </a:r>
            <a:r>
              <a:rPr lang="pt-BR" sz="1400" b="0" i="0" u="none" strike="noStrike" baseline="0" dirty="0"/>
              <a:t> (símbolo está em </a:t>
            </a:r>
            <a:r>
              <a:rPr lang="pt-BR" sz="1400" b="1" i="1" u="none" strike="noStrike" baseline="0" dirty="0"/>
              <a:t>Primeiro</a:t>
            </a:r>
            <a:r>
              <a:rPr lang="pt-BR" sz="1400" b="0" i="0" u="none" strike="noStrike" baseline="0" dirty="0"/>
              <a:t>(A)) 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     </a:t>
            </a:r>
            <a:r>
              <a:rPr lang="pt-BR" sz="1400" b="1" i="0" u="none" strike="noStrike" baseline="0" dirty="0"/>
              <a:t>faça </a:t>
            </a:r>
            <a:r>
              <a:rPr lang="pt-BR" sz="1400" b="0" i="0" u="none" strike="noStrike" baseline="0" dirty="0"/>
              <a:t>A;</a:t>
            </a:r>
          </a:p>
          <a:p>
            <a:pPr algn="l"/>
            <a:r>
              <a:rPr lang="pt-BR" sz="1400" b="1" i="0" u="none" strike="noStrike" baseline="0" dirty="0" err="1"/>
              <a:t>end</a:t>
            </a:r>
            <a:endParaRPr lang="pt-BR" sz="14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1DA6171-5725-EE2A-1B6E-64E954347692}"/>
              </a:ext>
            </a:extLst>
          </p:cNvPr>
          <p:cNvSpPr txBox="1"/>
          <p:nvPr/>
        </p:nvSpPr>
        <p:spPr>
          <a:xfrm>
            <a:off x="3683916" y="4616261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ym typeface="Symbol" panose="05050102010706020507" pitchFamily="18" charset="2"/>
              </a:rPr>
              <a:t></a:t>
            </a:r>
            <a:endParaRPr lang="pt-BR" sz="2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A3B5D93-5623-A55E-71FC-01ABE9E8A9DD}"/>
              </a:ext>
            </a:extLst>
          </p:cNvPr>
          <p:cNvGrpSpPr/>
          <p:nvPr/>
        </p:nvGrpSpPr>
        <p:grpSpPr>
          <a:xfrm>
            <a:off x="1554774" y="2998789"/>
            <a:ext cx="1162165" cy="662400"/>
            <a:chOff x="3263262" y="5630039"/>
            <a:chExt cx="1162165" cy="662400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2BAB30D7-9F52-1963-4C7F-E863788C287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067944" y="5961239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CF2EEAFC-6099-E659-AFF4-CA678A0D0175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263262" y="5961239"/>
              <a:ext cx="4446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E3B1B7E-A3A9-A7A8-1E5A-216DA1FFB768}"/>
                </a:ext>
              </a:extLst>
            </p:cNvPr>
            <p:cNvSpPr/>
            <p:nvPr/>
          </p:nvSpPr>
          <p:spPr>
            <a:xfrm>
              <a:off x="3707944" y="5781239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3C2331E7-1939-33FF-B780-790CA66096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89420" y="5795639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F3BFAC37-7ED0-05D4-E8C6-2E7CC2A1FA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4272" y="5795639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3B8A2BF6-DA6F-BBF7-347F-E9F4C98A20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95827" y="6126839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54990A2-935E-105F-26A4-1350271E44FE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27" y="6292439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83178CC5-B7AF-32A7-F892-25B57CDE6C40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5630039"/>
              <a:ext cx="8351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D8FCA0C-0A34-8FB4-F5CA-3C99AFA15CAB}"/>
              </a:ext>
            </a:extLst>
          </p:cNvPr>
          <p:cNvSpPr txBox="1"/>
          <p:nvPr/>
        </p:nvSpPr>
        <p:spPr>
          <a:xfrm>
            <a:off x="4912748" y="4293096"/>
            <a:ext cx="353205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marL="182563"/>
            <a:r>
              <a:rPr lang="pt-BR" sz="1400" b="1" dirty="0"/>
              <a:t>se</a:t>
            </a:r>
            <a:r>
              <a:rPr lang="pt-BR" sz="1400" dirty="0"/>
              <a:t> (símbolo=x)</a:t>
            </a:r>
          </a:p>
          <a:p>
            <a:pPr marL="182563"/>
            <a:r>
              <a:rPr lang="pt-BR" sz="1400" b="1" dirty="0"/>
              <a:t>     então </a:t>
            </a:r>
            <a:r>
              <a:rPr lang="pt-BR" sz="1400" dirty="0" err="1"/>
              <a:t>obter_simbolo</a:t>
            </a:r>
            <a:endParaRPr lang="pt-BR" sz="1400" dirty="0"/>
          </a:p>
          <a:p>
            <a:pPr marL="182563"/>
            <a:r>
              <a:rPr lang="pt-BR" sz="1400" b="1" dirty="0"/>
              <a:t>     senão </a:t>
            </a:r>
            <a:r>
              <a:rPr lang="pt-BR" sz="1400" dirty="0"/>
              <a:t>ERRO;</a:t>
            </a:r>
          </a:p>
          <a:p>
            <a:pPr algn="l"/>
            <a:r>
              <a:rPr lang="pt-BR" sz="1400" b="1" i="0" u="none" strike="noStrike" baseline="0" dirty="0" err="1"/>
              <a:t>end</a:t>
            </a:r>
            <a:endParaRPr lang="pt-BR" sz="1400" b="1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C92AF7F-E96C-66C3-B015-E94C603534E2}"/>
              </a:ext>
            </a:extLst>
          </p:cNvPr>
          <p:cNvSpPr txBox="1"/>
          <p:nvPr/>
        </p:nvSpPr>
        <p:spPr>
          <a:xfrm>
            <a:off x="4912748" y="6021288"/>
            <a:ext cx="35320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marL="182563"/>
            <a:r>
              <a:rPr lang="pt-BR" sz="1400" dirty="0"/>
              <a:t>A;</a:t>
            </a:r>
          </a:p>
          <a:p>
            <a:pPr algn="l"/>
            <a:r>
              <a:rPr lang="pt-BR" sz="1400" b="1" i="0" u="none" strike="noStrike" baseline="0" dirty="0" err="1"/>
              <a:t>end</a:t>
            </a:r>
            <a:endParaRPr lang="pt-BR" sz="1400" b="1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3684D6A-344F-6730-47D8-B78B7860AEC8}"/>
              </a:ext>
            </a:extLst>
          </p:cNvPr>
          <p:cNvSpPr txBox="1"/>
          <p:nvPr/>
        </p:nvSpPr>
        <p:spPr>
          <a:xfrm>
            <a:off x="3670917" y="612901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ym typeface="Symbol" panose="05050102010706020507" pitchFamily="18" charset="2"/>
              </a:rPr>
              <a:t>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483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1520825" lvl="1" indent="-808038" fontAlgn="t">
              <a:spcBef>
                <a:spcPts val="1800"/>
              </a:spcBef>
              <a:buNone/>
            </a:pPr>
            <a:r>
              <a:rPr lang="pt-BR" sz="1600" b="1" i="1" dirty="0"/>
              <a:t>Exemplo</a:t>
            </a:r>
            <a:r>
              <a:rPr lang="pt-BR" sz="1600" dirty="0"/>
              <a:t>:	</a:t>
            </a:r>
            <a:r>
              <a:rPr lang="pt-BR" sz="1600" b="0" dirty="0"/>
              <a:t>Procedimentos para os grafos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523A979E-A9A6-BAF3-4A8C-60978621AB02}"/>
              </a:ext>
            </a:extLst>
          </p:cNvPr>
          <p:cNvGrpSpPr/>
          <p:nvPr/>
        </p:nvGrpSpPr>
        <p:grpSpPr>
          <a:xfrm>
            <a:off x="339309" y="4714238"/>
            <a:ext cx="1966407" cy="662400"/>
            <a:chOff x="5135854" y="5273302"/>
            <a:chExt cx="1966407" cy="662400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68AEBFC-591B-7F1B-CACF-FD75848E2F8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761188" y="5604502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7FC8338-B06E-08F6-4EE3-6C2A291E15C1}"/>
                </a:ext>
              </a:extLst>
            </p:cNvPr>
            <p:cNvSpPr/>
            <p:nvPr/>
          </p:nvSpPr>
          <p:spPr>
            <a:xfrm>
              <a:off x="6401188" y="5424502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664C2294-F166-F706-ACAA-3B8D352894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82664" y="5438902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3229BCD-DFA1-17EF-4F2A-B671665F59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27106" y="5438902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B14DBDA-FD58-C54E-E0D6-90BB8CBCAD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68661" y="5770102"/>
              <a:ext cx="33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BC915759-5F73-D4D7-7289-E4CED5C93734}"/>
                </a:ext>
              </a:extLst>
            </p:cNvPr>
            <p:cNvCxnSpPr>
              <a:cxnSpLocks/>
            </p:cNvCxnSpPr>
            <p:nvPr/>
          </p:nvCxnSpPr>
          <p:spPr>
            <a:xfrm>
              <a:off x="5734261" y="5935702"/>
              <a:ext cx="13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D4DD6E3-12C8-B5A8-C4FC-1B900B03B0CA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06" y="5273302"/>
              <a:ext cx="136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AAE917DD-7EB3-2296-0ED5-E2BF8237A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5604502"/>
              <a:ext cx="4446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6E5F596-66D6-8AFB-CD7D-8DE47C805FF9}"/>
                </a:ext>
              </a:extLst>
            </p:cNvPr>
            <p:cNvSpPr/>
            <p:nvPr/>
          </p:nvSpPr>
          <p:spPr>
            <a:xfrm>
              <a:off x="5901708" y="5424502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+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66C182FC-9F59-C897-3D43-8213792C14C0}"/>
                </a:ext>
              </a:extLst>
            </p:cNvPr>
            <p:cNvCxnSpPr>
              <a:cxnSpLocks/>
              <a:stCxn id="39" idx="6"/>
              <a:endCxn id="17" idx="1"/>
            </p:cNvCxnSpPr>
            <p:nvPr/>
          </p:nvCxnSpPr>
          <p:spPr>
            <a:xfrm>
              <a:off x="6261708" y="5604502"/>
              <a:ext cx="139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7467CAF-2D8F-5319-36F3-9B4EBE039440}"/>
                </a:ext>
              </a:extLst>
            </p:cNvPr>
            <p:cNvSpPr txBox="1"/>
            <p:nvPr/>
          </p:nvSpPr>
          <p:spPr>
            <a:xfrm>
              <a:off x="5135854" y="5450612"/>
              <a:ext cx="26977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D01946A-376C-E02F-AB77-06A6CD094091}"/>
              </a:ext>
            </a:extLst>
          </p:cNvPr>
          <p:cNvGrpSpPr/>
          <p:nvPr/>
        </p:nvGrpSpPr>
        <p:grpSpPr>
          <a:xfrm>
            <a:off x="629462" y="4087050"/>
            <a:ext cx="1386100" cy="382263"/>
            <a:chOff x="4943186" y="4351566"/>
            <a:chExt cx="1386100" cy="38226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5FF3FC1-2AAC-A5D4-1F8F-3792270D51DF}"/>
                </a:ext>
              </a:extLst>
            </p:cNvPr>
            <p:cNvGrpSpPr/>
            <p:nvPr/>
          </p:nvGrpSpPr>
          <p:grpSpPr>
            <a:xfrm>
              <a:off x="5212962" y="4351566"/>
              <a:ext cx="1116324" cy="360000"/>
              <a:chOff x="2963568" y="4612671"/>
              <a:chExt cx="1116324" cy="36000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4879FB0-99A6-7C70-CD43-21FB60591507}"/>
                  </a:ext>
                </a:extLst>
              </p:cNvPr>
              <p:cNvSpPr/>
              <p:nvPr/>
            </p:nvSpPr>
            <p:spPr>
              <a:xfrm>
                <a:off x="3587784" y="461267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E4B735AC-1C0A-0683-932F-84066460E66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3947784" y="4792671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932B973A-204D-7E28-DBE0-D3B831DB2873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3455676" y="4792671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891741EF-6E49-7FA7-C72E-92E1EE2DD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3568" y="4792671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8BCA692-D4B7-BD53-7344-89D981516875}"/>
                  </a:ext>
                </a:extLst>
              </p:cNvPr>
              <p:cNvSpPr/>
              <p:nvPr/>
            </p:nvSpPr>
            <p:spPr>
              <a:xfrm>
                <a:off x="3095676" y="461267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59B1644-2003-23E4-5604-6056C896E028}"/>
                </a:ext>
              </a:extLst>
            </p:cNvPr>
            <p:cNvSpPr txBox="1"/>
            <p:nvPr/>
          </p:nvSpPr>
          <p:spPr>
            <a:xfrm>
              <a:off x="4943186" y="4373829"/>
              <a:ext cx="26977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3E649FE2-C6C7-4DFD-F9F8-A5BF71DB4371}"/>
              </a:ext>
            </a:extLst>
          </p:cNvPr>
          <p:cNvGrpSpPr/>
          <p:nvPr/>
        </p:nvGrpSpPr>
        <p:grpSpPr>
          <a:xfrm>
            <a:off x="107504" y="3011792"/>
            <a:ext cx="2430016" cy="830333"/>
            <a:chOff x="5238328" y="2636912"/>
            <a:chExt cx="2430016" cy="830333"/>
          </a:xfrm>
        </p:grpSpPr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9BF3A3B4-35B0-8652-8C2F-797F5D82FF8D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6732190" y="2816912"/>
              <a:ext cx="9361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7CBC053-866B-1554-5384-9E16CB226AAA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5436096" y="2816912"/>
              <a:ext cx="9360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1E05ED7C-5F8B-A3ED-B53D-8ADFB7E890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04436" y="2945245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CB2937F-ACE6-7A32-E85B-330F184A3CE1}"/>
                </a:ext>
              </a:extLst>
            </p:cNvPr>
            <p:cNvSpPr/>
            <p:nvPr/>
          </p:nvSpPr>
          <p:spPr>
            <a:xfrm>
              <a:off x="6372190" y="3107245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9CD6FB93-EADA-C181-8C58-53E921D5CC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3747" y="2938549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81F964D-8AB5-8A53-CE6B-19231687F5C0}"/>
                </a:ext>
              </a:extLst>
            </p:cNvPr>
            <p:cNvSpPr/>
            <p:nvPr/>
          </p:nvSpPr>
          <p:spPr>
            <a:xfrm>
              <a:off x="5846436" y="3107245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(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5962B2A4-4226-DE3E-478D-E86657BC3ACC}"/>
                </a:ext>
              </a:extLst>
            </p:cNvPr>
            <p:cNvSpPr/>
            <p:nvPr/>
          </p:nvSpPr>
          <p:spPr>
            <a:xfrm>
              <a:off x="6897944" y="3107245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77952807-95D8-1AA7-2683-0B24EE861F37}"/>
                </a:ext>
              </a:extLst>
            </p:cNvPr>
            <p:cNvCxnSpPr>
              <a:cxnSpLocks/>
              <a:stCxn id="37" idx="6"/>
              <a:endCxn id="28" idx="1"/>
            </p:cNvCxnSpPr>
            <p:nvPr/>
          </p:nvCxnSpPr>
          <p:spPr>
            <a:xfrm>
              <a:off x="6206436" y="3287245"/>
              <a:ext cx="165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D2C49565-8D67-027E-F5A9-5C3F7ABAB788}"/>
                </a:ext>
              </a:extLst>
            </p:cNvPr>
            <p:cNvCxnSpPr>
              <a:cxnSpLocks/>
              <a:stCxn id="28" idx="3"/>
              <a:endCxn id="46" idx="1"/>
            </p:cNvCxnSpPr>
            <p:nvPr/>
          </p:nvCxnSpPr>
          <p:spPr>
            <a:xfrm>
              <a:off x="6732190" y="3287245"/>
              <a:ext cx="165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1C7370F-85F1-7B2A-4D8A-47B9D000975E}"/>
                </a:ext>
              </a:extLst>
            </p:cNvPr>
            <p:cNvSpPr/>
            <p:nvPr/>
          </p:nvSpPr>
          <p:spPr>
            <a:xfrm>
              <a:off x="6372190" y="2636912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x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06744DD-235D-A128-2FCF-D19ED7DA059E}"/>
                </a:ext>
              </a:extLst>
            </p:cNvPr>
            <p:cNvSpPr txBox="1"/>
            <p:nvPr/>
          </p:nvSpPr>
          <p:spPr>
            <a:xfrm>
              <a:off x="5238328" y="2636912"/>
              <a:ext cx="2697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219DDF3-518A-57A3-6DBB-F7E7AB2D3962}"/>
              </a:ext>
            </a:extLst>
          </p:cNvPr>
          <p:cNvGrpSpPr/>
          <p:nvPr/>
        </p:nvGrpSpPr>
        <p:grpSpPr>
          <a:xfrm>
            <a:off x="2728125" y="3030009"/>
            <a:ext cx="2430016" cy="2391399"/>
            <a:chOff x="6044621" y="2654039"/>
            <a:chExt cx="2430016" cy="239139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2165D97-BB34-94BD-7A88-AE77FC44F8F2}"/>
                </a:ext>
              </a:extLst>
            </p:cNvPr>
            <p:cNvGrpSpPr/>
            <p:nvPr/>
          </p:nvGrpSpPr>
          <p:grpSpPr>
            <a:xfrm>
              <a:off x="6044621" y="2654039"/>
              <a:ext cx="2430016" cy="830333"/>
              <a:chOff x="5238328" y="2636912"/>
              <a:chExt cx="2430016" cy="830333"/>
            </a:xfrm>
          </p:grpSpPr>
          <p:cxnSp>
            <p:nvCxnSpPr>
              <p:cNvPr id="4" name="Conector de Seta Reta 3">
                <a:extLst>
                  <a:ext uri="{FF2B5EF4-FFF2-40B4-BE49-F238E27FC236}">
                    <a16:creationId xmlns:a16="http://schemas.microsoft.com/office/drawing/2014/main" id="{83082B50-5D1D-6058-4240-18D32D60F02B}"/>
                  </a:ext>
                </a:extLst>
              </p:cNvPr>
              <p:cNvCxnSpPr>
                <a:cxnSpLocks/>
                <a:stCxn id="32" idx="6"/>
              </p:cNvCxnSpPr>
              <p:nvPr/>
            </p:nvCxnSpPr>
            <p:spPr>
              <a:xfrm>
                <a:off x="6732190" y="2816912"/>
                <a:ext cx="93615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5878799D-D7C6-382F-02D0-01548E70B732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>
                <a:off x="5436096" y="2816912"/>
                <a:ext cx="93609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8479CC3E-2918-097B-4A5D-0A8C0827E8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504436" y="2945245"/>
                <a:ext cx="468000" cy="21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8AB7640D-6757-B561-B4FF-369CA6440757}"/>
                  </a:ext>
                </a:extLst>
              </p:cNvPr>
              <p:cNvSpPr/>
              <p:nvPr/>
            </p:nvSpPr>
            <p:spPr>
              <a:xfrm>
                <a:off x="6372190" y="310724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16" name="Conector: Angulado 15">
                <a:extLst>
                  <a:ext uri="{FF2B5EF4-FFF2-40B4-BE49-F238E27FC236}">
                    <a16:creationId xmlns:a16="http://schemas.microsoft.com/office/drawing/2014/main" id="{A64B015D-A27B-0846-0519-3BAC85051A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3747" y="2938549"/>
                <a:ext cx="468000" cy="21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35EFF261-7BEF-37CB-998B-EF6F547B4B18}"/>
                  </a:ext>
                </a:extLst>
              </p:cNvPr>
              <p:cNvSpPr/>
              <p:nvPr/>
            </p:nvSpPr>
            <p:spPr>
              <a:xfrm>
                <a:off x="5846436" y="310724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(</a:t>
                </a:r>
                <a:endParaRPr lang="pt-BR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85A086B-6637-9F77-772B-7A41B1CD249F}"/>
                  </a:ext>
                </a:extLst>
              </p:cNvPr>
              <p:cNvSpPr/>
              <p:nvPr/>
            </p:nvSpPr>
            <p:spPr>
              <a:xfrm>
                <a:off x="6897944" y="310724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C22563CD-1E24-8084-B9D0-0016F29729DE}"/>
                  </a:ext>
                </a:extLst>
              </p:cNvPr>
              <p:cNvCxnSpPr>
                <a:cxnSpLocks/>
                <a:stCxn id="23" idx="6"/>
                <a:endCxn id="14" idx="1"/>
              </p:cNvCxnSpPr>
              <p:nvPr/>
            </p:nvCxnSpPr>
            <p:spPr>
              <a:xfrm>
                <a:off x="6206436" y="3287245"/>
                <a:ext cx="16575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DE7F4A6A-B121-49E1-5993-B1E1D5BC1243}"/>
                  </a:ext>
                </a:extLst>
              </p:cNvPr>
              <p:cNvCxnSpPr>
                <a:cxnSpLocks/>
                <a:stCxn id="14" idx="3"/>
                <a:endCxn id="27" idx="1"/>
              </p:cNvCxnSpPr>
              <p:nvPr/>
            </p:nvCxnSpPr>
            <p:spPr>
              <a:xfrm>
                <a:off x="6732190" y="3287245"/>
                <a:ext cx="16575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437B55BE-2A1B-9BCB-1697-2E820279D29B}"/>
                  </a:ext>
                </a:extLst>
              </p:cNvPr>
              <p:cNvSpPr/>
              <p:nvPr/>
            </p:nvSpPr>
            <p:spPr>
              <a:xfrm>
                <a:off x="6372190" y="263691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x</a:t>
                </a:r>
                <a:endParaRPr lang="pt-BR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02B8729-8816-8A64-884C-EF75FEEEB014}"/>
                  </a:ext>
                </a:extLst>
              </p:cNvPr>
              <p:cNvSpPr txBox="1"/>
              <p:nvPr/>
            </p:nvSpPr>
            <p:spPr>
              <a:xfrm>
                <a:off x="5238328" y="2636912"/>
                <a:ext cx="2697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34" name="Triângulo isósceles 33">
              <a:extLst>
                <a:ext uri="{FF2B5EF4-FFF2-40B4-BE49-F238E27FC236}">
                  <a16:creationId xmlns:a16="http://schemas.microsoft.com/office/drawing/2014/main" id="{A5C961DC-8AD0-76F8-EFB1-85A7DFC49BF7}"/>
                </a:ext>
              </a:extLst>
            </p:cNvPr>
            <p:cNvSpPr/>
            <p:nvPr/>
          </p:nvSpPr>
          <p:spPr>
            <a:xfrm>
              <a:off x="6324842" y="3482125"/>
              <a:ext cx="2104076" cy="15633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F5593BBB-36E7-9AE8-7498-EE8C7B0340CA}"/>
                </a:ext>
              </a:extLst>
            </p:cNvPr>
            <p:cNvGrpSpPr/>
            <p:nvPr/>
          </p:nvGrpSpPr>
          <p:grpSpPr>
            <a:xfrm>
              <a:off x="6779567" y="4069823"/>
              <a:ext cx="1191510" cy="830333"/>
              <a:chOff x="6465916" y="4656381"/>
              <a:chExt cx="1191510" cy="830333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2678E4A-547E-C431-5647-36B2FA3309CC}"/>
                  </a:ext>
                </a:extLst>
              </p:cNvPr>
              <p:cNvSpPr/>
              <p:nvPr/>
            </p:nvSpPr>
            <p:spPr>
              <a:xfrm>
                <a:off x="6881671" y="512671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B03844AA-3165-780D-8D13-9032DE5C2EFF}"/>
                  </a:ext>
                </a:extLst>
              </p:cNvPr>
              <p:cNvSpPr/>
              <p:nvPr/>
            </p:nvSpPr>
            <p:spPr>
              <a:xfrm>
                <a:off x="6876256" y="465638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+</a:t>
                </a:r>
                <a:endParaRPr lang="pt-BR" sz="1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Conector de Seta Reta 62">
                <a:extLst>
                  <a:ext uri="{FF2B5EF4-FFF2-40B4-BE49-F238E27FC236}">
                    <a16:creationId xmlns:a16="http://schemas.microsoft.com/office/drawing/2014/main" id="{22856759-3F24-2422-80A0-F9C875C98F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5916" y="5300018"/>
                <a:ext cx="396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: Angulado 63">
                <a:extLst>
                  <a:ext uri="{FF2B5EF4-FFF2-40B4-BE49-F238E27FC236}">
                    <a16:creationId xmlns:a16="http://schemas.microsoft.com/office/drawing/2014/main" id="{9403E339-F6EE-6E04-05DE-BF80842ACE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534256" y="4955685"/>
                <a:ext cx="468000" cy="21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0B15DC3A-C27E-9671-5FF7-5464CFEC9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61426" y="5310719"/>
                <a:ext cx="396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: Angulado 66">
                <a:extLst>
                  <a:ext uri="{FF2B5EF4-FFF2-40B4-BE49-F238E27FC236}">
                    <a16:creationId xmlns:a16="http://schemas.microsoft.com/office/drawing/2014/main" id="{C59BA422-EA2E-8764-0F63-694B5CC02D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21086" y="4966386"/>
                <a:ext cx="468000" cy="21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90E4858-C18C-14A2-1E57-ECE87B18498C}"/>
              </a:ext>
            </a:extLst>
          </p:cNvPr>
          <p:cNvSpPr txBox="1"/>
          <p:nvPr/>
        </p:nvSpPr>
        <p:spPr>
          <a:xfrm>
            <a:off x="5499214" y="3030009"/>
            <a:ext cx="3456000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/>
              <a:t>procedimento</a:t>
            </a:r>
            <a:r>
              <a:rPr lang="pt-BR" sz="1400" b="0" i="0" u="none" strike="noStrike" baseline="0" dirty="0"/>
              <a:t> A</a:t>
            </a:r>
          </a:p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marL="182563" algn="l"/>
            <a:r>
              <a:rPr lang="pt-BR" sz="1400" b="1" i="0" u="none" strike="noStrike" baseline="0" dirty="0"/>
              <a:t>se</a:t>
            </a:r>
            <a:r>
              <a:rPr lang="pt-BR" sz="1400" b="0" i="0" u="none" strike="noStrike" baseline="0" dirty="0"/>
              <a:t> (</a:t>
            </a:r>
            <a:r>
              <a:rPr lang="pt-BR" sz="1400" b="0" i="0" u="none" strike="noStrike" baseline="0" dirty="0" err="1"/>
              <a:t>simbolo</a:t>
            </a:r>
            <a:r>
              <a:rPr lang="pt-BR" sz="1400" b="0" i="0" u="none" strike="noStrike" baseline="0" dirty="0"/>
              <a:t>=‘x’) 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    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 err="1"/>
              <a:t>obter_simbolo</a:t>
            </a:r>
            <a:endParaRPr lang="pt-BR" sz="1400" b="0" i="0" u="none" strike="noStrike" baseline="0" dirty="0"/>
          </a:p>
          <a:p>
            <a:pPr marL="182563" algn="l"/>
            <a:r>
              <a:rPr lang="pt-BR" sz="1400" b="1" i="0" u="none" strike="noStrike" baseline="0" dirty="0"/>
              <a:t>     senão se </a:t>
            </a:r>
            <a:r>
              <a:rPr lang="pt-BR" sz="1400" b="0" i="0" u="none" strike="noStrike" baseline="0" dirty="0"/>
              <a:t>(</a:t>
            </a:r>
            <a:r>
              <a:rPr lang="pt-BR" sz="1400" b="0" i="0" u="none" strike="noStrike" baseline="0" dirty="0" err="1"/>
              <a:t>simbolo</a:t>
            </a:r>
            <a:r>
              <a:rPr lang="pt-BR" sz="1400" b="0" i="0" u="none" strike="noStrike" baseline="0" dirty="0"/>
              <a:t>=‘(‘) 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                     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 err="1"/>
              <a:t>obter_simbolo</a:t>
            </a:r>
            <a:r>
              <a:rPr lang="pt-BR" sz="1400" b="0" i="0" u="none" strike="noStrike" baseline="0" dirty="0"/>
              <a:t>;</a:t>
            </a:r>
          </a:p>
          <a:p>
            <a:pPr marL="182563" algn="l"/>
            <a:r>
              <a:rPr lang="pt-BR" sz="1400" b="0" i="0" u="none" strike="noStrike" baseline="0" dirty="0"/>
              <a:t>                                  A;</a:t>
            </a:r>
          </a:p>
          <a:p>
            <a:pPr marL="182563" algn="l"/>
            <a:r>
              <a:rPr lang="pt-BR" sz="1400" b="0" i="0" u="none" strike="noStrike" baseline="0" dirty="0"/>
              <a:t>                                  </a:t>
            </a:r>
            <a:r>
              <a:rPr lang="pt-BR" sz="1400" b="1" i="0" u="none" strike="noStrike" baseline="0" dirty="0"/>
              <a:t>enquanto </a:t>
            </a:r>
            <a:r>
              <a:rPr lang="pt-BR" sz="1400" b="0" i="0" u="none" strike="noStrike" baseline="0" dirty="0"/>
              <a:t>(</a:t>
            </a:r>
            <a:r>
              <a:rPr lang="pt-BR" sz="1400" b="0" i="0" u="none" strike="noStrike" baseline="0" dirty="0" err="1"/>
              <a:t>simbolo</a:t>
            </a:r>
            <a:r>
              <a:rPr lang="pt-BR" sz="1400" b="0" i="0" u="none" strike="noStrike" baseline="0" dirty="0"/>
              <a:t>=‘+’) </a:t>
            </a:r>
          </a:p>
          <a:p>
            <a:pPr marL="182563" algn="l"/>
            <a:r>
              <a:rPr lang="pt-BR" sz="1400" b="0" i="0" u="none" strike="noStrike" baseline="0" dirty="0"/>
              <a:t>                                       </a:t>
            </a:r>
            <a:r>
              <a:rPr lang="pt-BR" sz="1400" b="1" i="0" u="none" strike="noStrike" baseline="0" dirty="0"/>
              <a:t>faça </a:t>
            </a:r>
            <a:r>
              <a:rPr lang="pt-BR" sz="1400" b="0" i="0" u="none" strike="noStrike" baseline="0" dirty="0" err="1"/>
              <a:t>obter_simbolo</a:t>
            </a:r>
            <a:r>
              <a:rPr lang="pt-BR" sz="1400" b="0" i="0" u="none" strike="noStrike" baseline="0" dirty="0"/>
              <a:t>;</a:t>
            </a:r>
          </a:p>
          <a:p>
            <a:pPr marL="182563" algn="l"/>
            <a:r>
              <a:rPr lang="pt-BR" sz="1400" b="0" i="0" u="none" strike="noStrike" baseline="0" dirty="0"/>
              <a:t>                                                A;</a:t>
            </a:r>
          </a:p>
          <a:p>
            <a:pPr marL="182563" algn="l"/>
            <a:r>
              <a:rPr lang="pt-BR" sz="1400" b="0" i="0" u="none" strike="noStrike" baseline="0" dirty="0"/>
              <a:t>                                  </a:t>
            </a:r>
            <a:r>
              <a:rPr lang="pt-BR" sz="1400" b="1" i="0" u="none" strike="noStrike" baseline="0" dirty="0"/>
              <a:t>se </a:t>
            </a:r>
            <a:r>
              <a:rPr lang="pt-BR" sz="1400" b="0" i="0" u="none" strike="noStrike" baseline="0" dirty="0"/>
              <a:t>(</a:t>
            </a:r>
            <a:r>
              <a:rPr lang="pt-BR" sz="1400" b="0" i="0" u="none" strike="noStrike" baseline="0" dirty="0" err="1"/>
              <a:t>simbolo</a:t>
            </a:r>
            <a:r>
              <a:rPr lang="pt-BR" sz="1400" b="0" i="0" u="none" strike="noStrike" baseline="0" dirty="0"/>
              <a:t>=‘)’)</a:t>
            </a:r>
          </a:p>
          <a:p>
            <a:pPr marL="182563" algn="l"/>
            <a:r>
              <a:rPr lang="pt-BR" sz="1400" b="0" i="0" u="none" strike="noStrike" baseline="0" dirty="0"/>
              <a:t>                                      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 err="1"/>
              <a:t>obter_simbolo</a:t>
            </a:r>
            <a:endParaRPr lang="pt-BR" sz="1400" b="0" i="0" u="none" strike="noStrike" baseline="0" dirty="0"/>
          </a:p>
          <a:p>
            <a:pPr marL="182563" algn="l"/>
            <a:r>
              <a:rPr lang="pt-BR" sz="1400" b="0" i="0" u="none" strike="noStrike" baseline="0" dirty="0"/>
              <a:t>                                       </a:t>
            </a:r>
            <a:r>
              <a:rPr lang="pt-BR" sz="1400" b="1" i="0" u="none" strike="noStrike" baseline="0" dirty="0"/>
              <a:t>senão </a:t>
            </a:r>
            <a:r>
              <a:rPr lang="pt-BR" sz="1400" b="0" i="0" u="none" strike="noStrike" baseline="0" dirty="0"/>
              <a:t>ERRO;</a:t>
            </a:r>
          </a:p>
          <a:p>
            <a:pPr marL="182563" algn="l"/>
            <a:r>
              <a:rPr lang="pt-BR" sz="1400" b="1" i="0" u="none" strike="noStrike" baseline="0" dirty="0"/>
              <a:t>                      senão </a:t>
            </a:r>
            <a:r>
              <a:rPr lang="pt-BR" sz="1400" b="0" i="0" u="none" strike="noStrike" baseline="0" dirty="0"/>
              <a:t>ERRO;</a:t>
            </a:r>
          </a:p>
          <a:p>
            <a:pPr algn="l"/>
            <a:r>
              <a:rPr lang="pt-BR" sz="1400" b="1" i="0" u="none" strike="noStrike" baseline="0" dirty="0" err="1"/>
              <a:t>end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6844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pt-BR" sz="2200" cap="small" dirty="0"/>
              <a:t>análise sintática descendente (ASD)</a:t>
            </a:r>
          </a:p>
          <a:p>
            <a:pPr marL="266700" lvl="1" indent="-266700" fontAlgn="t">
              <a:lnSpc>
                <a:spcPct val="110000"/>
              </a:lnSpc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900" b="1" dirty="0"/>
              <a:t>ASD preditiva</a:t>
            </a:r>
            <a:r>
              <a:rPr lang="pt-BR" sz="2000" b="1" dirty="0"/>
              <a:t> recursiva</a:t>
            </a:r>
            <a:endParaRPr lang="pt-BR" sz="1900" b="1" dirty="0"/>
          </a:p>
          <a:p>
            <a:pPr marL="542925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700" b="1" dirty="0"/>
              <a:t>Operações para reescrita de gramáticas para processamento pela ASD preditiva</a:t>
            </a:r>
          </a:p>
          <a:p>
            <a:pPr marL="808038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700" dirty="0"/>
              <a:t> Eliminação da recursividade direta à esquerda por reescrita</a:t>
            </a:r>
          </a:p>
          <a:p>
            <a:pPr marL="276225" lvl="1" indent="0" fontAlgn="t">
              <a:lnSpc>
                <a:spcPct val="110000"/>
              </a:lnSpc>
              <a:spcBef>
                <a:spcPts val="600"/>
              </a:spcBef>
              <a:buNone/>
            </a:pPr>
            <a:endParaRPr lang="pt-BR" sz="1600" dirty="0"/>
          </a:p>
          <a:p>
            <a:pPr marL="714375" lvl="1" indent="0" fontAlgn="t">
              <a:lnSpc>
                <a:spcPct val="110000"/>
              </a:lnSpc>
              <a:spcBef>
                <a:spcPts val="1800"/>
              </a:spcBef>
              <a:buNone/>
            </a:pPr>
            <a:br>
              <a:rPr lang="pt-BR" sz="1400" b="1" i="1" dirty="0"/>
            </a:br>
            <a:r>
              <a:rPr lang="pt-BR" sz="1500" b="1" i="1" dirty="0"/>
              <a:t>Exemplo</a:t>
            </a:r>
            <a:r>
              <a:rPr lang="pt-BR" sz="1500" dirty="0"/>
              <a:t>: </a:t>
            </a:r>
          </a:p>
          <a:p>
            <a:pPr marL="1162050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500" dirty="0"/>
              <a:t>&lt;E&gt; ::= &lt;E&gt; + &lt;T&gt; | &lt;T&gt;</a:t>
            </a:r>
            <a:br>
              <a:rPr lang="pt-BR" sz="1500" dirty="0"/>
            </a:br>
            <a:r>
              <a:rPr lang="pt-BR" sz="1500" dirty="0"/>
              <a:t>&lt;T&gt; ::= &lt;T&gt; </a:t>
            </a:r>
            <a:r>
              <a:rPr lang="pt-BR" sz="1500" dirty="0">
                <a:sym typeface="Symbol" panose="05050102010706020507" pitchFamily="18" charset="2"/>
              </a:rPr>
              <a:t> &lt;F&gt; | &lt;F&gt;</a:t>
            </a:r>
            <a:br>
              <a:rPr lang="pt-BR" sz="1500" dirty="0">
                <a:sym typeface="Symbol" panose="05050102010706020507" pitchFamily="18" charset="2"/>
              </a:rPr>
            </a:br>
            <a:r>
              <a:rPr lang="pt-BR" sz="1500" dirty="0">
                <a:sym typeface="Symbol" panose="05050102010706020507" pitchFamily="18" charset="2"/>
              </a:rPr>
              <a:t>&lt;F&gt; ::= ( &lt;E&gt; ) | id</a:t>
            </a:r>
          </a:p>
          <a:p>
            <a:pPr marL="1162050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542925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700" dirty="0"/>
              <a:t>Eliminação da recursividade direta à esquerda por substituição</a:t>
            </a:r>
            <a:endParaRPr lang="pt-BR" sz="1700" dirty="0">
              <a:sym typeface="Symbol" panose="05050102010706020507" pitchFamily="18" charset="2"/>
            </a:endParaRPr>
          </a:p>
          <a:p>
            <a:pPr marL="714375" lvl="1" indent="0" fontAlgn="t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1500" b="1" i="1" dirty="0"/>
              <a:t>Exemplo</a:t>
            </a:r>
            <a:r>
              <a:rPr lang="pt-BR" sz="1500" dirty="0"/>
              <a:t>: </a:t>
            </a:r>
          </a:p>
          <a:p>
            <a:pPr marL="1162050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500" dirty="0"/>
              <a:t>&lt;E&gt; ::= &lt;E&gt; + &lt;T&gt; | &lt;T&gt;</a:t>
            </a:r>
            <a:br>
              <a:rPr lang="pt-BR" sz="1500" dirty="0"/>
            </a:b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837DFD-9C95-A6BC-3360-002CB8744C73}"/>
              </a:ext>
            </a:extLst>
          </p:cNvPr>
          <p:cNvSpPr txBox="1"/>
          <p:nvPr/>
        </p:nvSpPr>
        <p:spPr>
          <a:xfrm>
            <a:off x="4572000" y="3861048"/>
            <a:ext cx="27363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t">
              <a:spcBef>
                <a:spcPts val="600"/>
              </a:spcBef>
            </a:pPr>
            <a:r>
              <a:rPr lang="pt-BR" sz="1400" dirty="0"/>
              <a:t>&lt;E&gt; ::= &lt;T&gt; &lt;E’&gt;</a:t>
            </a:r>
            <a:br>
              <a:rPr lang="pt-BR" sz="1400" dirty="0"/>
            </a:br>
            <a:r>
              <a:rPr lang="pt-BR" sz="1400" dirty="0"/>
              <a:t>&lt;E’&gt; ::= + &lt;T&gt; &lt;E’&gt;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 </a:t>
            </a:r>
            <a:br>
              <a:rPr lang="pt-BR" sz="1400" dirty="0"/>
            </a:br>
            <a:r>
              <a:rPr lang="pt-BR" sz="1400" dirty="0"/>
              <a:t>&lt;T&gt; ::= &lt;F&gt; &lt;T’&gt;</a:t>
            </a:r>
            <a:br>
              <a:rPr lang="pt-BR" sz="1400" dirty="0"/>
            </a:br>
            <a:r>
              <a:rPr lang="pt-BR" sz="1400" dirty="0"/>
              <a:t>&lt;T’&gt; ::= </a:t>
            </a:r>
            <a:r>
              <a:rPr lang="pt-BR" sz="1400" dirty="0">
                <a:sym typeface="Symbol" panose="05050102010706020507" pitchFamily="18" charset="2"/>
              </a:rPr>
              <a:t> &lt;F&gt; &lt;T’ | 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&lt;F&gt; ::= ( &lt;E&gt; ) | id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BC3DBE-1442-125C-804C-29D4CFB83EDB}"/>
              </a:ext>
            </a:extLst>
          </p:cNvPr>
          <p:cNvSpPr txBox="1"/>
          <p:nvPr/>
        </p:nvSpPr>
        <p:spPr>
          <a:xfrm>
            <a:off x="3669779" y="4214991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B63607-D74C-7BA1-5342-2C42F2FC4D86}"/>
              </a:ext>
            </a:extLst>
          </p:cNvPr>
          <p:cNvSpPr txBox="1"/>
          <p:nvPr/>
        </p:nvSpPr>
        <p:spPr>
          <a:xfrm>
            <a:off x="1403648" y="3327375"/>
            <a:ext cx="3057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&lt;A&gt; ::= &lt;A&gt;</a:t>
            </a:r>
            <a:r>
              <a:rPr lang="pt-BR" sz="1600" b="1" dirty="0">
                <a:sym typeface="Symbol" panose="05050102010706020507" pitchFamily="18" charset="2"/>
              </a:rPr>
              <a:t> |  </a:t>
            </a:r>
            <a:endParaRPr lang="pt-BR" sz="16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3BD130-0783-C512-0919-6430D4208F13}"/>
              </a:ext>
            </a:extLst>
          </p:cNvPr>
          <p:cNvSpPr txBox="1"/>
          <p:nvPr/>
        </p:nvSpPr>
        <p:spPr>
          <a:xfrm>
            <a:off x="5364088" y="3204265"/>
            <a:ext cx="223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&lt;A&gt; ::= </a:t>
            </a:r>
            <a:r>
              <a:rPr lang="pt-BR" sz="1600" b="1" dirty="0">
                <a:sym typeface="Symbol" panose="05050102010706020507" pitchFamily="18" charset="2"/>
              </a:rPr>
              <a:t>&lt;A’&gt;</a:t>
            </a:r>
          </a:p>
          <a:p>
            <a:r>
              <a:rPr lang="pt-BR" sz="1600" b="1" dirty="0">
                <a:sym typeface="Symbol" panose="05050102010706020507" pitchFamily="18" charset="2"/>
              </a:rPr>
              <a:t>&lt;A’&gt; ::= &lt;A’&gt; | </a:t>
            </a:r>
            <a:endParaRPr lang="pt-BR" sz="16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D28B4D-A21A-29DF-86FB-5241E07B47FB}"/>
              </a:ext>
            </a:extLst>
          </p:cNvPr>
          <p:cNvSpPr txBox="1"/>
          <p:nvPr/>
        </p:nvSpPr>
        <p:spPr>
          <a:xfrm>
            <a:off x="4509046" y="3265820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C7336A-026A-9D3A-58C3-6AC0BB12FBDB}"/>
              </a:ext>
            </a:extLst>
          </p:cNvPr>
          <p:cNvSpPr txBox="1"/>
          <p:nvPr/>
        </p:nvSpPr>
        <p:spPr>
          <a:xfrm>
            <a:off x="4572000" y="6002225"/>
            <a:ext cx="25865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u="none" strike="noStrike" baseline="0" dirty="0"/>
              <a:t>&lt;E&gt; ::= &lt;T&gt;{+&lt;T&gt;}</a:t>
            </a: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2C48D2-AF6C-337C-38B9-D24FD6971D92}"/>
              </a:ext>
            </a:extLst>
          </p:cNvPr>
          <p:cNvSpPr txBox="1"/>
          <p:nvPr/>
        </p:nvSpPr>
        <p:spPr>
          <a:xfrm>
            <a:off x="3665266" y="5940670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0091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833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2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Fatoração à esquerda</a:t>
            </a:r>
            <a:r>
              <a:rPr lang="pt-BR" sz="1600" dirty="0"/>
              <a:t>: eliminar regras com mesmo terminal em seus conjuntos primeiro</a:t>
            </a:r>
          </a:p>
          <a:p>
            <a:pPr marL="276225" lvl="1" indent="0" fontAlgn="t">
              <a:spcBef>
                <a:spcPts val="600"/>
              </a:spcBef>
              <a:buNone/>
            </a:pPr>
            <a:endParaRPr lang="pt-BR" sz="1600" dirty="0"/>
          </a:p>
          <a:p>
            <a:pPr marL="714375" lvl="1" indent="0" fontAlgn="t">
              <a:spcBef>
                <a:spcPts val="1800"/>
              </a:spcBef>
              <a:buNone/>
            </a:pPr>
            <a:br>
              <a:rPr lang="pt-BR" sz="1400" b="1" i="1" dirty="0"/>
            </a:br>
            <a:r>
              <a:rPr lang="pt-BR" sz="1400" b="1" i="1" dirty="0"/>
              <a:t>Exemplo</a:t>
            </a:r>
            <a:r>
              <a:rPr lang="pt-BR" sz="1400" dirty="0"/>
              <a:t>: 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&lt;Comando&gt; ::= </a:t>
            </a:r>
            <a:r>
              <a:rPr lang="pt-BR" sz="1400" b="1" dirty="0" err="1"/>
              <a:t>if</a:t>
            </a:r>
            <a:r>
              <a:rPr lang="pt-BR" sz="1400" dirty="0"/>
              <a:t> &lt;</a:t>
            </a:r>
            <a:r>
              <a:rPr lang="pt-BR" sz="1400" dirty="0" err="1"/>
              <a:t>ExpLog</a:t>
            </a:r>
            <a:r>
              <a:rPr lang="pt-BR" sz="1400" dirty="0"/>
              <a:t>&gt; </a:t>
            </a:r>
            <a:r>
              <a:rPr lang="pt-BR" sz="1400" b="1" dirty="0" err="1"/>
              <a:t>then</a:t>
            </a:r>
            <a:r>
              <a:rPr lang="pt-BR" sz="1400" b="1" dirty="0"/>
              <a:t> </a:t>
            </a:r>
            <a:r>
              <a:rPr lang="pt-BR" sz="1400" dirty="0"/>
              <a:t>&lt;Bloco&gt; | </a:t>
            </a:r>
            <a:r>
              <a:rPr lang="pt-BR" sz="1400" b="1" dirty="0" err="1"/>
              <a:t>if</a:t>
            </a:r>
            <a:r>
              <a:rPr lang="pt-BR" sz="1400" b="1" dirty="0"/>
              <a:t> </a:t>
            </a:r>
            <a:r>
              <a:rPr lang="pt-BR" sz="1400" dirty="0"/>
              <a:t>&lt;</a:t>
            </a:r>
            <a:r>
              <a:rPr lang="pt-BR" sz="1400" dirty="0" err="1"/>
              <a:t>ExpLog</a:t>
            </a:r>
            <a:r>
              <a:rPr lang="pt-BR" sz="1400" dirty="0"/>
              <a:t>&gt; </a:t>
            </a:r>
            <a:r>
              <a:rPr lang="pt-BR" sz="1400" b="1" dirty="0" err="1"/>
              <a:t>then</a:t>
            </a:r>
            <a:r>
              <a:rPr lang="pt-BR" sz="1400" b="1" dirty="0"/>
              <a:t> </a:t>
            </a:r>
            <a:r>
              <a:rPr lang="pt-BR" sz="1400" dirty="0"/>
              <a:t>&lt;Bloco&gt; </a:t>
            </a:r>
            <a:r>
              <a:rPr lang="pt-BR" sz="1400" b="1" dirty="0" err="1"/>
              <a:t>else</a:t>
            </a:r>
            <a:r>
              <a:rPr lang="pt-BR" sz="1400" b="1" dirty="0"/>
              <a:t> </a:t>
            </a:r>
            <a:r>
              <a:rPr lang="pt-BR" sz="1400" dirty="0"/>
              <a:t>&lt;Bloco&gt; | a</a:t>
            </a:r>
            <a:br>
              <a:rPr lang="pt-BR" sz="1400" dirty="0"/>
            </a:br>
            <a:r>
              <a:rPr lang="pt-BR" sz="1400" dirty="0"/>
              <a:t>&lt;</a:t>
            </a:r>
            <a:r>
              <a:rPr lang="pt-BR" sz="1400" dirty="0" err="1"/>
              <a:t>ExpLog</a:t>
            </a:r>
            <a:r>
              <a:rPr lang="pt-BR" sz="1400" dirty="0"/>
              <a:t>&gt; ::= e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&lt;Bloco&gt; ::= b</a:t>
            </a:r>
          </a:p>
          <a:p>
            <a:pPr marL="895350" lvl="1" indent="0" fontAlgn="t">
              <a:spcBef>
                <a:spcPts val="600"/>
              </a:spcBef>
              <a:buNone/>
            </a:pPr>
            <a:endParaRPr lang="pt-BR" sz="1500" dirty="0"/>
          </a:p>
          <a:p>
            <a:pPr marL="895350" lvl="1" indent="0" fontAlgn="t">
              <a:spcBef>
                <a:spcPts val="600"/>
              </a:spcBef>
              <a:buNone/>
            </a:pPr>
            <a:endParaRPr lang="pt-BR" sz="1500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u="sng" dirty="0"/>
              <a:t>Atenção</a:t>
            </a:r>
            <a:r>
              <a:rPr lang="pt-BR" sz="1600" b="1" dirty="0"/>
              <a:t>: recursividade indireta</a:t>
            </a:r>
          </a:p>
          <a:p>
            <a:pPr marL="2424113" algn="l">
              <a:spcBef>
                <a:spcPts val="1200"/>
              </a:spcBef>
            </a:pPr>
            <a:r>
              <a:rPr lang="pt-BR" sz="1400" b="0" i="0" u="none" strike="noStrike" baseline="0" dirty="0">
                <a:solidFill>
                  <a:srgbClr val="000000"/>
                </a:solidFill>
              </a:rPr>
              <a:t>&lt;S&gt; ::= &lt;A&gt;a | b</a:t>
            </a:r>
            <a:br>
              <a:rPr lang="pt-BR" sz="1400" b="0" i="0" u="none" strike="noStrike" baseline="0" dirty="0">
                <a:solidFill>
                  <a:srgbClr val="000000"/>
                </a:solidFill>
              </a:rPr>
            </a:br>
            <a:r>
              <a:rPr lang="pt-BR" sz="1400" b="0" i="0" u="none" strike="noStrike" baseline="0" dirty="0">
                <a:solidFill>
                  <a:srgbClr val="000000"/>
                </a:solidFill>
              </a:rPr>
              <a:t>&lt;A&gt; ::= &lt;A&gt;c | &lt;S&gt;d | </a:t>
            </a:r>
          </a:p>
          <a:p>
            <a:pPr marL="2424113" algn="l"/>
            <a:endParaRPr lang="pt-BR" sz="1400" b="1" i="0" u="none" strike="noStrike" baseline="0" dirty="0">
              <a:solidFill>
                <a:srgbClr val="CD3300"/>
              </a:solidFill>
            </a:endParaRPr>
          </a:p>
          <a:p>
            <a:pPr marL="2424113" algn="l"/>
            <a:endParaRPr lang="pt-BR" sz="1400" dirty="0">
              <a:sym typeface="Symbol" panose="05050102010706020507" pitchFamily="18" charset="2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BC3DBE-1442-125C-804C-29D4CFB83EDB}"/>
              </a:ext>
            </a:extLst>
          </p:cNvPr>
          <p:cNvSpPr txBox="1"/>
          <p:nvPr/>
        </p:nvSpPr>
        <p:spPr>
          <a:xfrm>
            <a:off x="3885803" y="4435150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7B32527-AECA-C34E-ED63-B84F4FAFEA18}"/>
                  </a:ext>
                </a:extLst>
              </p:cNvPr>
              <p:cNvSpPr txBox="1"/>
              <p:nvPr/>
            </p:nvSpPr>
            <p:spPr>
              <a:xfrm>
                <a:off x="1403648" y="3039343"/>
                <a:ext cx="30575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1600" b="1" dirty="0"/>
                  <a:t>&lt;A&gt; ::= </a:t>
                </a:r>
                <a:r>
                  <a:rPr lang="pt-BR" sz="1600" b="1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pt-BR" sz="16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𝛃</m:t>
                        </m:r>
                      </m:e>
                      <m:sub>
                        <m:r>
                          <a:rPr lang="pt-BR" sz="16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1600" b="1" dirty="0"/>
                  <a:t> |</a:t>
                </a:r>
                <a:r>
                  <a:rPr lang="pt-BR" sz="1600" b="1" dirty="0">
                    <a:sym typeface="Symbol" panose="05050102010706020507" pitchFamily="18" charset="2"/>
                  </a:rPr>
                  <a:t> 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pt-BR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𝛃</m:t>
                        </m:r>
                      </m:e>
                      <m:sub>
                        <m:r>
                          <a:rPr lang="pt-BR" sz="16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pt-BR" sz="1600" b="1" dirty="0"/>
                      <m:t>|</m:t>
                    </m:r>
                  </m:oMath>
                </a14:m>
                <a:r>
                  <a:rPr lang="pt-BR" sz="1600" b="1" dirty="0"/>
                  <a:t> ...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1600" b="1" dirty="0"/>
                      <m:t>|</m:t>
                    </m:r>
                  </m:oMath>
                </a14:m>
                <a:r>
                  <a:rPr lang="pt-BR" sz="1600" b="1" dirty="0"/>
                  <a:t> </a:t>
                </a:r>
                <a:r>
                  <a:rPr lang="pt-BR" sz="1600" b="1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pt-BR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𝛃</m:t>
                        </m:r>
                      </m:e>
                      <m:sub>
                        <m:r>
                          <a:rPr lang="pt-BR" sz="16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pt-BR" sz="1600" b="1" dirty="0"/>
                  <a:t>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7B32527-AECA-C34E-ED63-B84F4FAF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039343"/>
                <a:ext cx="3057599" cy="338554"/>
              </a:xfrm>
              <a:prstGeom prst="rect">
                <a:avLst/>
              </a:prstGeom>
              <a:blipFill>
                <a:blip r:embed="rId3"/>
                <a:stretch>
                  <a:fillRect t="-7273" b="-2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6BC3004-0600-78AA-74F3-CDC6E7D81B92}"/>
                  </a:ext>
                </a:extLst>
              </p:cNvPr>
              <p:cNvSpPr txBox="1"/>
              <p:nvPr/>
            </p:nvSpPr>
            <p:spPr>
              <a:xfrm>
                <a:off x="5364088" y="2916233"/>
                <a:ext cx="22322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/>
                  <a:t>&lt;A&gt; ::= </a:t>
                </a:r>
                <a:r>
                  <a:rPr lang="pt-BR" sz="1600" b="1" dirty="0">
                    <a:sym typeface="Symbol" panose="05050102010706020507" pitchFamily="18" charset="2"/>
                  </a:rPr>
                  <a:t>&lt;A’&gt;</a:t>
                </a:r>
              </a:p>
              <a:p>
                <a:r>
                  <a:rPr lang="pt-BR" sz="1600" b="1" dirty="0">
                    <a:sym typeface="Symbol" panose="05050102010706020507" pitchFamily="18" charset="2"/>
                  </a:rPr>
                  <a:t>&lt;A’&gt; ::=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pt-BR" sz="16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𝛃</m:t>
                        </m:r>
                      </m:e>
                      <m:sub>
                        <m:r>
                          <a:rPr lang="pt-BR" sz="16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1600" b="1" dirty="0"/>
                  <a:t> |</a:t>
                </a:r>
                <a:r>
                  <a:rPr lang="pt-BR" sz="1600" b="1" dirty="0">
                    <a:sym typeface="Symbol" panose="05050102010706020507" pitchFamily="18" charset="2"/>
                  </a:rPr>
                  <a:t> </a:t>
                </a:r>
                <a:r>
                  <a:rPr lang="pt-BR" sz="1600" b="1" dirty="0"/>
                  <a:t>... |</a:t>
                </a:r>
                <a:r>
                  <a:rPr lang="pt-BR" sz="1600" b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pt-BR" sz="16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𝛃</m:t>
                        </m:r>
                      </m:e>
                      <m:sub>
                        <m:r>
                          <a:rPr lang="pt-BR" sz="16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6BC3004-0600-78AA-74F3-CDC6E7D8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16233"/>
                <a:ext cx="2232248" cy="584775"/>
              </a:xfrm>
              <a:prstGeom prst="rect">
                <a:avLst/>
              </a:prstGeom>
              <a:blipFill>
                <a:blip r:embed="rId4"/>
                <a:stretch>
                  <a:fillRect l="-1639" t="-4167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48140367-09BD-8A35-B850-A92EEF59BADA}"/>
              </a:ext>
            </a:extLst>
          </p:cNvPr>
          <p:cNvSpPr txBox="1"/>
          <p:nvPr/>
        </p:nvSpPr>
        <p:spPr>
          <a:xfrm>
            <a:off x="4509046" y="2977788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E9CA2D-955B-EE82-9BDA-DD799F77F1F6}"/>
              </a:ext>
            </a:extLst>
          </p:cNvPr>
          <p:cNvSpPr txBox="1"/>
          <p:nvPr/>
        </p:nvSpPr>
        <p:spPr>
          <a:xfrm>
            <a:off x="4632524" y="427509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t">
              <a:spcBef>
                <a:spcPts val="600"/>
              </a:spcBef>
            </a:pPr>
            <a:r>
              <a:rPr lang="pt-BR" sz="1400" dirty="0"/>
              <a:t>&lt;Comando&gt; ::= </a:t>
            </a:r>
            <a:r>
              <a:rPr lang="pt-BR" sz="1400" b="1" dirty="0" err="1"/>
              <a:t>if</a:t>
            </a:r>
            <a:r>
              <a:rPr lang="pt-BR" sz="1400" dirty="0"/>
              <a:t> &lt;</a:t>
            </a:r>
            <a:r>
              <a:rPr lang="pt-BR" sz="1400" dirty="0" err="1"/>
              <a:t>ExpLog</a:t>
            </a:r>
            <a:r>
              <a:rPr lang="pt-BR" sz="1400" dirty="0"/>
              <a:t>&gt; </a:t>
            </a:r>
            <a:r>
              <a:rPr lang="pt-BR" sz="1400" b="1" dirty="0" err="1"/>
              <a:t>then</a:t>
            </a:r>
            <a:r>
              <a:rPr lang="pt-BR" sz="1400" dirty="0"/>
              <a:t> &lt;Bloco&gt; &lt;</a:t>
            </a:r>
            <a:r>
              <a:rPr lang="pt-BR" sz="1400" dirty="0" err="1"/>
              <a:t>RestoIf</a:t>
            </a:r>
            <a:r>
              <a:rPr lang="pt-BR" sz="1400" dirty="0"/>
              <a:t>&gt; | a</a:t>
            </a:r>
            <a:br>
              <a:rPr lang="pt-BR" sz="1400" dirty="0"/>
            </a:br>
            <a:r>
              <a:rPr lang="pt-BR" sz="1400" dirty="0"/>
              <a:t>&lt;</a:t>
            </a:r>
            <a:r>
              <a:rPr lang="pt-BR" sz="1400" dirty="0" err="1"/>
              <a:t>RestoIf</a:t>
            </a:r>
            <a:r>
              <a:rPr lang="pt-BR" sz="1400" dirty="0"/>
              <a:t>&gt; ::= </a:t>
            </a:r>
            <a:r>
              <a:rPr lang="pt-BR" sz="1400" b="1" dirty="0" err="1"/>
              <a:t>else</a:t>
            </a:r>
            <a:r>
              <a:rPr lang="pt-BR" sz="1400" dirty="0"/>
              <a:t> &lt;Bloco&gt;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/>
            </a:br>
            <a:r>
              <a:rPr lang="pt-BR" sz="1400" dirty="0"/>
              <a:t>&lt;</a:t>
            </a:r>
            <a:r>
              <a:rPr lang="pt-BR" sz="1400" dirty="0" err="1"/>
              <a:t>ExpLog</a:t>
            </a:r>
            <a:r>
              <a:rPr lang="pt-BR" sz="1400" dirty="0"/>
              <a:t>&gt; ::= e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&lt;Bloco&gt; ::= 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C379FD1-1DAC-BB20-6190-26714734750C}"/>
              </a:ext>
            </a:extLst>
          </p:cNvPr>
          <p:cNvSpPr txBox="1"/>
          <p:nvPr/>
        </p:nvSpPr>
        <p:spPr>
          <a:xfrm>
            <a:off x="5148064" y="5695508"/>
            <a:ext cx="1584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baseline="0" dirty="0"/>
              <a:t>S </a:t>
            </a:r>
            <a:r>
              <a:rPr lang="pt-BR" sz="1400" b="1" dirty="0">
                <a:sym typeface="Symbol" panose="05050102010706020507" pitchFamily="18" charset="2"/>
              </a:rPr>
              <a:t> </a:t>
            </a:r>
            <a:r>
              <a:rPr lang="pt-BR" sz="1400" b="0" i="0" u="none" strike="noStrike" baseline="0" dirty="0"/>
              <a:t>Aa </a:t>
            </a:r>
            <a:r>
              <a:rPr lang="pt-BR" sz="1400" b="1" dirty="0">
                <a:sym typeface="Symbol" panose="05050102010706020507" pitchFamily="18" charset="2"/>
              </a:rPr>
              <a:t></a:t>
            </a:r>
            <a:r>
              <a:rPr lang="pt-BR" sz="1400" b="0" i="0" u="none" strike="noStrike" baseline="0" dirty="0"/>
              <a:t> </a:t>
            </a:r>
            <a:r>
              <a:rPr lang="pt-BR" sz="1400" b="0" i="0" u="none" strike="noStrike" baseline="0" dirty="0" err="1"/>
              <a:t>Sda</a:t>
            </a:r>
            <a:endParaRPr lang="pt-BR" sz="1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EE9AE40-8887-D709-E3DC-66F12F46AC7C}"/>
              </a:ext>
            </a:extLst>
          </p:cNvPr>
          <p:cNvSpPr txBox="1"/>
          <p:nvPr/>
        </p:nvSpPr>
        <p:spPr>
          <a:xfrm>
            <a:off x="5256076" y="6041162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i="0" u="none" strike="noStrike" baseline="0" dirty="0">
                <a:solidFill>
                  <a:srgbClr val="CD3300"/>
                </a:solidFill>
              </a:rPr>
              <a:t>RECURSÃO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1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Passo 1: </a:t>
            </a:r>
            <a:r>
              <a:rPr lang="pt-BR" sz="1600" dirty="0"/>
              <a:t>a gramática é LL(1)? Se não, transforme-a</a:t>
            </a:r>
          </a:p>
          <a:p>
            <a:pPr marL="712788" lvl="1" indent="0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</a:t>
            </a:r>
          </a:p>
          <a:p>
            <a:pPr marL="1073150" algn="l"/>
            <a:r>
              <a:rPr lang="pt-BR" sz="1400" b="0" i="0" u="none" strike="noStrike" baseline="0" dirty="0"/>
              <a:t>&lt;E&gt; ::= &lt;T&gt; + &lt;E&gt; | &lt;T&gt;</a:t>
            </a:r>
          </a:p>
          <a:p>
            <a:pPr marL="1073150" algn="l"/>
            <a:r>
              <a:rPr lang="pt-BR" sz="1400" b="0" i="0" u="none" strike="noStrike" baseline="0" dirty="0"/>
              <a:t>&lt;T&gt; ::= a | b</a:t>
            </a: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Passo 2</a:t>
            </a:r>
            <a:r>
              <a:rPr lang="pt-BR" sz="1600" dirty="0"/>
              <a:t>: construa os grafos sintáticos</a:t>
            </a:r>
            <a:br>
              <a:rPr lang="pt-BR" sz="1600" dirty="0"/>
            </a:br>
            <a:br>
              <a:rPr lang="pt-BR" sz="1600" dirty="0"/>
            </a:br>
            <a:br>
              <a:rPr lang="pt-BR" sz="1600" dirty="0"/>
            </a:br>
            <a:br>
              <a:rPr lang="pt-BR" sz="1600" dirty="0"/>
            </a:br>
            <a:endParaRPr lang="pt-BR" sz="1600" dirty="0"/>
          </a:p>
          <a:p>
            <a:pPr marL="276225" lvl="1" indent="0" algn="ctr" fontAlgn="t">
              <a:spcBef>
                <a:spcPts val="600"/>
              </a:spcBef>
              <a:buNone/>
            </a:pPr>
            <a:r>
              <a:rPr lang="pt-BR" sz="1600" b="1" i="1" dirty="0"/>
              <a:t>É possível reduzir?</a:t>
            </a:r>
            <a:endParaRPr lang="pt-BR" sz="1600" b="1" i="1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837DFD-9C95-A6BC-3360-002CB8744C73}"/>
              </a:ext>
            </a:extLst>
          </p:cNvPr>
          <p:cNvSpPr txBox="1"/>
          <p:nvPr/>
        </p:nvSpPr>
        <p:spPr>
          <a:xfrm>
            <a:off x="4932040" y="3193365"/>
            <a:ext cx="25232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&lt;E&gt; ::= &lt;T&gt; &lt;E’&gt;</a:t>
            </a:r>
          </a:p>
          <a:p>
            <a:r>
              <a:rPr lang="pt-BR" sz="1400" dirty="0"/>
              <a:t>&lt;E’&gt; ::= + &lt;E&gt;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 </a:t>
            </a:r>
          </a:p>
          <a:p>
            <a:r>
              <a:rPr lang="pt-BR" sz="1400" dirty="0"/>
              <a:t>&lt;T&gt; ::= a | b</a:t>
            </a:r>
            <a:endParaRPr lang="pt-BR" sz="1400" dirty="0">
              <a:sym typeface="Symbol" panose="05050102010706020507" pitchFamily="18" charset="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BC3DBE-1442-125C-804C-29D4CFB83EDB}"/>
              </a:ext>
            </a:extLst>
          </p:cNvPr>
          <p:cNvSpPr txBox="1"/>
          <p:nvPr/>
        </p:nvSpPr>
        <p:spPr>
          <a:xfrm>
            <a:off x="3792451" y="3193365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2270A1B-0605-C55E-56D0-6D3DCA60E539}"/>
              </a:ext>
            </a:extLst>
          </p:cNvPr>
          <p:cNvGrpSpPr/>
          <p:nvPr/>
        </p:nvGrpSpPr>
        <p:grpSpPr>
          <a:xfrm>
            <a:off x="1136870" y="4668647"/>
            <a:ext cx="1386100" cy="360000"/>
            <a:chOff x="4943186" y="4351566"/>
            <a:chExt cx="1386100" cy="360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817C687-7819-875E-7EFB-55D5B0333686}"/>
                </a:ext>
              </a:extLst>
            </p:cNvPr>
            <p:cNvGrpSpPr/>
            <p:nvPr/>
          </p:nvGrpSpPr>
          <p:grpSpPr>
            <a:xfrm>
              <a:off x="5212962" y="4351566"/>
              <a:ext cx="1116324" cy="360000"/>
              <a:chOff x="2963568" y="4612671"/>
              <a:chExt cx="1116324" cy="36000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9B436D-D9D4-C215-FF14-E0C4426F2172}"/>
                  </a:ext>
                </a:extLst>
              </p:cNvPr>
              <p:cNvSpPr/>
              <p:nvPr/>
            </p:nvSpPr>
            <p:spPr>
              <a:xfrm>
                <a:off x="3587784" y="461267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E’</a:t>
                </a:r>
              </a:p>
            </p:txBody>
          </p:sp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046ED739-F64B-3920-4603-391C0719E560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947784" y="4792671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D2CD7DC6-C9E7-30D1-4802-4449AD23B4F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455676" y="4792671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C7ACB148-642E-7EDB-7584-F8733D6E9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3568" y="4792671"/>
                <a:ext cx="1321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CB046CD-3E12-555B-0686-C72B444E7436}"/>
                  </a:ext>
                </a:extLst>
              </p:cNvPr>
              <p:cNvSpPr/>
              <p:nvPr/>
            </p:nvSpPr>
            <p:spPr>
              <a:xfrm>
                <a:off x="3095676" y="461267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8E1B082-0492-B038-569B-A37EB8066AFE}"/>
                </a:ext>
              </a:extLst>
            </p:cNvPr>
            <p:cNvSpPr txBox="1"/>
            <p:nvPr/>
          </p:nvSpPr>
          <p:spPr>
            <a:xfrm>
              <a:off x="4943186" y="4373829"/>
              <a:ext cx="2697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0EA5C2E5-D41F-D954-E188-5600510C97AF}"/>
              </a:ext>
            </a:extLst>
          </p:cNvPr>
          <p:cNvGrpSpPr/>
          <p:nvPr/>
        </p:nvGrpSpPr>
        <p:grpSpPr>
          <a:xfrm>
            <a:off x="2821882" y="4673963"/>
            <a:ext cx="1757494" cy="453519"/>
            <a:chOff x="2696766" y="4644463"/>
            <a:chExt cx="1757494" cy="453519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ADCBF1E-3E47-93BC-B433-FDDD738E5081}"/>
                </a:ext>
              </a:extLst>
            </p:cNvPr>
            <p:cNvSpPr/>
            <p:nvPr/>
          </p:nvSpPr>
          <p:spPr>
            <a:xfrm>
              <a:off x="3791860" y="4644463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64C94651-6648-55AA-3848-936AF2C205A1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151860" y="4824463"/>
              <a:ext cx="30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3ED0D292-2A71-B602-2DC5-0E1E4784D6D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59752" y="4824463"/>
              <a:ext cx="132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52985EE4-4ABF-ACD8-CA72-81255E9D5F8F}"/>
                </a:ext>
              </a:extLst>
            </p:cNvPr>
            <p:cNvCxnSpPr>
              <a:cxnSpLocks/>
              <a:stCxn id="18" idx="3"/>
              <a:endCxn id="24" idx="2"/>
            </p:cNvCxnSpPr>
            <p:nvPr/>
          </p:nvCxnSpPr>
          <p:spPr>
            <a:xfrm>
              <a:off x="3020766" y="4820615"/>
              <a:ext cx="2789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3BEA35B-9A74-C9B8-20A9-B903AF0E9306}"/>
                </a:ext>
              </a:extLst>
            </p:cNvPr>
            <p:cNvSpPr txBox="1"/>
            <p:nvPr/>
          </p:nvSpPr>
          <p:spPr>
            <a:xfrm>
              <a:off x="2696766" y="4666726"/>
              <a:ext cx="324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E’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3B7138F-412C-613F-A858-61AA3F766181}"/>
                </a:ext>
              </a:extLst>
            </p:cNvPr>
            <p:cNvSpPr/>
            <p:nvPr/>
          </p:nvSpPr>
          <p:spPr>
            <a:xfrm>
              <a:off x="3299752" y="4644463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+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127434DA-9F8B-275F-6AFD-5DFDD9A392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7752" y="4467982"/>
              <a:ext cx="288000" cy="972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04F56512-FCEC-3178-3CC3-743CC4833C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18648" y="4845981"/>
              <a:ext cx="28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40C2687F-32C2-4814-D144-BB4F57D7A94E}"/>
              </a:ext>
            </a:extLst>
          </p:cNvPr>
          <p:cNvGrpSpPr/>
          <p:nvPr/>
        </p:nvGrpSpPr>
        <p:grpSpPr>
          <a:xfrm>
            <a:off x="4878288" y="4221088"/>
            <a:ext cx="1454841" cy="830333"/>
            <a:chOff x="4878288" y="4394814"/>
            <a:chExt cx="1454841" cy="830333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505666F-D1C7-898C-E46D-46B33D0753AD}"/>
                </a:ext>
              </a:extLst>
            </p:cNvPr>
            <p:cNvSpPr/>
            <p:nvPr/>
          </p:nvSpPr>
          <p:spPr>
            <a:xfrm>
              <a:off x="5551959" y="4394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7FC006D3-702D-EFC0-0C90-E425843DD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1619" y="5038451"/>
              <a:ext cx="3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0DBB1BFA-347E-A884-777C-5E0943B853F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09959" y="4694118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25D02F7C-2E0A-BF3F-B6A2-1A3711C365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7129" y="5049152"/>
              <a:ext cx="3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05A7F41B-744D-F898-F2DD-386CC7258F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96789" y="4704819"/>
              <a:ext cx="468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BCB988F-AB3F-30CE-5021-A07BFFBD18B5}"/>
                </a:ext>
              </a:extLst>
            </p:cNvPr>
            <p:cNvSpPr/>
            <p:nvPr/>
          </p:nvSpPr>
          <p:spPr>
            <a:xfrm>
              <a:off x="5557374" y="4865147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b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A3CEC24-405C-D210-1736-DED8DAD52A97}"/>
                </a:ext>
              </a:extLst>
            </p:cNvPr>
            <p:cNvSpPr txBox="1"/>
            <p:nvPr/>
          </p:nvSpPr>
          <p:spPr>
            <a:xfrm>
              <a:off x="4878288" y="4891259"/>
              <a:ext cx="2697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7C682B1E-57E0-A035-3C67-21D14D42B72A}"/>
              </a:ext>
            </a:extLst>
          </p:cNvPr>
          <p:cNvGrpSpPr/>
          <p:nvPr/>
        </p:nvGrpSpPr>
        <p:grpSpPr>
          <a:xfrm>
            <a:off x="6135129" y="5268090"/>
            <a:ext cx="1661014" cy="1316657"/>
            <a:chOff x="6804248" y="4848647"/>
            <a:chExt cx="1661014" cy="1316657"/>
          </a:xfrm>
        </p:grpSpPr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21991A2D-DDBF-0E7A-A8C7-149989E9D714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7074024" y="5492284"/>
              <a:ext cx="4949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3C527563-9495-B8A0-2813-0B51C8AF5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8462" y="5502985"/>
              <a:ext cx="496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4D2E2204-E97B-8D8F-065E-23D16688F051}"/>
                </a:ext>
              </a:extLst>
            </p:cNvPr>
            <p:cNvGrpSpPr/>
            <p:nvPr/>
          </p:nvGrpSpPr>
          <p:grpSpPr>
            <a:xfrm>
              <a:off x="7222070" y="4848647"/>
              <a:ext cx="1093269" cy="652006"/>
              <a:chOff x="7367292" y="4848647"/>
              <a:chExt cx="802831" cy="652006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9BA21625-FFD3-39E4-37F6-D74136A341BD}"/>
                  </a:ext>
                </a:extLst>
              </p:cNvPr>
              <p:cNvSpPr/>
              <p:nvPr/>
            </p:nvSpPr>
            <p:spPr>
              <a:xfrm>
                <a:off x="7636526" y="4848647"/>
                <a:ext cx="264362" cy="36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+</a:t>
                </a:r>
                <a:endParaRPr lang="pt-BR" sz="1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Conector: Angulado 61">
                <a:extLst>
                  <a:ext uri="{FF2B5EF4-FFF2-40B4-BE49-F238E27FC236}">
                    <a16:creationId xmlns:a16="http://schemas.microsoft.com/office/drawing/2014/main" id="{10674F17-789D-A15A-A341-07A930E5A15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rot="5400000" flipH="1" flipV="1">
                <a:off x="7271257" y="5124682"/>
                <a:ext cx="461304" cy="26923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: Angulado 63">
                <a:extLst>
                  <a:ext uri="{FF2B5EF4-FFF2-40B4-BE49-F238E27FC236}">
                    <a16:creationId xmlns:a16="http://schemas.microsoft.com/office/drawing/2014/main" id="{D4D8E8B8-E445-C5A0-7539-989C56D3C9D2}"/>
                  </a:ext>
                </a:extLst>
              </p:cNvPr>
              <p:cNvCxnSpPr>
                <a:cxnSpLocks/>
                <a:endCxn id="60" idx="6"/>
              </p:cNvCxnSpPr>
              <p:nvPr/>
            </p:nvCxnSpPr>
            <p:spPr>
              <a:xfrm rot="16200000" flipV="1">
                <a:off x="7799503" y="5130032"/>
                <a:ext cx="472006" cy="26923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7645089-6E86-2CB4-5F0C-1B2D1237DBF7}"/>
                </a:ext>
              </a:extLst>
            </p:cNvPr>
            <p:cNvSpPr/>
            <p:nvPr/>
          </p:nvSpPr>
          <p:spPr>
            <a:xfrm>
              <a:off x="7588707" y="5318980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E264717-CA70-4839-9EC7-3DF96568C99C}"/>
                </a:ext>
              </a:extLst>
            </p:cNvPr>
            <p:cNvSpPr txBox="1"/>
            <p:nvPr/>
          </p:nvSpPr>
          <p:spPr>
            <a:xfrm>
              <a:off x="6804248" y="5345092"/>
              <a:ext cx="2697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E</a:t>
              </a: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17F28633-A835-3D51-C073-F5EF1025E160}"/>
                </a:ext>
              </a:extLst>
            </p:cNvPr>
            <p:cNvGrpSpPr/>
            <p:nvPr/>
          </p:nvGrpSpPr>
          <p:grpSpPr>
            <a:xfrm flipV="1">
              <a:off x="7439946" y="5513298"/>
              <a:ext cx="672816" cy="652006"/>
              <a:chOff x="7439946" y="4848647"/>
              <a:chExt cx="672817" cy="652006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2EC0DFFE-3194-DEA6-6F76-B67111328E1B}"/>
                  </a:ext>
                </a:extLst>
              </p:cNvPr>
              <p:cNvSpPr/>
              <p:nvPr/>
            </p:nvSpPr>
            <p:spPr>
              <a:xfrm flipV="1">
                <a:off x="7588706" y="484864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b</a:t>
                </a:r>
                <a:endParaRPr lang="pt-BR" sz="1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Conector: Angulado 70">
                <a:extLst>
                  <a:ext uri="{FF2B5EF4-FFF2-40B4-BE49-F238E27FC236}">
                    <a16:creationId xmlns:a16="http://schemas.microsoft.com/office/drawing/2014/main" id="{ADAE7111-9923-8457-1D47-25549F8717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284140" y="5177758"/>
                <a:ext cx="468000" cy="15638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: Angulado 71">
                <a:extLst>
                  <a:ext uri="{FF2B5EF4-FFF2-40B4-BE49-F238E27FC236}">
                    <a16:creationId xmlns:a16="http://schemas.microsoft.com/office/drawing/2014/main" id="{F4873145-1757-1E88-54F8-2E145E4D78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800570" y="5188459"/>
                <a:ext cx="468000" cy="15638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515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Introdução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dirty="0"/>
              <a:t>Principal processo de um compilador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Verifica se o texto de um programa é bem formado e trata os erros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Agrupa os símbolos recebidos do analisador léxico em </a:t>
            </a:r>
            <a:r>
              <a:rPr lang="pt-BR" sz="1600" b="1" dirty="0"/>
              <a:t>estruturas sintáticas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800" dirty="0"/>
              <a:t>Estruturas de dados utilizadas: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Recursivas, em vez de lineares (lexemas)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Árvore sintática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Problema tratado</a:t>
            </a:r>
            <a:r>
              <a:rPr lang="pt-BR" sz="1800" dirty="0"/>
              <a:t>: verifica se uma cadeia de símbolos qualquer pertence à linguagem de uma gramática livre de contexto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Derivação de cadeias geradas a partir do símbolo inicial, utilizando regras de reescrita em vários passos até que seja obtida uma cadeia apenas com símbolos terminais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624A24B-5420-1123-96AA-B29FBE77C87C}"/>
              </a:ext>
            </a:extLst>
          </p:cNvPr>
          <p:cNvGrpSpPr/>
          <p:nvPr/>
        </p:nvGrpSpPr>
        <p:grpSpPr>
          <a:xfrm>
            <a:off x="1523044" y="3292242"/>
            <a:ext cx="6217308" cy="784830"/>
            <a:chOff x="1451036" y="5515749"/>
            <a:chExt cx="6217308" cy="784830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8B0FAFA-347E-C194-A07D-EEBF8D0F14C1}"/>
                </a:ext>
              </a:extLst>
            </p:cNvPr>
            <p:cNvSpPr txBox="1"/>
            <p:nvPr/>
          </p:nvSpPr>
          <p:spPr>
            <a:xfrm>
              <a:off x="3761074" y="5515749"/>
              <a:ext cx="1563480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i="1" dirty="0">
                  <a:solidFill>
                    <a:schemeClr val="tx1"/>
                  </a:solidFill>
                </a:rPr>
                <a:t>Obter próximo token</a:t>
              </a:r>
            </a:p>
            <a:p>
              <a:pPr algn="ctr"/>
              <a:endParaRPr lang="pt-BR" sz="1200" i="1" dirty="0"/>
            </a:p>
            <a:p>
              <a:pPr algn="ctr"/>
              <a:endParaRPr lang="pt-BR" sz="800" i="1" dirty="0">
                <a:solidFill>
                  <a:schemeClr val="tx1"/>
                </a:solidFill>
              </a:endParaRPr>
            </a:p>
            <a:p>
              <a:pPr algn="ctr"/>
              <a:r>
                <a:rPr lang="pt-BR" sz="1200" i="1" dirty="0"/>
                <a:t>Token</a:t>
              </a:r>
              <a:endParaRPr lang="pt-BR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CB10E11-3636-6186-EE59-12E0DBFBC2C0}"/>
                </a:ext>
              </a:extLst>
            </p:cNvPr>
            <p:cNvSpPr/>
            <p:nvPr/>
          </p:nvSpPr>
          <p:spPr>
            <a:xfrm>
              <a:off x="2697948" y="5638164"/>
              <a:ext cx="108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Analisador léxico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C4B7456-9DE9-2CCC-FD3B-4125E7726F93}"/>
                </a:ext>
              </a:extLst>
            </p:cNvPr>
            <p:cNvSpPr txBox="1"/>
            <p:nvPr/>
          </p:nvSpPr>
          <p:spPr>
            <a:xfrm>
              <a:off x="1451036" y="5677332"/>
              <a:ext cx="9303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i="1" dirty="0">
                  <a:solidFill>
                    <a:schemeClr val="tx1"/>
                  </a:solidFill>
                </a:rPr>
                <a:t>Programa fonte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37BB5EC-2179-B054-69A9-58B0FC4C8F94}"/>
                </a:ext>
              </a:extLst>
            </p:cNvPr>
            <p:cNvSpPr/>
            <p:nvPr/>
          </p:nvSpPr>
          <p:spPr>
            <a:xfrm>
              <a:off x="5341428" y="5638164"/>
              <a:ext cx="108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Analisador sintático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26D1751-01C4-AC91-44C3-1E1EA3C5A6E3}"/>
                </a:ext>
              </a:extLst>
            </p:cNvPr>
            <p:cNvSpPr txBox="1"/>
            <p:nvPr/>
          </p:nvSpPr>
          <p:spPr>
            <a:xfrm>
              <a:off x="6737996" y="5677332"/>
              <a:ext cx="9303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i="1" dirty="0">
                  <a:solidFill>
                    <a:schemeClr val="tx1"/>
                  </a:solidFill>
                </a:rPr>
                <a:t>Árvore gramatical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E8498FD-F5A6-4810-F7E2-96FF3B2BF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1586" y="5908164"/>
              <a:ext cx="26636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8D80422C-306F-FBD3-E504-739791187147}"/>
                </a:ext>
              </a:extLst>
            </p:cNvPr>
            <p:cNvGrpSpPr/>
            <p:nvPr/>
          </p:nvGrpSpPr>
          <p:grpSpPr>
            <a:xfrm>
              <a:off x="3777948" y="5800152"/>
              <a:ext cx="1563480" cy="216024"/>
              <a:chOff x="3777948" y="5877272"/>
              <a:chExt cx="1563480" cy="216024"/>
            </a:xfrm>
          </p:grpSpPr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5D1C4917-C283-3AB1-FE70-B5A4933EC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948" y="6093296"/>
                <a:ext cx="15634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9372D5D2-7B9F-2A0F-7D1A-D88096BC0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948" y="5877272"/>
                <a:ext cx="15634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39625FB2-9908-366E-19E0-F5EDA4EBAB7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421428" y="5908164"/>
              <a:ext cx="3165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99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Passo 3: </a:t>
            </a:r>
            <a:r>
              <a:rPr lang="pt-BR" sz="1600" dirty="0"/>
              <a:t>fazer o(s) procedimento(s) para os grafos sintáticos</a:t>
            </a:r>
            <a:endParaRPr lang="pt-BR" sz="16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A90634-ECC3-A554-0B15-83D12FFA8FFA}"/>
              </a:ext>
            </a:extLst>
          </p:cNvPr>
          <p:cNvSpPr txBox="1"/>
          <p:nvPr/>
        </p:nvSpPr>
        <p:spPr>
          <a:xfrm>
            <a:off x="3080316" y="4145370"/>
            <a:ext cx="2304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procedimento</a:t>
            </a:r>
            <a:r>
              <a:rPr lang="pt-BR" sz="1400" dirty="0"/>
              <a:t> ASD</a:t>
            </a:r>
          </a:p>
          <a:p>
            <a:r>
              <a:rPr lang="pt-BR" sz="1400" b="1" dirty="0" err="1"/>
              <a:t>begin</a:t>
            </a:r>
            <a:endParaRPr lang="pt-BR" sz="1400" b="1" dirty="0"/>
          </a:p>
          <a:p>
            <a:pPr marL="180975"/>
            <a:r>
              <a:rPr lang="pt-BR" sz="1400" dirty="0" err="1"/>
              <a:t>obter_simbolo</a:t>
            </a:r>
            <a:r>
              <a:rPr lang="pt-BR" sz="1400" dirty="0"/>
              <a:t>;</a:t>
            </a:r>
          </a:p>
          <a:p>
            <a:pPr marL="180975"/>
            <a:r>
              <a:rPr lang="pt-BR" sz="1400" dirty="0"/>
              <a:t>S;</a:t>
            </a:r>
          </a:p>
          <a:p>
            <a:pPr marL="180975"/>
            <a:r>
              <a:rPr lang="pt-BR" sz="1400" b="1" dirty="0"/>
              <a:t>se </a:t>
            </a:r>
            <a:r>
              <a:rPr lang="pt-BR" sz="1400" dirty="0"/>
              <a:t>(</a:t>
            </a:r>
            <a:r>
              <a:rPr lang="pt-BR" sz="1400" dirty="0" err="1"/>
              <a:t>terminou_cadeia</a:t>
            </a:r>
            <a:r>
              <a:rPr lang="pt-BR" sz="1400" dirty="0"/>
              <a:t>)</a:t>
            </a:r>
          </a:p>
          <a:p>
            <a:pPr marL="180975"/>
            <a:r>
              <a:rPr lang="pt-BR" sz="1400" b="1" dirty="0"/>
              <a:t>     então </a:t>
            </a:r>
            <a:r>
              <a:rPr lang="pt-BR" sz="1400" dirty="0"/>
              <a:t>SUCESSO;</a:t>
            </a:r>
          </a:p>
          <a:p>
            <a:pPr marL="180975"/>
            <a:r>
              <a:rPr lang="pt-BR" sz="1400" b="1" dirty="0"/>
              <a:t>     senão </a:t>
            </a:r>
            <a:r>
              <a:rPr lang="pt-BR" sz="1400" dirty="0"/>
              <a:t>ERRO;</a:t>
            </a:r>
          </a:p>
          <a:p>
            <a:r>
              <a:rPr lang="pt-BR" sz="1400" b="1" dirty="0" err="1"/>
              <a:t>end</a:t>
            </a:r>
            <a:endParaRPr lang="pt-BR" sz="14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E6BB0F-3F9F-24EF-CC05-165D06EEC0E6}"/>
              </a:ext>
            </a:extLst>
          </p:cNvPr>
          <p:cNvSpPr txBox="1"/>
          <p:nvPr/>
        </p:nvSpPr>
        <p:spPr>
          <a:xfrm>
            <a:off x="5688002" y="3068152"/>
            <a:ext cx="2304000" cy="289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/>
              <a:t>procedimento</a:t>
            </a:r>
            <a:r>
              <a:rPr lang="pt-BR" sz="1400" b="0" i="0" u="none" strike="noStrike" baseline="0" dirty="0"/>
              <a:t> E</a:t>
            </a:r>
          </a:p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marL="180975" algn="l"/>
            <a:r>
              <a:rPr lang="pt-BR" sz="1400" b="1" i="0" u="none" strike="noStrike" baseline="0" dirty="0"/>
              <a:t>se </a:t>
            </a:r>
            <a:r>
              <a:rPr lang="pt-BR" sz="1400" b="0" i="0" u="none" strike="noStrike" baseline="0" dirty="0"/>
              <a:t>(símbolo=‘a’) 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     </a:t>
            </a:r>
            <a:r>
              <a:rPr lang="pt-BR" sz="1400" b="1" i="0" u="none" strike="noStrike" baseline="0" dirty="0"/>
              <a:t>ou </a:t>
            </a:r>
            <a:r>
              <a:rPr lang="pt-BR" sz="1400" b="0" i="0" u="none" strike="noStrike" baseline="0" dirty="0"/>
              <a:t>(símbolo=‘b’) 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    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 err="1"/>
              <a:t>obter_próximo</a:t>
            </a:r>
            <a:r>
              <a:rPr lang="pt-BR" sz="1400" b="0" i="0" u="none" strike="noStrike" baseline="0" dirty="0"/>
              <a:t>()</a:t>
            </a:r>
          </a:p>
          <a:p>
            <a:pPr marL="180975" algn="l"/>
            <a:r>
              <a:rPr lang="pt-BR" sz="1400" b="1" i="0" u="none" strike="noStrike" baseline="0" dirty="0"/>
              <a:t>     senão </a:t>
            </a:r>
            <a:r>
              <a:rPr lang="pt-BR" sz="1400" b="0" i="0" u="none" strike="noStrike" baseline="0" dirty="0"/>
              <a:t>ERRO;</a:t>
            </a:r>
          </a:p>
          <a:p>
            <a:pPr marL="180975" algn="l"/>
            <a:r>
              <a:rPr lang="pt-BR" sz="1400" b="1" i="0" u="none" strike="noStrike" baseline="0" dirty="0"/>
              <a:t>enquanto </a:t>
            </a:r>
            <a:r>
              <a:rPr lang="pt-BR" sz="1400" b="0" i="0" u="none" strike="noStrike" baseline="0" dirty="0"/>
              <a:t>(símbolo=‘+’) 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     </a:t>
            </a:r>
            <a:r>
              <a:rPr lang="pt-BR" sz="1400" b="1" i="0" u="none" strike="noStrike" baseline="0" dirty="0"/>
              <a:t>faça </a:t>
            </a:r>
            <a:r>
              <a:rPr lang="pt-BR" sz="1400" b="0" i="0" u="none" strike="noStrike" baseline="0" dirty="0" err="1"/>
              <a:t>obter_próximo</a:t>
            </a:r>
            <a:r>
              <a:rPr lang="pt-BR" sz="1400" b="0" i="0" u="none" strike="noStrike" baseline="0" dirty="0"/>
              <a:t>();</a:t>
            </a:r>
          </a:p>
          <a:p>
            <a:pPr marL="180975" algn="l"/>
            <a:r>
              <a:rPr lang="pt-BR" sz="1400" b="1" i="0" u="none" strike="noStrike" baseline="0" dirty="0"/>
              <a:t>se </a:t>
            </a:r>
            <a:r>
              <a:rPr lang="pt-BR" sz="1400" b="0" i="0" u="none" strike="noStrike" baseline="0" dirty="0"/>
              <a:t>(símbolo=‘a’) 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     </a:t>
            </a:r>
            <a:r>
              <a:rPr lang="pt-BR" sz="1400" b="1" i="0" u="none" strike="noStrike" baseline="0" dirty="0"/>
              <a:t>ou</a:t>
            </a:r>
            <a:r>
              <a:rPr lang="pt-BR" sz="1400" b="0" i="0" u="none" strike="noStrike" baseline="0" dirty="0"/>
              <a:t> (símbolo=‘b’) </a:t>
            </a:r>
          </a:p>
          <a:p>
            <a:pPr marL="180975" algn="l"/>
            <a:r>
              <a:rPr lang="pt-BR" sz="1400" b="1" i="0" u="none" strike="noStrike" baseline="0" dirty="0"/>
              <a:t>     então </a:t>
            </a:r>
            <a:r>
              <a:rPr lang="pt-BR" sz="1400" b="0" i="0" u="none" strike="noStrike" baseline="0" dirty="0" err="1"/>
              <a:t>obter_próximo</a:t>
            </a:r>
            <a:r>
              <a:rPr lang="pt-BR" sz="1400" b="0" i="0" u="none" strike="noStrike" baseline="0" dirty="0"/>
              <a:t>()</a:t>
            </a:r>
          </a:p>
          <a:p>
            <a:pPr marL="180975" algn="l"/>
            <a:r>
              <a:rPr lang="pt-BR" sz="1400" b="1" i="0" u="none" strike="noStrike" baseline="0" dirty="0"/>
              <a:t>     senão </a:t>
            </a:r>
            <a:r>
              <a:rPr lang="pt-BR" sz="1400" b="0" i="0" u="none" strike="noStrike" baseline="0" dirty="0"/>
              <a:t>ERRO;</a:t>
            </a:r>
          </a:p>
          <a:p>
            <a:pPr algn="l"/>
            <a:r>
              <a:rPr lang="pt-BR" sz="1400" b="0" i="0" u="none" strike="noStrike" baseline="0" dirty="0" err="1"/>
              <a:t>end</a:t>
            </a:r>
            <a:endParaRPr lang="pt-BR" sz="140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D8D343E-B4C1-8D2F-4B26-59771883A187}"/>
              </a:ext>
            </a:extLst>
          </p:cNvPr>
          <p:cNvGrpSpPr/>
          <p:nvPr/>
        </p:nvGrpSpPr>
        <p:grpSpPr>
          <a:xfrm>
            <a:off x="1043608" y="3140968"/>
            <a:ext cx="1661014" cy="1316657"/>
            <a:chOff x="6804248" y="4848647"/>
            <a:chExt cx="1661014" cy="1316657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FDDDF584-854F-3C42-7EBE-549FBB628CB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7074024" y="5492284"/>
              <a:ext cx="4949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22711DA-A42D-18C1-3173-7A2CEA96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8462" y="5502985"/>
              <a:ext cx="496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9F148FFC-72AF-8547-C949-487967B4670E}"/>
                </a:ext>
              </a:extLst>
            </p:cNvPr>
            <p:cNvGrpSpPr/>
            <p:nvPr/>
          </p:nvGrpSpPr>
          <p:grpSpPr>
            <a:xfrm>
              <a:off x="7222070" y="4848647"/>
              <a:ext cx="1093269" cy="652006"/>
              <a:chOff x="7367292" y="4848647"/>
              <a:chExt cx="802831" cy="652006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26B4CF22-9B90-F799-D683-2391DDE6CD3C}"/>
                  </a:ext>
                </a:extLst>
              </p:cNvPr>
              <p:cNvSpPr/>
              <p:nvPr/>
            </p:nvSpPr>
            <p:spPr>
              <a:xfrm>
                <a:off x="7636526" y="4848647"/>
                <a:ext cx="264362" cy="36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+</a:t>
                </a:r>
                <a:endParaRPr lang="pt-BR" sz="1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Conector: Angulado 15">
                <a:extLst>
                  <a:ext uri="{FF2B5EF4-FFF2-40B4-BE49-F238E27FC236}">
                    <a16:creationId xmlns:a16="http://schemas.microsoft.com/office/drawing/2014/main" id="{566AD74C-6B91-4CF1-8CE2-3C526126859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rot="5400000" flipH="1" flipV="1">
                <a:off x="7271257" y="5124682"/>
                <a:ext cx="461304" cy="26923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: Angulado 17">
                <a:extLst>
                  <a:ext uri="{FF2B5EF4-FFF2-40B4-BE49-F238E27FC236}">
                    <a16:creationId xmlns:a16="http://schemas.microsoft.com/office/drawing/2014/main" id="{8CE0289D-87A3-FC72-37B7-6FB1C10E201E}"/>
                  </a:ext>
                </a:extLst>
              </p:cNvPr>
              <p:cNvCxnSpPr>
                <a:cxnSpLocks/>
                <a:endCxn id="15" idx="6"/>
              </p:cNvCxnSpPr>
              <p:nvPr/>
            </p:nvCxnSpPr>
            <p:spPr>
              <a:xfrm rot="16200000" flipV="1">
                <a:off x="7799503" y="5130032"/>
                <a:ext cx="472006" cy="26923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E8DA38A-4257-8B05-6779-BC2B4123B790}"/>
                </a:ext>
              </a:extLst>
            </p:cNvPr>
            <p:cNvSpPr/>
            <p:nvPr/>
          </p:nvSpPr>
          <p:spPr>
            <a:xfrm>
              <a:off x="7588707" y="5318980"/>
              <a:ext cx="360000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B91B1ED-B5B7-02E7-9007-C71E34336113}"/>
                </a:ext>
              </a:extLst>
            </p:cNvPr>
            <p:cNvSpPr txBox="1"/>
            <p:nvPr/>
          </p:nvSpPr>
          <p:spPr>
            <a:xfrm>
              <a:off x="6804248" y="5345092"/>
              <a:ext cx="2697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E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456836F-3A64-EC9D-D3CB-CA7D348801A9}"/>
                </a:ext>
              </a:extLst>
            </p:cNvPr>
            <p:cNvGrpSpPr/>
            <p:nvPr/>
          </p:nvGrpSpPr>
          <p:grpSpPr>
            <a:xfrm flipV="1">
              <a:off x="7439946" y="5513298"/>
              <a:ext cx="672816" cy="652006"/>
              <a:chOff x="7439946" y="4848647"/>
              <a:chExt cx="672817" cy="652006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4E029E00-18F9-5EC5-8CD6-646B2CB0C663}"/>
                  </a:ext>
                </a:extLst>
              </p:cNvPr>
              <p:cNvSpPr/>
              <p:nvPr/>
            </p:nvSpPr>
            <p:spPr>
              <a:xfrm flipV="1">
                <a:off x="7588706" y="484864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b</a:t>
                </a:r>
                <a:endParaRPr lang="pt-BR" sz="1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09AB1301-FE36-4AC1-BA02-8E6908DC01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284140" y="5177758"/>
                <a:ext cx="468000" cy="15638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: Angulado 13">
                <a:extLst>
                  <a:ext uri="{FF2B5EF4-FFF2-40B4-BE49-F238E27FC236}">
                    <a16:creationId xmlns:a16="http://schemas.microsoft.com/office/drawing/2014/main" id="{4843CC18-E31B-DD9E-9AAB-390D7CFE7C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800570" y="5188459"/>
                <a:ext cx="468000" cy="15638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00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</a:t>
            </a:r>
            <a:r>
              <a:rPr lang="pt-BR" sz="1800" b="1" dirty="0">
                <a:solidFill>
                  <a:srgbClr val="FF0000"/>
                </a:solidFill>
              </a:rPr>
              <a:t>não </a:t>
            </a:r>
            <a:r>
              <a:rPr lang="pt-BR" sz="1800" b="1" dirty="0"/>
              <a:t>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Alternativa para os procedimentos recursivos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Ideia geral: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 recursão é substituída pelo uso de </a:t>
            </a:r>
            <a:br>
              <a:rPr lang="pt-BR" sz="1600" dirty="0"/>
            </a:br>
            <a:r>
              <a:rPr lang="pt-BR" sz="1600" dirty="0"/>
              <a:t>uma pilha onde os símbolos sendo </a:t>
            </a:r>
            <a:br>
              <a:rPr lang="pt-BR" sz="1600" dirty="0"/>
            </a:br>
            <a:r>
              <a:rPr lang="pt-BR" sz="1600" dirty="0"/>
              <a:t>expandidos são armazenados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Para determinar qual regra gramatical </a:t>
            </a:r>
            <a:br>
              <a:rPr lang="pt-BR" sz="1600" dirty="0"/>
            </a:br>
            <a:r>
              <a:rPr lang="pt-BR" sz="1600" dirty="0"/>
              <a:t>aplicar, consulta-se uma tabela sintática</a:t>
            </a:r>
            <a:endParaRPr lang="pt-BR" sz="16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93E7B9C-EE84-706B-B067-1A1475776274}"/>
              </a:ext>
            </a:extLst>
          </p:cNvPr>
          <p:cNvGrpSpPr/>
          <p:nvPr/>
        </p:nvGrpSpPr>
        <p:grpSpPr>
          <a:xfrm>
            <a:off x="4941484" y="2996952"/>
            <a:ext cx="4095012" cy="2167909"/>
            <a:chOff x="4120063" y="4177411"/>
            <a:chExt cx="4095012" cy="2167909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2705D67-4DED-EDC9-B963-7C2C8A9D90BB}"/>
                </a:ext>
              </a:extLst>
            </p:cNvPr>
            <p:cNvSpPr txBox="1"/>
            <p:nvPr/>
          </p:nvSpPr>
          <p:spPr>
            <a:xfrm>
              <a:off x="6414875" y="4184765"/>
              <a:ext cx="1800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0" i="0" u="none" strike="noStrike" baseline="0" dirty="0"/>
                <a:t>Cadeia de entrada</a:t>
              </a:r>
              <a:endParaRPr lang="pt-BR" sz="1400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B3422EE-86DB-D1AD-D47E-10E4CEC33956}"/>
                </a:ext>
              </a:extLst>
            </p:cNvPr>
            <p:cNvSpPr/>
            <p:nvPr/>
          </p:nvSpPr>
          <p:spPr>
            <a:xfrm>
              <a:off x="5331151" y="4785203"/>
              <a:ext cx="1086872" cy="7537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Analisador sintático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1E9BBABC-A24E-890C-45A7-FF8A0DCD804B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5874587" y="4465443"/>
              <a:ext cx="0" cy="3197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1E9F8E31-1921-31F6-D65A-1F1B954679BD}"/>
                </a:ext>
              </a:extLst>
            </p:cNvPr>
            <p:cNvGrpSpPr/>
            <p:nvPr/>
          </p:nvGrpSpPr>
          <p:grpSpPr>
            <a:xfrm>
              <a:off x="5370587" y="4177411"/>
              <a:ext cx="1008000" cy="295386"/>
              <a:chOff x="4716016" y="4069718"/>
              <a:chExt cx="1008000" cy="295386"/>
            </a:xfrm>
          </p:grpSpPr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13B30D15-2160-F860-7A1D-F66C5E694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7838" y="4069718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5C2626AC-DB43-2EB5-B053-D8386F07BF37}"/>
                  </a:ext>
                </a:extLst>
              </p:cNvPr>
              <p:cNvSpPr/>
              <p:nvPr/>
            </p:nvSpPr>
            <p:spPr>
              <a:xfrm>
                <a:off x="4716016" y="4069718"/>
                <a:ext cx="1008000" cy="2880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4C11DE0E-699A-042E-12EE-8BE5C2F95316}"/>
                      </a:ext>
                    </a:extLst>
                  </p:cNvPr>
                  <p:cNvSpPr txBox="1"/>
                  <p:nvPr/>
                </p:nvSpPr>
                <p:spPr>
                  <a:xfrm>
                    <a:off x="5546265" y="4112089"/>
                    <a:ext cx="1378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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4C11DE0E-699A-042E-12EE-8BE5C2F953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6265" y="4112089"/>
                    <a:ext cx="137858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783" r="-30435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BA9AC104-BB52-49F7-FC11-6219EA78EB1E}"/>
                      </a:ext>
                    </a:extLst>
                  </p:cNvPr>
                  <p:cNvSpPr txBox="1"/>
                  <p:nvPr/>
                </p:nvSpPr>
                <p:spPr>
                  <a:xfrm>
                    <a:off x="4752304" y="4112089"/>
                    <a:ext cx="1282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BA9AC104-BB52-49F7-FC11-6219EA78E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2304" y="4112089"/>
                    <a:ext cx="128240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810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aixaDeTexto 42">
                    <a:extLst>
                      <a:ext uri="{FF2B5EF4-FFF2-40B4-BE49-F238E27FC236}">
                        <a16:creationId xmlns:a16="http://schemas.microsoft.com/office/drawing/2014/main" id="{487E01DD-EE97-C894-9CCF-0D2B19B1B9CE}"/>
                      </a:ext>
                    </a:extLst>
                  </p:cNvPr>
                  <p:cNvSpPr txBox="1"/>
                  <p:nvPr/>
                </p:nvSpPr>
                <p:spPr>
                  <a:xfrm>
                    <a:off x="4995132" y="4112089"/>
                    <a:ext cx="17472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3" name="CaixaDeTexto 42">
                    <a:extLst>
                      <a:ext uri="{FF2B5EF4-FFF2-40B4-BE49-F238E27FC236}">
                        <a16:creationId xmlns:a16="http://schemas.microsoft.com/office/drawing/2014/main" id="{487E01DD-EE97-C894-9CCF-0D2B19B1B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5132" y="4112089"/>
                    <a:ext cx="174727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21429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7CACC281-3720-B16A-AE1B-AB017D0ED5B8}"/>
                  </a:ext>
                </a:extLst>
              </p:cNvPr>
              <p:cNvGrpSpPr/>
              <p:nvPr/>
            </p:nvGrpSpPr>
            <p:grpSpPr>
              <a:xfrm>
                <a:off x="5227153" y="4077072"/>
                <a:ext cx="261818" cy="288032"/>
                <a:chOff x="5246286" y="4077072"/>
                <a:chExt cx="261818" cy="288032"/>
              </a:xfrm>
            </p:grpSpPr>
            <p:cxnSp>
              <p:nvCxnSpPr>
                <p:cNvPr id="44" name="Conector reto 43">
                  <a:extLst>
                    <a:ext uri="{FF2B5EF4-FFF2-40B4-BE49-F238E27FC236}">
                      <a16:creationId xmlns:a16="http://schemas.microsoft.com/office/drawing/2014/main" id="{AE3D7D1F-3F81-E654-16C1-87B64B037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46286" y="4077072"/>
                  <a:ext cx="0" cy="2880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to 44">
                  <a:extLst>
                    <a:ext uri="{FF2B5EF4-FFF2-40B4-BE49-F238E27FC236}">
                      <a16:creationId xmlns:a16="http://schemas.microsoft.com/office/drawing/2014/main" id="{FDEE2673-E57D-51DD-9337-EBE1EABF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8104" y="4077072"/>
                  <a:ext cx="0" cy="2880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aixaDeTexto 45">
                      <a:extLst>
                        <a:ext uri="{FF2B5EF4-FFF2-40B4-BE49-F238E27FC236}">
                          <a16:creationId xmlns:a16="http://schemas.microsoft.com/office/drawing/2014/main" id="{304CD466-417D-F84C-3C72-F25ED820FD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4060" y="4119443"/>
                      <a:ext cx="1402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pt-BR" sz="140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46" name="CaixaDeTexto 45">
                      <a:extLst>
                        <a:ext uri="{FF2B5EF4-FFF2-40B4-BE49-F238E27FC236}">
                          <a16:creationId xmlns:a16="http://schemas.microsoft.com/office/drawing/2014/main" id="{304CD466-417D-F84C-3C72-F25ED820FD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4060" y="4119443"/>
                      <a:ext cx="140230" cy="21544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435" r="-30435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F05587F8-CEB3-40C3-546E-B96CD4664D17}"/>
                </a:ext>
              </a:extLst>
            </p:cNvPr>
            <p:cNvCxnSpPr>
              <a:cxnSpLocks/>
              <a:stCxn id="23" idx="0"/>
              <a:endCxn id="8" idx="1"/>
            </p:cNvCxnSpPr>
            <p:nvPr/>
          </p:nvCxnSpPr>
          <p:spPr>
            <a:xfrm flipV="1">
              <a:off x="4976657" y="5162101"/>
              <a:ext cx="35449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592EB895-B168-558F-C48B-434DB3E6AE71}"/>
                </a:ext>
              </a:extLst>
            </p:cNvPr>
            <p:cNvSpPr/>
            <p:nvPr/>
          </p:nvSpPr>
          <p:spPr>
            <a:xfrm>
              <a:off x="5331151" y="5877320"/>
              <a:ext cx="1086872" cy="46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Tabela sintática</a:t>
              </a:r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CA815AB7-2CD3-EA0D-1547-F51719E5E3BF}"/>
                </a:ext>
              </a:extLst>
            </p:cNvPr>
            <p:cNvGrpSpPr/>
            <p:nvPr/>
          </p:nvGrpSpPr>
          <p:grpSpPr>
            <a:xfrm>
              <a:off x="4644005" y="4606508"/>
              <a:ext cx="332654" cy="1198756"/>
              <a:chOff x="4644005" y="4750381"/>
              <a:chExt cx="332654" cy="1198756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983418B8-D493-3D25-50CA-73FE2D360B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0331" y="4881704"/>
                <a:ext cx="0" cy="3326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3313EEA6-D66A-7F62-81F9-44967F995687}"/>
                  </a:ext>
                </a:extLst>
              </p:cNvPr>
              <p:cNvSpPr/>
              <p:nvPr/>
            </p:nvSpPr>
            <p:spPr>
              <a:xfrm rot="5400000">
                <a:off x="4210953" y="5183433"/>
                <a:ext cx="1198756" cy="3326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AC01FEFE-67C7-6A31-656F-E989D8DE1A3E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402" y="5667254"/>
                    <a:ext cx="1378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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AC01FEFE-67C7-6A31-656F-E989D8DE1A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1402" y="5667254"/>
                    <a:ext cx="137858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6364" r="-3636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D5FBECC7-7C43-40FA-770D-04E9D8FCC9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0334" y="5467104"/>
                <a:ext cx="0" cy="3326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86F493C3-5021-5297-55B7-8CB26A8E10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0334" y="5174404"/>
                <a:ext cx="0" cy="3326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4528CDB0-505E-E6F0-EA38-2E444233AE1E}"/>
                      </a:ext>
                    </a:extLst>
                  </p:cNvPr>
                  <p:cNvSpPr txBox="1"/>
                  <p:nvPr/>
                </p:nvSpPr>
                <p:spPr>
                  <a:xfrm>
                    <a:off x="4738997" y="4797732"/>
                    <a:ext cx="14266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4528CDB0-505E-E6F0-EA38-2E444233AE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997" y="4797732"/>
                    <a:ext cx="142668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167" r="-25000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ixaDeTexto 77">
                    <a:extLst>
                      <a:ext uri="{FF2B5EF4-FFF2-40B4-BE49-F238E27FC236}">
                        <a16:creationId xmlns:a16="http://schemas.microsoft.com/office/drawing/2014/main" id="{F085ADE1-CBD2-02AB-CBC0-1935057CC84B}"/>
                      </a:ext>
                    </a:extLst>
                  </p:cNvPr>
                  <p:cNvSpPr txBox="1"/>
                  <p:nvPr/>
                </p:nvSpPr>
                <p:spPr>
                  <a:xfrm>
                    <a:off x="4738997" y="5085764"/>
                    <a:ext cx="14266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78" name="CaixaDeTexto 77">
                    <a:extLst>
                      <a:ext uri="{FF2B5EF4-FFF2-40B4-BE49-F238E27FC236}">
                        <a16:creationId xmlns:a16="http://schemas.microsoft.com/office/drawing/2014/main" id="{F085ADE1-CBD2-02AB-CBC0-1935057CC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997" y="5085764"/>
                    <a:ext cx="142668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167" r="-25000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B60CEC72-3980-BB5C-66D3-AD13D46370C4}"/>
                      </a:ext>
                    </a:extLst>
                  </p:cNvPr>
                  <p:cNvSpPr txBox="1"/>
                  <p:nvPr/>
                </p:nvSpPr>
                <p:spPr>
                  <a:xfrm>
                    <a:off x="4742203" y="5373796"/>
                    <a:ext cx="13625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B60CEC72-3980-BB5C-66D3-AD13D46370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203" y="5373796"/>
                    <a:ext cx="136256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818" r="-31818" b="-2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648E278C-2E34-44F0-8F3C-649669CDAF06}"/>
                </a:ext>
              </a:extLst>
            </p:cNvPr>
            <p:cNvSpPr txBox="1"/>
            <p:nvPr/>
          </p:nvSpPr>
          <p:spPr>
            <a:xfrm>
              <a:off x="4120063" y="4553452"/>
              <a:ext cx="582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0" i="0" u="none" strike="noStrike" baseline="0" dirty="0"/>
                <a:t>Pilha</a:t>
              </a:r>
              <a:endParaRPr lang="pt-BR" sz="1400" dirty="0"/>
            </a:p>
          </p:txBody>
        </p: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8BD1EBC6-1E97-9AC2-8E1F-E8BD7A3FB747}"/>
                </a:ext>
              </a:extLst>
            </p:cNvPr>
            <p:cNvCxnSpPr>
              <a:cxnSpLocks/>
              <a:stCxn id="76" idx="0"/>
              <a:endCxn id="8" idx="2"/>
            </p:cNvCxnSpPr>
            <p:nvPr/>
          </p:nvCxnSpPr>
          <p:spPr>
            <a:xfrm flipV="1">
              <a:off x="5874587" y="5538998"/>
              <a:ext cx="0" cy="33832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>
              <a:extLst>
                <a:ext uri="{FF2B5EF4-FFF2-40B4-BE49-F238E27FC236}">
                  <a16:creationId xmlns:a16="http://schemas.microsoft.com/office/drawing/2014/main" id="{A424E972-4F12-770C-406C-09C6185A2F77}"/>
                </a:ext>
              </a:extLst>
            </p:cNvPr>
            <p:cNvCxnSpPr>
              <a:cxnSpLocks/>
              <a:stCxn id="8" idx="3"/>
              <a:endCxn id="88" idx="1"/>
            </p:cNvCxnSpPr>
            <p:nvPr/>
          </p:nvCxnSpPr>
          <p:spPr>
            <a:xfrm>
              <a:off x="6418023" y="5162101"/>
              <a:ext cx="3544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47ABBC4A-B1AE-1A04-B6B2-6C7C424E24EE}"/>
                </a:ext>
              </a:extLst>
            </p:cNvPr>
            <p:cNvSpPr txBox="1"/>
            <p:nvPr/>
          </p:nvSpPr>
          <p:spPr>
            <a:xfrm>
              <a:off x="6772514" y="5008212"/>
              <a:ext cx="684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0" i="0" u="none" strike="noStrike" baseline="0" dirty="0"/>
                <a:t>Saída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60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</a:t>
            </a: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/>
              <a:t>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Funcionamento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Um símbolo não terminal a ser expandido é empilhado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Ao expandir um não terminal no topo da pilha, ele é desempilhado e seu lado direito da regra gramatical é empilhado (em sentido inverso) para expansão</a:t>
            </a:r>
          </a:p>
          <a:p>
            <a:pPr marL="10731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O sentido inverso garante a ordem natural de expansão da esquerda para a direita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Quando um símbolo terminal estiver no topo da pilha e esse mesmo símbolo estiver no início da cadeia sendo reconhecida, o terminal é desempilhado e o símbolo inicial da cadeia consumido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ED5BB3-3E8A-0601-1489-2B4C0A3605FF}"/>
              </a:ext>
            </a:extLst>
          </p:cNvPr>
          <p:cNvSpPr txBox="1"/>
          <p:nvPr/>
        </p:nvSpPr>
        <p:spPr>
          <a:xfrm>
            <a:off x="3152518" y="6443158"/>
            <a:ext cx="68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1" u="none" strike="noStrike" baseline="0" dirty="0"/>
              <a:t>Topo</a:t>
            </a:r>
            <a:endParaRPr lang="pt-BR" sz="1400" i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349D71C-561E-BD73-11D6-2687D98E6DFB}"/>
              </a:ext>
            </a:extLst>
          </p:cNvPr>
          <p:cNvGrpSpPr/>
          <p:nvPr/>
        </p:nvGrpSpPr>
        <p:grpSpPr>
          <a:xfrm>
            <a:off x="3988626" y="5251346"/>
            <a:ext cx="332654" cy="1198756"/>
            <a:chOff x="4644005" y="4750381"/>
            <a:chExt cx="332654" cy="1198756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7321E8A-4BBF-8881-2756-DE1D61EF64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0331" y="4881704"/>
              <a:ext cx="0" cy="3326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5D25D3F-A6AB-7C3A-B927-9FCCF88BA7FD}"/>
                </a:ext>
              </a:extLst>
            </p:cNvPr>
            <p:cNvSpPr/>
            <p:nvPr/>
          </p:nvSpPr>
          <p:spPr>
            <a:xfrm rot="5400000">
              <a:off x="4210953" y="5183433"/>
              <a:ext cx="1198756" cy="3326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6339443-63F4-1A05-389E-0410EBB0B3AD}"/>
                    </a:ext>
                  </a:extLst>
                </p:cNvPr>
                <p:cNvSpPr txBox="1"/>
                <p:nvPr/>
              </p:nvSpPr>
              <p:spPr>
                <a:xfrm>
                  <a:off x="4741402" y="5667254"/>
                  <a:ext cx="1378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6339443-63F4-1A05-389E-0410EBB0B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402" y="5667254"/>
                  <a:ext cx="137858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30435" r="-34783" b="-571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AC725E9-F48F-9E78-063A-65798FF27F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0334" y="5467104"/>
              <a:ext cx="0" cy="3326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36CE0145-5956-2BA4-40DE-C8C558CEF2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0334" y="5174404"/>
              <a:ext cx="0" cy="3326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E903863D-0833-DEDE-2989-A9475FEBE2F6}"/>
                    </a:ext>
                  </a:extLst>
                </p:cNvPr>
                <p:cNvSpPr txBox="1"/>
                <p:nvPr/>
              </p:nvSpPr>
              <p:spPr>
                <a:xfrm>
                  <a:off x="4738997" y="4797732"/>
                  <a:ext cx="801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E903863D-0833-DEDE-2989-A9475FEBE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997" y="4797732"/>
                  <a:ext cx="8015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E5937CE7-31FF-783C-5FE1-6E4B877C0B2A}"/>
                    </a:ext>
                  </a:extLst>
                </p:cNvPr>
                <p:cNvSpPr txBox="1"/>
                <p:nvPr/>
              </p:nvSpPr>
              <p:spPr>
                <a:xfrm>
                  <a:off x="4738997" y="5085764"/>
                  <a:ext cx="801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E5937CE7-31FF-783C-5FE1-6E4B877C0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997" y="5085764"/>
                  <a:ext cx="8015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BA896DD-0ABB-6875-3288-6910CDA35566}"/>
                </a:ext>
              </a:extLst>
            </p:cNvPr>
            <p:cNvSpPr txBox="1"/>
            <p:nvPr/>
          </p:nvSpPr>
          <p:spPr>
            <a:xfrm>
              <a:off x="4766248" y="5373796"/>
              <a:ext cx="8816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695BFEF-F7C1-6034-9E69-436BFEF88969}"/>
              </a:ext>
            </a:extLst>
          </p:cNvPr>
          <p:cNvCxnSpPr>
            <a:cxnSpLocks/>
          </p:cNvCxnSpPr>
          <p:nvPr/>
        </p:nvCxnSpPr>
        <p:spPr>
          <a:xfrm>
            <a:off x="4328743" y="6014331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CA815AB7-2CD3-EA0D-1547-F51719E5E3BF}"/>
              </a:ext>
            </a:extLst>
          </p:cNvPr>
          <p:cNvGrpSpPr/>
          <p:nvPr/>
        </p:nvGrpSpPr>
        <p:grpSpPr>
          <a:xfrm>
            <a:off x="2774872" y="5251346"/>
            <a:ext cx="332654" cy="1198756"/>
            <a:chOff x="4644005" y="4750381"/>
            <a:chExt cx="332654" cy="1198756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83418B8-D493-3D25-50CA-73FE2D360B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0331" y="4881704"/>
              <a:ext cx="0" cy="3326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313EEA6-D66A-7F62-81F9-44967F995687}"/>
                </a:ext>
              </a:extLst>
            </p:cNvPr>
            <p:cNvSpPr/>
            <p:nvPr/>
          </p:nvSpPr>
          <p:spPr>
            <a:xfrm rot="5400000">
              <a:off x="4210953" y="5183433"/>
              <a:ext cx="1198756" cy="3326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AC01FEFE-67C7-6A31-656F-E989D8DE1A3E}"/>
                    </a:ext>
                  </a:extLst>
                </p:cNvPr>
                <p:cNvSpPr txBox="1"/>
                <p:nvPr/>
              </p:nvSpPr>
              <p:spPr>
                <a:xfrm>
                  <a:off x="4741402" y="5667254"/>
                  <a:ext cx="1378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AC01FEFE-67C7-6A31-656F-E989D8DE1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402" y="5667254"/>
                  <a:ext cx="137858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30435" r="-34783" b="-571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D5FBECC7-7C43-40FA-770D-04E9D8FCC9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0334" y="5467104"/>
              <a:ext cx="0" cy="3326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6F493C3-5021-5297-55B7-8CB26A8E10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0334" y="5174404"/>
              <a:ext cx="0" cy="3326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4528CDB0-505E-E6F0-EA38-2E444233AE1E}"/>
                    </a:ext>
                  </a:extLst>
                </p:cNvPr>
                <p:cNvSpPr txBox="1"/>
                <p:nvPr/>
              </p:nvSpPr>
              <p:spPr>
                <a:xfrm>
                  <a:off x="4738997" y="4797732"/>
                  <a:ext cx="801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4528CDB0-505E-E6F0-EA38-2E444233A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997" y="4797732"/>
                  <a:ext cx="8015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F085ADE1-CBD2-02AB-CBC0-1935057CC84B}"/>
                    </a:ext>
                  </a:extLst>
                </p:cNvPr>
                <p:cNvSpPr txBox="1"/>
                <p:nvPr/>
              </p:nvSpPr>
              <p:spPr>
                <a:xfrm>
                  <a:off x="4738997" y="5085764"/>
                  <a:ext cx="801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F085ADE1-CBD2-02AB-CBC0-1935057CC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997" y="5085764"/>
                  <a:ext cx="8015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7EF4E20-E00E-7A58-CE9B-2CA3B91D8BDC}"/>
              </a:ext>
            </a:extLst>
          </p:cNvPr>
          <p:cNvCxnSpPr>
            <a:cxnSpLocks/>
          </p:cNvCxnSpPr>
          <p:nvPr/>
        </p:nvCxnSpPr>
        <p:spPr>
          <a:xfrm>
            <a:off x="3107524" y="634250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79D0E46-AE9B-5FC6-B465-CEF2360353D2}"/>
              </a:ext>
            </a:extLst>
          </p:cNvPr>
          <p:cNvSpPr txBox="1"/>
          <p:nvPr/>
        </p:nvSpPr>
        <p:spPr>
          <a:xfrm>
            <a:off x="65730" y="5160783"/>
            <a:ext cx="2388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3900" lvl="1" indent="-723900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</a:t>
            </a:r>
            <a:r>
              <a:rPr lang="pt-BR" sz="1400" b="0" i="0" u="none" strike="noStrike" baseline="0" dirty="0"/>
              <a:t>&lt;E&gt; ::= &lt;T&gt; &lt;E’&gt;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&lt;E’&gt; ::= + &lt;E&gt; | </a:t>
            </a:r>
            <a:r>
              <a:rPr lang="pt-BR" sz="1400" b="0" i="0" u="none" strike="noStrike" baseline="0" dirty="0">
                <a:sym typeface="Symbol" panose="05050102010706020507" pitchFamily="18" charset="2"/>
              </a:rPr>
              <a:t>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&lt;T&gt; ::= a | b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1900A9D-AB3E-3C7D-9D12-1E1547413347}"/>
              </a:ext>
            </a:extLst>
          </p:cNvPr>
          <p:cNvCxnSpPr>
            <a:cxnSpLocks/>
          </p:cNvCxnSpPr>
          <p:nvPr/>
        </p:nvCxnSpPr>
        <p:spPr>
          <a:xfrm>
            <a:off x="5549962" y="574020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0A3928CD-F0C5-330B-E777-4F32B8EF9140}"/>
              </a:ext>
            </a:extLst>
          </p:cNvPr>
          <p:cNvGrpSpPr/>
          <p:nvPr/>
        </p:nvGrpSpPr>
        <p:grpSpPr>
          <a:xfrm>
            <a:off x="5202380" y="5251346"/>
            <a:ext cx="332654" cy="1198756"/>
            <a:chOff x="5187446" y="5251346"/>
            <a:chExt cx="332654" cy="1198756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8160F926-3C50-0CCC-237B-01E199AD78BF}"/>
                </a:ext>
              </a:extLst>
            </p:cNvPr>
            <p:cNvGrpSpPr/>
            <p:nvPr/>
          </p:nvGrpSpPr>
          <p:grpSpPr>
            <a:xfrm>
              <a:off x="5187446" y="5251346"/>
              <a:ext cx="332654" cy="1198756"/>
              <a:chOff x="4644005" y="4750381"/>
              <a:chExt cx="332654" cy="1198756"/>
            </a:xfrm>
          </p:grpSpPr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F5A38788-7430-D203-5E55-55F4E0DA98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0331" y="4881704"/>
                <a:ext cx="0" cy="3326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1286EC0-1781-F8EC-7446-F555BB10CB7E}"/>
                  </a:ext>
                </a:extLst>
              </p:cNvPr>
              <p:cNvSpPr/>
              <p:nvPr/>
            </p:nvSpPr>
            <p:spPr>
              <a:xfrm rot="5400000">
                <a:off x="4210953" y="5183433"/>
                <a:ext cx="1198756" cy="3326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ixaDeTexto 30">
                    <a:extLst>
                      <a:ext uri="{FF2B5EF4-FFF2-40B4-BE49-F238E27FC236}">
                        <a16:creationId xmlns:a16="http://schemas.microsoft.com/office/drawing/2014/main" id="{F1A34C04-71B1-4062-1CAD-55692B194089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402" y="5667254"/>
                    <a:ext cx="1378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1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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1" name="CaixaDeTexto 30">
                    <a:extLst>
                      <a:ext uri="{FF2B5EF4-FFF2-40B4-BE49-F238E27FC236}">
                        <a16:creationId xmlns:a16="http://schemas.microsoft.com/office/drawing/2014/main" id="{F1A34C04-71B1-4062-1CAD-55692B1940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1402" y="5667254"/>
                    <a:ext cx="137858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435" r="-3478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349C9277-5AA7-9B4C-9B53-9C26CBCAAD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0334" y="5467104"/>
                <a:ext cx="0" cy="3326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C3533BC1-5DF9-9776-9D52-0A2952D077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0334" y="5174404"/>
                <a:ext cx="0" cy="3326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ixaDeTexto 33">
                    <a:extLst>
                      <a:ext uri="{FF2B5EF4-FFF2-40B4-BE49-F238E27FC236}">
                        <a16:creationId xmlns:a16="http://schemas.microsoft.com/office/drawing/2014/main" id="{FAA0C5BA-EDC6-3591-5CF8-E139C0D75AE8}"/>
                      </a:ext>
                    </a:extLst>
                  </p:cNvPr>
                  <p:cNvSpPr txBox="1"/>
                  <p:nvPr/>
                </p:nvSpPr>
                <p:spPr>
                  <a:xfrm>
                    <a:off x="4738997" y="4797732"/>
                    <a:ext cx="801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4" name="CaixaDeTexto 33">
                    <a:extLst>
                      <a:ext uri="{FF2B5EF4-FFF2-40B4-BE49-F238E27FC236}">
                        <a16:creationId xmlns:a16="http://schemas.microsoft.com/office/drawing/2014/main" id="{FAA0C5BA-EDC6-3591-5CF8-E139C0D75A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997" y="4797732"/>
                    <a:ext cx="80150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BCB2A49C-D497-C5CC-4F81-51D51A65A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738997" y="5085764"/>
                    <a:ext cx="801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BCB2A49C-D497-C5CC-4F81-51D51A65A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997" y="5085764"/>
                    <a:ext cx="80150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0EC221F-081B-A14E-1524-8DE4BC7D6533}"/>
                  </a:ext>
                </a:extLst>
              </p:cNvPr>
              <p:cNvSpPr txBox="1"/>
              <p:nvPr/>
            </p:nvSpPr>
            <p:spPr>
              <a:xfrm>
                <a:off x="4743806" y="5373796"/>
                <a:ext cx="133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pt-BR" sz="1400" dirty="0"/>
                  <a:t>E’</a:t>
                </a:r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12CB050-B289-9876-AEE6-63E4E06F40CC}"/>
                </a:ext>
              </a:extLst>
            </p:cNvPr>
            <p:cNvSpPr txBox="1"/>
            <p:nvPr/>
          </p:nvSpPr>
          <p:spPr>
            <a:xfrm>
              <a:off x="5314639" y="5596764"/>
              <a:ext cx="8816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</p:grp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103D715-898D-104B-08EC-D3C13D002EFC}"/>
              </a:ext>
            </a:extLst>
          </p:cNvPr>
          <p:cNvCxnSpPr>
            <a:cxnSpLocks/>
          </p:cNvCxnSpPr>
          <p:nvPr/>
        </p:nvCxnSpPr>
        <p:spPr>
          <a:xfrm>
            <a:off x="6771181" y="5787551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9385AEA0-DE2F-FCA0-967B-312688546790}"/>
              </a:ext>
            </a:extLst>
          </p:cNvPr>
          <p:cNvGrpSpPr/>
          <p:nvPr/>
        </p:nvGrpSpPr>
        <p:grpSpPr>
          <a:xfrm>
            <a:off x="6416134" y="5298697"/>
            <a:ext cx="332654" cy="1198756"/>
            <a:chOff x="6408665" y="5298697"/>
            <a:chExt cx="332654" cy="1198756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20A40BFF-7CCE-A0C2-576E-0DCED4FA0EF5}"/>
                </a:ext>
              </a:extLst>
            </p:cNvPr>
            <p:cNvGrpSpPr/>
            <p:nvPr/>
          </p:nvGrpSpPr>
          <p:grpSpPr>
            <a:xfrm>
              <a:off x="6408665" y="5298697"/>
              <a:ext cx="332654" cy="1198756"/>
              <a:chOff x="4644005" y="4750381"/>
              <a:chExt cx="332654" cy="1198756"/>
            </a:xfrm>
          </p:grpSpPr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A432A1F5-AEB0-F355-0E72-100F57B43F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0331" y="4881704"/>
                <a:ext cx="0" cy="3326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15F49B98-88CA-5E3C-13A3-031915BEDB37}"/>
                  </a:ext>
                </a:extLst>
              </p:cNvPr>
              <p:cNvSpPr/>
              <p:nvPr/>
            </p:nvSpPr>
            <p:spPr>
              <a:xfrm rot="5400000">
                <a:off x="4210953" y="5183433"/>
                <a:ext cx="1198756" cy="3326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40547667-CE5B-7105-7F00-2DEF10AAEAC9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402" y="5667254"/>
                    <a:ext cx="1378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1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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40547667-CE5B-7105-7F00-2DEF10AAEA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1402" y="5667254"/>
                    <a:ext cx="137858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435" r="-3478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7A07AE62-C700-9A59-0B39-0D0A2BA41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0334" y="5467104"/>
                <a:ext cx="0" cy="3326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177FC5DF-1F2D-3BD0-74BB-1A35FF9B749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0334" y="5174404"/>
                <a:ext cx="0" cy="3326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ixaDeTexto 54">
                    <a:extLst>
                      <a:ext uri="{FF2B5EF4-FFF2-40B4-BE49-F238E27FC236}">
                        <a16:creationId xmlns:a16="http://schemas.microsoft.com/office/drawing/2014/main" id="{65E491E3-63A1-3973-56F3-41DA43B990B1}"/>
                      </a:ext>
                    </a:extLst>
                  </p:cNvPr>
                  <p:cNvSpPr txBox="1"/>
                  <p:nvPr/>
                </p:nvSpPr>
                <p:spPr>
                  <a:xfrm>
                    <a:off x="4738997" y="4797732"/>
                    <a:ext cx="801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5" name="CaixaDeTexto 54">
                    <a:extLst>
                      <a:ext uri="{FF2B5EF4-FFF2-40B4-BE49-F238E27FC236}">
                        <a16:creationId xmlns:a16="http://schemas.microsoft.com/office/drawing/2014/main" id="{65E491E3-63A1-3973-56F3-41DA43B990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997" y="4797732"/>
                    <a:ext cx="80150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ixaDeTexto 56">
                    <a:extLst>
                      <a:ext uri="{FF2B5EF4-FFF2-40B4-BE49-F238E27FC236}">
                        <a16:creationId xmlns:a16="http://schemas.microsoft.com/office/drawing/2014/main" id="{EFF12B3C-5DE4-6341-CE3A-42114404ADB6}"/>
                      </a:ext>
                    </a:extLst>
                  </p:cNvPr>
                  <p:cNvSpPr txBox="1"/>
                  <p:nvPr/>
                </p:nvSpPr>
                <p:spPr>
                  <a:xfrm>
                    <a:off x="4738997" y="5085764"/>
                    <a:ext cx="801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7" name="CaixaDeTexto 56">
                    <a:extLst>
                      <a:ext uri="{FF2B5EF4-FFF2-40B4-BE49-F238E27FC236}">
                        <a16:creationId xmlns:a16="http://schemas.microsoft.com/office/drawing/2014/main" id="{EFF12B3C-5DE4-6341-CE3A-42114404AD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997" y="5085764"/>
                    <a:ext cx="80150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EE25091-E03D-88FB-35B5-47A90E8EEED7}"/>
                  </a:ext>
                </a:extLst>
              </p:cNvPr>
              <p:cNvSpPr txBox="1"/>
              <p:nvPr/>
            </p:nvSpPr>
            <p:spPr>
              <a:xfrm>
                <a:off x="4743806" y="5373796"/>
                <a:ext cx="133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pt-BR" sz="1400" dirty="0"/>
                  <a:t>E’</a:t>
                </a: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114C577-85F9-B7FC-87C1-A5FCE5815838}"/>
                </a:ext>
              </a:extLst>
            </p:cNvPr>
            <p:cNvSpPr txBox="1"/>
            <p:nvPr/>
          </p:nvSpPr>
          <p:spPr>
            <a:xfrm>
              <a:off x="6535858" y="5644115"/>
              <a:ext cx="8816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55A9D8D-6BF3-1AE0-20FA-AE5F4F748616}"/>
              </a:ext>
            </a:extLst>
          </p:cNvPr>
          <p:cNvGrpSpPr/>
          <p:nvPr/>
        </p:nvGrpSpPr>
        <p:grpSpPr>
          <a:xfrm>
            <a:off x="7629884" y="5251346"/>
            <a:ext cx="332654" cy="1198756"/>
            <a:chOff x="4644005" y="4750381"/>
            <a:chExt cx="332654" cy="1198756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3611CDCB-40B9-14B3-9D35-D3CEBC71D3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0331" y="4881704"/>
              <a:ext cx="0" cy="3326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DB9E511-C470-90AE-A144-E630AA46E724}"/>
                </a:ext>
              </a:extLst>
            </p:cNvPr>
            <p:cNvSpPr/>
            <p:nvPr/>
          </p:nvSpPr>
          <p:spPr>
            <a:xfrm rot="5400000">
              <a:off x="4210953" y="5183433"/>
              <a:ext cx="1198756" cy="3326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5D2C649D-0EC7-A343-CD78-9AAD17BB13F3}"/>
                    </a:ext>
                  </a:extLst>
                </p:cNvPr>
                <p:cNvSpPr txBox="1"/>
                <p:nvPr/>
              </p:nvSpPr>
              <p:spPr>
                <a:xfrm>
                  <a:off x="4741402" y="5667254"/>
                  <a:ext cx="1378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5D2C649D-0EC7-A343-CD78-9AAD17BB1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402" y="5667254"/>
                  <a:ext cx="13785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6364" r="-36364" b="-571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9453B76-45C2-0F6C-5C4D-6C1542E122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0334" y="5467104"/>
              <a:ext cx="0" cy="3326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4B07D344-5213-B31A-0DF1-2231E06CE3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0334" y="5174404"/>
              <a:ext cx="0" cy="3326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748A0F6C-8742-337B-FC05-0D80582A1426}"/>
                    </a:ext>
                  </a:extLst>
                </p:cNvPr>
                <p:cNvSpPr txBox="1"/>
                <p:nvPr/>
              </p:nvSpPr>
              <p:spPr>
                <a:xfrm>
                  <a:off x="4738997" y="4797732"/>
                  <a:ext cx="801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748A0F6C-8742-337B-FC05-0D80582A1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997" y="4797732"/>
                  <a:ext cx="8015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>
                  <a:extLst>
                    <a:ext uri="{FF2B5EF4-FFF2-40B4-BE49-F238E27FC236}">
                      <a16:creationId xmlns:a16="http://schemas.microsoft.com/office/drawing/2014/main" id="{6772F6A9-E648-BC7D-77F6-3F0EAC79C89B}"/>
                    </a:ext>
                  </a:extLst>
                </p:cNvPr>
                <p:cNvSpPr txBox="1"/>
                <p:nvPr/>
              </p:nvSpPr>
              <p:spPr>
                <a:xfrm>
                  <a:off x="4738997" y="5085764"/>
                  <a:ext cx="801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9" name="CaixaDeTexto 68">
                  <a:extLst>
                    <a:ext uri="{FF2B5EF4-FFF2-40B4-BE49-F238E27FC236}">
                      <a16:creationId xmlns:a16="http://schemas.microsoft.com/office/drawing/2014/main" id="{6772F6A9-E648-BC7D-77F6-3F0EAC79C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997" y="5085764"/>
                  <a:ext cx="8015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7763EA6-E195-2C6C-8E23-8DA14932EE8C}"/>
                </a:ext>
              </a:extLst>
            </p:cNvPr>
            <p:cNvSpPr txBox="1"/>
            <p:nvPr/>
          </p:nvSpPr>
          <p:spPr>
            <a:xfrm>
              <a:off x="4743806" y="5373796"/>
              <a:ext cx="1330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E’</a:t>
              </a:r>
            </a:p>
          </p:txBody>
        </p:sp>
      </p:grp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B8C38348-0272-D32E-7C6C-8D83F665CA1D}"/>
              </a:ext>
            </a:extLst>
          </p:cNvPr>
          <p:cNvCxnSpPr>
            <a:cxnSpLocks/>
          </p:cNvCxnSpPr>
          <p:nvPr/>
        </p:nvCxnSpPr>
        <p:spPr>
          <a:xfrm>
            <a:off x="7992400" y="6014331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E78F03B-1AB3-F7C0-8934-1E882556D4F8}"/>
              </a:ext>
            </a:extLst>
          </p:cNvPr>
          <p:cNvSpPr txBox="1"/>
          <p:nvPr/>
        </p:nvSpPr>
        <p:spPr>
          <a:xfrm>
            <a:off x="8462682" y="56612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C2A03B4-4689-CFDC-2E59-4C8ECE1DBC6B}"/>
              </a:ext>
            </a:extLst>
          </p:cNvPr>
          <p:cNvSpPr txBox="1"/>
          <p:nvPr/>
        </p:nvSpPr>
        <p:spPr>
          <a:xfrm>
            <a:off x="3144454" y="5619892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3F9D410-5E3B-D0BF-E584-2D2AD93C82E1}"/>
              </a:ext>
            </a:extLst>
          </p:cNvPr>
          <p:cNvSpPr txBox="1"/>
          <p:nvPr/>
        </p:nvSpPr>
        <p:spPr>
          <a:xfrm>
            <a:off x="4358208" y="5619892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B40ACBB9-B0BE-B04A-1BA9-DFCEA7C3B5E1}"/>
              </a:ext>
            </a:extLst>
          </p:cNvPr>
          <p:cNvSpPr txBox="1"/>
          <p:nvPr/>
        </p:nvSpPr>
        <p:spPr>
          <a:xfrm>
            <a:off x="5571962" y="5619892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4506DC4-E2F7-C285-C88E-279EE4F318D0}"/>
              </a:ext>
            </a:extLst>
          </p:cNvPr>
          <p:cNvSpPr txBox="1"/>
          <p:nvPr/>
        </p:nvSpPr>
        <p:spPr>
          <a:xfrm>
            <a:off x="6785715" y="5619892"/>
            <a:ext cx="80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ym typeface="Symbol" panose="05050102010706020507" pitchFamily="18" charset="2"/>
              </a:rPr>
              <a:t></a:t>
            </a:r>
            <a:endParaRPr lang="pt-BR" sz="2400" b="1" dirty="0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5BF8298-1E85-A785-7597-CAC161222FA8}"/>
              </a:ext>
            </a:extLst>
          </p:cNvPr>
          <p:cNvSpPr txBox="1"/>
          <p:nvPr/>
        </p:nvSpPr>
        <p:spPr>
          <a:xfrm>
            <a:off x="6030929" y="4786661"/>
            <a:ext cx="1103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sng" strike="noStrike" baseline="0" dirty="0"/>
              <a:t>Cadeia</a:t>
            </a:r>
            <a:r>
              <a:rPr lang="pt-BR" sz="1400" b="0" i="0" u="none" strike="noStrike" baseline="0" dirty="0"/>
              <a:t>: </a:t>
            </a:r>
            <a:r>
              <a:rPr lang="pt-BR" sz="1400" b="1" i="0" u="none" strike="noStrike" baseline="0" dirty="0" err="1"/>
              <a:t>a+b</a:t>
            </a:r>
            <a:endParaRPr lang="pt-BR" sz="1400" b="1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3F897E2-3116-4E7A-84BA-856012EE1B37}"/>
              </a:ext>
            </a:extLst>
          </p:cNvPr>
          <p:cNvSpPr txBox="1"/>
          <p:nvPr/>
        </p:nvSpPr>
        <p:spPr>
          <a:xfrm>
            <a:off x="7253495" y="4786661"/>
            <a:ext cx="1103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sng" strike="noStrike" baseline="0" dirty="0"/>
              <a:t>Cadeia</a:t>
            </a:r>
            <a:r>
              <a:rPr lang="pt-BR" sz="1400" b="0" i="0" u="none" strike="noStrike" baseline="0" dirty="0"/>
              <a:t>: </a:t>
            </a:r>
            <a:r>
              <a:rPr lang="pt-BR" sz="1400" b="1" i="0" u="none" strike="noStrike" baseline="0" dirty="0"/>
              <a:t>+b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2681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7" grpId="0"/>
      <p:bldP spid="89" grpId="0"/>
      <p:bldP spid="91" grpId="0"/>
      <p:bldP spid="95" grpId="0"/>
      <p:bldP spid="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Funcionamento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Considere </a:t>
            </a:r>
            <a:r>
              <a:rPr lang="pt-BR" sz="1600" b="1" dirty="0"/>
              <a:t>X</a:t>
            </a:r>
            <a:r>
              <a:rPr lang="pt-BR" sz="1600" dirty="0"/>
              <a:t> o topo da pilha e </a:t>
            </a:r>
            <a:r>
              <a:rPr lang="pt-BR" sz="1600" b="1" i="1" dirty="0"/>
              <a:t>a</a:t>
            </a:r>
            <a:r>
              <a:rPr lang="pt-BR" sz="1600" dirty="0"/>
              <a:t> o símbolo inicial da cadeia de entrada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Possibilidades durante a análise</a:t>
            </a:r>
          </a:p>
          <a:p>
            <a:pPr marL="1169988" lvl="1" indent="-352425" fontAlgn="t">
              <a:spcBef>
                <a:spcPts val="600"/>
              </a:spcBef>
              <a:buNone/>
            </a:pPr>
            <a:r>
              <a:rPr lang="pt-BR" sz="1600" dirty="0"/>
              <a:t>1. 	Se </a:t>
            </a:r>
            <a:r>
              <a:rPr lang="pt-BR" sz="1600" b="1" dirty="0"/>
              <a:t>X</a:t>
            </a:r>
            <a:r>
              <a:rPr lang="pt-BR" sz="1600" dirty="0"/>
              <a:t> = </a:t>
            </a:r>
            <a:r>
              <a:rPr lang="pt-BR" sz="1600" b="1" i="1" dirty="0"/>
              <a:t>a</a:t>
            </a:r>
            <a:r>
              <a:rPr lang="pt-BR" sz="1600" dirty="0"/>
              <a:t> = </a:t>
            </a:r>
            <a:r>
              <a:rPr lang="pt-BR" sz="1600" dirty="0">
                <a:sym typeface="Symbol" panose="05050102010706020507" pitchFamily="18" charset="2"/>
              </a:rPr>
              <a:t></a:t>
            </a:r>
            <a:r>
              <a:rPr lang="pt-BR" sz="1600" dirty="0"/>
              <a:t>, então o analisador termina a análise com sucesso</a:t>
            </a:r>
          </a:p>
          <a:p>
            <a:pPr marL="1169988" lvl="1" indent="-352425" fontAlgn="t">
              <a:spcBef>
                <a:spcPts val="600"/>
              </a:spcBef>
              <a:buNone/>
            </a:pPr>
            <a:r>
              <a:rPr lang="pt-BR" sz="1600" dirty="0"/>
              <a:t>2. 	Se </a:t>
            </a:r>
            <a:r>
              <a:rPr lang="pt-BR" sz="1600" b="1" dirty="0"/>
              <a:t>X</a:t>
            </a:r>
            <a:r>
              <a:rPr lang="pt-BR" sz="1600" dirty="0"/>
              <a:t> = </a:t>
            </a:r>
            <a:r>
              <a:rPr lang="pt-BR" sz="1600" b="1" i="1" dirty="0"/>
              <a:t>a</a:t>
            </a:r>
            <a:r>
              <a:rPr lang="pt-BR" sz="1600" dirty="0"/>
              <a:t>, então o analisador desempilha </a:t>
            </a:r>
            <a:r>
              <a:rPr lang="pt-BR" sz="1600" b="1" dirty="0"/>
              <a:t>X</a:t>
            </a:r>
            <a:r>
              <a:rPr lang="pt-BR" sz="1600" dirty="0"/>
              <a:t> e consome o símbolo inicial da cadeia</a:t>
            </a:r>
          </a:p>
          <a:p>
            <a:pPr marL="1169988" lvl="1" indent="-352425" fontAlgn="t">
              <a:spcBef>
                <a:spcPts val="600"/>
              </a:spcBef>
              <a:buNone/>
            </a:pPr>
            <a:r>
              <a:rPr lang="pt-BR" sz="1600" dirty="0"/>
              <a:t>3. 	Se </a:t>
            </a:r>
            <a:r>
              <a:rPr lang="pt-BR" sz="1600" b="1" dirty="0"/>
              <a:t>X</a:t>
            </a:r>
            <a:r>
              <a:rPr lang="pt-BR" sz="1600" dirty="0"/>
              <a:t> é não terminal, então o analisador procura na tabela sintática a regra de </a:t>
            </a:r>
            <a:r>
              <a:rPr lang="pt-BR" sz="1600" b="1" dirty="0"/>
              <a:t>X</a:t>
            </a:r>
            <a:r>
              <a:rPr lang="pt-BR" sz="1600" dirty="0"/>
              <a:t> que produz o símbolo inicial da cadeia e empilha seu lado direito (em sentido inverso)</a:t>
            </a:r>
          </a:p>
          <a:p>
            <a:pPr marL="1169988" lvl="1" indent="-352425" fontAlgn="t">
              <a:spcBef>
                <a:spcPts val="600"/>
              </a:spcBef>
              <a:buNone/>
            </a:pPr>
            <a:r>
              <a:rPr lang="pt-BR" sz="1600" dirty="0"/>
              <a:t>4. 	Se </a:t>
            </a:r>
            <a:r>
              <a:rPr lang="pt-BR" sz="1600" b="1" dirty="0"/>
              <a:t>X</a:t>
            </a:r>
            <a:r>
              <a:rPr lang="pt-BR" sz="1600" dirty="0"/>
              <a:t> é terminal e é diferente de </a:t>
            </a:r>
            <a:r>
              <a:rPr lang="pt-BR" sz="1600" b="1" i="1" dirty="0"/>
              <a:t>a</a:t>
            </a:r>
            <a:r>
              <a:rPr lang="pt-BR" sz="1600" dirty="0"/>
              <a:t> ou se </a:t>
            </a:r>
            <a:r>
              <a:rPr lang="pt-BR" sz="1600" b="1" dirty="0"/>
              <a:t>X</a:t>
            </a:r>
            <a:r>
              <a:rPr lang="pt-BR" sz="1600" dirty="0"/>
              <a:t> é não terminal e não há regra cuja derivação produza </a:t>
            </a:r>
            <a:r>
              <a:rPr lang="pt-BR" sz="1600" b="1" i="1" dirty="0"/>
              <a:t>a</a:t>
            </a:r>
            <a:r>
              <a:rPr lang="pt-BR" sz="1600" dirty="0"/>
              <a:t>, então um erro ocorreu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650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1524000" lvl="1" indent="-809625" fontAlgn="t">
              <a:spcBef>
                <a:spcPts val="6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	&lt;E&gt; ::= &lt;T&gt; &lt;E’&gt;</a:t>
            </a:r>
            <a:br>
              <a:rPr lang="pt-BR" sz="1400" dirty="0"/>
            </a:br>
            <a:r>
              <a:rPr lang="pt-BR" sz="1400" dirty="0"/>
              <a:t>&lt;E’&gt; ::= + &lt;E&gt;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/>
            </a:br>
            <a:r>
              <a:rPr lang="pt-BR" sz="1400" dirty="0"/>
              <a:t>&lt;T&gt; ::= a | b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40E1445-08A8-82F6-29DF-4D5B26F3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4415"/>
              </p:ext>
            </p:extLst>
          </p:nvPr>
        </p:nvGraphicFramePr>
        <p:xfrm>
          <a:off x="683568" y="3429000"/>
          <a:ext cx="406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77087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075333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3410599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21811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58090820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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4057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77523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+E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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07549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a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b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25277"/>
                  </a:ext>
                </a:extLst>
              </a:tr>
            </a:tbl>
          </a:graphicData>
        </a:graphic>
      </p:graphicFrame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DC3B776-16EC-A4BE-ABF9-2BF7E90E9D31}"/>
              </a:ext>
            </a:extLst>
          </p:cNvPr>
          <p:cNvGrpSpPr/>
          <p:nvPr/>
        </p:nvGrpSpPr>
        <p:grpSpPr>
          <a:xfrm>
            <a:off x="5555767" y="2420888"/>
            <a:ext cx="3059025" cy="3556992"/>
            <a:chOff x="5555767" y="2420888"/>
            <a:chExt cx="3059025" cy="3556992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CD61A7C-0CE7-4435-0E6A-B3A1366B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575442" y="2420888"/>
              <a:ext cx="0" cy="3556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64DB1D7-C92F-857A-1F86-D9DFF7042858}"/>
                </a:ext>
              </a:extLst>
            </p:cNvPr>
            <p:cNvCxnSpPr>
              <a:cxnSpLocks/>
            </p:cNvCxnSpPr>
            <p:nvPr/>
          </p:nvCxnSpPr>
          <p:spPr>
            <a:xfrm>
              <a:off x="7595116" y="2420888"/>
              <a:ext cx="0" cy="3556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D71C20-EA28-E1E4-D52D-B4A140C12C1D}"/>
                </a:ext>
              </a:extLst>
            </p:cNvPr>
            <p:cNvSpPr txBox="1"/>
            <p:nvPr/>
          </p:nvSpPr>
          <p:spPr>
            <a:xfrm>
              <a:off x="5793704" y="2420888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Pilha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24BECDA-46F1-ECDE-E2F9-4055A8951614}"/>
                </a:ext>
              </a:extLst>
            </p:cNvPr>
            <p:cNvSpPr txBox="1"/>
            <p:nvPr/>
          </p:nvSpPr>
          <p:spPr>
            <a:xfrm>
              <a:off x="6752530" y="2420888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Cadeia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991349E-EF95-88F8-564A-B5E34D92AD3E}"/>
                </a:ext>
              </a:extLst>
            </p:cNvPr>
            <p:cNvSpPr txBox="1"/>
            <p:nvPr/>
          </p:nvSpPr>
          <p:spPr>
            <a:xfrm>
              <a:off x="7842802" y="2420888"/>
              <a:ext cx="606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Regra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F3AA28EA-C119-42FE-54B7-B5A9C9BDA289}"/>
                </a:ext>
              </a:extLst>
            </p:cNvPr>
            <p:cNvCxnSpPr>
              <a:cxnSpLocks/>
            </p:cNvCxnSpPr>
            <p:nvPr/>
          </p:nvCxnSpPr>
          <p:spPr>
            <a:xfrm>
              <a:off x="5555767" y="2756496"/>
              <a:ext cx="3059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6E63FC-0C17-77DA-9649-6F6192F8132D}"/>
              </a:ext>
            </a:extLst>
          </p:cNvPr>
          <p:cNvSpPr txBox="1"/>
          <p:nvPr/>
        </p:nvSpPr>
        <p:spPr>
          <a:xfrm>
            <a:off x="5633604" y="2806103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7A1724-BB05-3CFB-8FF2-1170815E2C68}"/>
              </a:ext>
            </a:extLst>
          </p:cNvPr>
          <p:cNvSpPr txBox="1"/>
          <p:nvPr/>
        </p:nvSpPr>
        <p:spPr>
          <a:xfrm>
            <a:off x="5633604" y="3122954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E’T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61A87AF-1CD2-87F6-F563-816A20CB0619}"/>
              </a:ext>
            </a:extLst>
          </p:cNvPr>
          <p:cNvSpPr txBox="1"/>
          <p:nvPr/>
        </p:nvSpPr>
        <p:spPr>
          <a:xfrm>
            <a:off x="5633604" y="3439805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 err="1"/>
              <a:t>E’a</a:t>
            </a:r>
            <a:endParaRPr lang="pt-BR" sz="1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C67E7F-0EBF-8109-1CB1-A9B237D788C9}"/>
              </a:ext>
            </a:extLst>
          </p:cNvPr>
          <p:cNvSpPr txBox="1"/>
          <p:nvPr/>
        </p:nvSpPr>
        <p:spPr>
          <a:xfrm>
            <a:off x="5633604" y="375665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E’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C5519D-DB3A-3BC8-AF6A-D09D8388F427}"/>
              </a:ext>
            </a:extLst>
          </p:cNvPr>
          <p:cNvSpPr txBox="1"/>
          <p:nvPr/>
        </p:nvSpPr>
        <p:spPr>
          <a:xfrm>
            <a:off x="5633604" y="4073507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E+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7D5416-126C-9925-B2F3-91148C673664}"/>
              </a:ext>
            </a:extLst>
          </p:cNvPr>
          <p:cNvSpPr txBox="1"/>
          <p:nvPr/>
        </p:nvSpPr>
        <p:spPr>
          <a:xfrm>
            <a:off x="5633604" y="43903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B243BCC-E8D1-F96D-182C-6280997D4FEB}"/>
              </a:ext>
            </a:extLst>
          </p:cNvPr>
          <p:cNvSpPr txBox="1"/>
          <p:nvPr/>
        </p:nvSpPr>
        <p:spPr>
          <a:xfrm>
            <a:off x="5633604" y="4707209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E’T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2CBCAD2-5D42-03EF-C005-CD9014EA0063}"/>
              </a:ext>
            </a:extLst>
          </p:cNvPr>
          <p:cNvSpPr txBox="1"/>
          <p:nvPr/>
        </p:nvSpPr>
        <p:spPr>
          <a:xfrm>
            <a:off x="5633604" y="5024060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 err="1"/>
              <a:t>E’b</a:t>
            </a:r>
            <a:endParaRPr lang="pt-BR" sz="1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3B399A-1E05-8A4D-8A48-1C26AF67ECE7}"/>
              </a:ext>
            </a:extLst>
          </p:cNvPr>
          <p:cNvSpPr txBox="1"/>
          <p:nvPr/>
        </p:nvSpPr>
        <p:spPr>
          <a:xfrm>
            <a:off x="5633604" y="5340911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E’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D1A709-A50C-B1D4-0BE2-94316AC4CFEC}"/>
              </a:ext>
            </a:extLst>
          </p:cNvPr>
          <p:cNvSpPr txBox="1"/>
          <p:nvPr/>
        </p:nvSpPr>
        <p:spPr>
          <a:xfrm>
            <a:off x="5633604" y="56577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36BDA5-DDFC-11F3-8AE7-232E29A966F3}"/>
              </a:ext>
            </a:extLst>
          </p:cNvPr>
          <p:cNvSpPr txBox="1"/>
          <p:nvPr/>
        </p:nvSpPr>
        <p:spPr>
          <a:xfrm>
            <a:off x="6653279" y="2806103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1"/>
                </a:solidFill>
                <a:sym typeface="Symbol" panose="05050102010706020507" pitchFamily="18" charset="2"/>
              </a:rPr>
              <a:t>a+b</a:t>
            </a:r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2FFA2E4-88C7-771D-5884-FF62B142E315}"/>
              </a:ext>
            </a:extLst>
          </p:cNvPr>
          <p:cNvSpPr txBox="1"/>
          <p:nvPr/>
        </p:nvSpPr>
        <p:spPr>
          <a:xfrm>
            <a:off x="6653279" y="3122954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1"/>
                </a:solidFill>
                <a:sym typeface="Symbol" panose="05050102010706020507" pitchFamily="18" charset="2"/>
              </a:rPr>
              <a:t>a+b</a:t>
            </a:r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E0CF031-5BBD-71F1-9785-B6C970CC1E6F}"/>
              </a:ext>
            </a:extLst>
          </p:cNvPr>
          <p:cNvSpPr txBox="1"/>
          <p:nvPr/>
        </p:nvSpPr>
        <p:spPr>
          <a:xfrm>
            <a:off x="6653279" y="3439805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1"/>
                </a:solidFill>
                <a:sym typeface="Symbol" panose="05050102010706020507" pitchFamily="18" charset="2"/>
              </a:rPr>
              <a:t>a+b</a:t>
            </a:r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7B63C12-03D6-894B-7DC4-337392C23B47}"/>
              </a:ext>
            </a:extLst>
          </p:cNvPr>
          <p:cNvSpPr txBox="1"/>
          <p:nvPr/>
        </p:nvSpPr>
        <p:spPr>
          <a:xfrm>
            <a:off x="6653279" y="375665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+b</a:t>
            </a:r>
            <a:endParaRPr lang="pt-BR" sz="14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CCF0AF1-AC60-E9EE-B130-03E5170673FB}"/>
              </a:ext>
            </a:extLst>
          </p:cNvPr>
          <p:cNvSpPr txBox="1"/>
          <p:nvPr/>
        </p:nvSpPr>
        <p:spPr>
          <a:xfrm>
            <a:off x="6653279" y="4073507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+b</a:t>
            </a:r>
            <a:endParaRPr lang="pt-BR" sz="14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9682A8A-2345-7B53-C7F5-55687C826E39}"/>
              </a:ext>
            </a:extLst>
          </p:cNvPr>
          <p:cNvSpPr txBox="1"/>
          <p:nvPr/>
        </p:nvSpPr>
        <p:spPr>
          <a:xfrm>
            <a:off x="6653279" y="43903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b</a:t>
            </a:r>
            <a:endParaRPr lang="pt-BR" sz="14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71FED6F-7EEF-63CD-015B-13E2767D88DA}"/>
              </a:ext>
            </a:extLst>
          </p:cNvPr>
          <p:cNvSpPr txBox="1"/>
          <p:nvPr/>
        </p:nvSpPr>
        <p:spPr>
          <a:xfrm>
            <a:off x="6653279" y="4707209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b</a:t>
            </a:r>
            <a:endParaRPr lang="pt-BR" sz="14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909F45B-2ADB-C38B-AAA6-C7CC80AE860D}"/>
              </a:ext>
            </a:extLst>
          </p:cNvPr>
          <p:cNvSpPr txBox="1"/>
          <p:nvPr/>
        </p:nvSpPr>
        <p:spPr>
          <a:xfrm>
            <a:off x="6653279" y="5024060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b</a:t>
            </a:r>
            <a:endParaRPr lang="pt-BR" sz="1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BD26E52-297B-DFDA-88E5-C7B3379E8948}"/>
              </a:ext>
            </a:extLst>
          </p:cNvPr>
          <p:cNvSpPr txBox="1"/>
          <p:nvPr/>
        </p:nvSpPr>
        <p:spPr>
          <a:xfrm>
            <a:off x="6653279" y="5340911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47F037-65F4-5470-EA4F-55D89E6C1EA5}"/>
              </a:ext>
            </a:extLst>
          </p:cNvPr>
          <p:cNvSpPr txBox="1"/>
          <p:nvPr/>
        </p:nvSpPr>
        <p:spPr>
          <a:xfrm>
            <a:off x="6653279" y="56577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BFEE252-82BF-EF62-352E-0BB848A385E6}"/>
              </a:ext>
            </a:extLst>
          </p:cNvPr>
          <p:cNvSpPr txBox="1"/>
          <p:nvPr/>
        </p:nvSpPr>
        <p:spPr>
          <a:xfrm>
            <a:off x="7672953" y="2806103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E  TE’</a:t>
            </a:r>
            <a:endParaRPr lang="pt-BR" sz="14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7C548D-DC0C-C093-45B8-935125CC7D9F}"/>
              </a:ext>
            </a:extLst>
          </p:cNvPr>
          <p:cNvSpPr txBox="1"/>
          <p:nvPr/>
        </p:nvSpPr>
        <p:spPr>
          <a:xfrm>
            <a:off x="7672953" y="3122954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T  a</a:t>
            </a:r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6461AD8-D6F6-AD33-90F7-09E73F7BD257}"/>
              </a:ext>
            </a:extLst>
          </p:cNvPr>
          <p:cNvSpPr txBox="1"/>
          <p:nvPr/>
        </p:nvSpPr>
        <p:spPr>
          <a:xfrm>
            <a:off x="7672953" y="3439805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</a:t>
            </a:r>
            <a:endParaRPr lang="pt-BR" sz="14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59F10A5-BC59-CC60-11F2-5B53EF6B619E}"/>
              </a:ext>
            </a:extLst>
          </p:cNvPr>
          <p:cNvSpPr txBox="1"/>
          <p:nvPr/>
        </p:nvSpPr>
        <p:spPr>
          <a:xfrm>
            <a:off x="7672953" y="375665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 E’  +E</a:t>
            </a:r>
            <a:endParaRPr lang="pt-BR" sz="14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2B0661F-8278-C437-A3FE-6125FC8513E9}"/>
              </a:ext>
            </a:extLst>
          </p:cNvPr>
          <p:cNvSpPr txBox="1"/>
          <p:nvPr/>
        </p:nvSpPr>
        <p:spPr>
          <a:xfrm>
            <a:off x="7672953" y="4073507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</a:t>
            </a:r>
            <a:endParaRPr lang="pt-BR" sz="14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49BDABF-C9BF-0662-F35C-326DE96812C8}"/>
              </a:ext>
            </a:extLst>
          </p:cNvPr>
          <p:cNvSpPr txBox="1"/>
          <p:nvPr/>
        </p:nvSpPr>
        <p:spPr>
          <a:xfrm>
            <a:off x="7672953" y="43903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E  TE’</a:t>
            </a:r>
            <a:endParaRPr lang="pt-BR" sz="14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3EF8E1A-16B2-9A58-E16F-2B41AEBBB60E}"/>
              </a:ext>
            </a:extLst>
          </p:cNvPr>
          <p:cNvSpPr txBox="1"/>
          <p:nvPr/>
        </p:nvSpPr>
        <p:spPr>
          <a:xfrm>
            <a:off x="7672953" y="4707209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T  b</a:t>
            </a:r>
            <a:endParaRPr lang="pt-BR" sz="14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5B8039B-48A1-3E73-D38B-D0CABAFC1E03}"/>
              </a:ext>
            </a:extLst>
          </p:cNvPr>
          <p:cNvSpPr txBox="1"/>
          <p:nvPr/>
        </p:nvSpPr>
        <p:spPr>
          <a:xfrm>
            <a:off x="7672953" y="5024060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</a:t>
            </a:r>
            <a:endParaRPr lang="pt-BR" sz="14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9DDF70-57C0-7D2D-2CE2-4D0A41D31917}"/>
              </a:ext>
            </a:extLst>
          </p:cNvPr>
          <p:cNvSpPr txBox="1"/>
          <p:nvPr/>
        </p:nvSpPr>
        <p:spPr>
          <a:xfrm>
            <a:off x="7672953" y="5340911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 E’  </a:t>
            </a:r>
            <a:endParaRPr lang="pt-BR" sz="1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8B63CFB-70A0-8D7E-1E59-7A1EEEB837E9}"/>
              </a:ext>
            </a:extLst>
          </p:cNvPr>
          <p:cNvSpPr txBox="1"/>
          <p:nvPr/>
        </p:nvSpPr>
        <p:spPr>
          <a:xfrm>
            <a:off x="7672953" y="56577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SUCESSO</a:t>
            </a:r>
            <a:endParaRPr lang="pt-BR" sz="14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1EE4EDA-49D4-E150-EB99-B7C9FEBF13E3}"/>
              </a:ext>
            </a:extLst>
          </p:cNvPr>
          <p:cNvSpPr txBox="1"/>
          <p:nvPr/>
        </p:nvSpPr>
        <p:spPr>
          <a:xfrm>
            <a:off x="4067944" y="2492896"/>
            <a:ext cx="1103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sng" strike="noStrike" baseline="0" dirty="0"/>
              <a:t>Cadeia</a:t>
            </a:r>
            <a:r>
              <a:rPr lang="pt-BR" sz="1400" b="0" i="0" u="none" strike="noStrike" baseline="0" dirty="0"/>
              <a:t>: </a:t>
            </a:r>
            <a:r>
              <a:rPr lang="pt-BR" sz="1400" b="1" i="0" u="none" strike="noStrike" baseline="0" dirty="0" err="1"/>
              <a:t>a+b</a:t>
            </a:r>
            <a:endParaRPr lang="pt-BR" sz="1400" b="1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B66F05F-4FA9-C274-C68D-591F907D1BD7}"/>
              </a:ext>
            </a:extLst>
          </p:cNvPr>
          <p:cNvSpPr txBox="1"/>
          <p:nvPr/>
        </p:nvSpPr>
        <p:spPr>
          <a:xfrm>
            <a:off x="1933539" y="4716283"/>
            <a:ext cx="156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1" strike="noStrike" baseline="0"/>
              <a:t>Tabela sintática</a:t>
            </a:r>
            <a:endParaRPr lang="pt-BR" sz="1400" b="1" i="1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5213736-B8F0-B469-B2EB-479BF002DFD9}"/>
              </a:ext>
            </a:extLst>
          </p:cNvPr>
          <p:cNvSpPr txBox="1"/>
          <p:nvPr/>
        </p:nvSpPr>
        <p:spPr>
          <a:xfrm>
            <a:off x="359386" y="5912601"/>
            <a:ext cx="4572000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600" b="0" i="0" u="none" strike="noStrike" baseline="0" dirty="0"/>
              <a:t>Para um não terminal </a:t>
            </a:r>
            <a:r>
              <a:rPr lang="pt-BR" sz="1600" b="1" i="1" u="none" strike="noStrike" baseline="0" dirty="0"/>
              <a:t>X</a:t>
            </a:r>
            <a:r>
              <a:rPr lang="pt-BR" sz="1600" b="0" i="1" u="none" strike="noStrike" baseline="0" dirty="0"/>
              <a:t> </a:t>
            </a:r>
            <a:r>
              <a:rPr lang="pt-BR" sz="1600" b="0" i="0" u="none" strike="noStrike" baseline="0" dirty="0"/>
              <a:t>e um terminal </a:t>
            </a:r>
            <a:r>
              <a:rPr lang="pt-BR" sz="1600" b="1" i="1" u="none" strike="noStrike" baseline="0" dirty="0"/>
              <a:t>a</a:t>
            </a:r>
            <a:r>
              <a:rPr lang="pt-BR" sz="1600" b="0" i="0" u="none" strike="noStrike" baseline="0" dirty="0"/>
              <a:t>, a tabela indica a regra de </a:t>
            </a:r>
            <a:r>
              <a:rPr lang="pt-BR" sz="1600" b="1" i="0" u="none" strike="noStrike" baseline="0" dirty="0"/>
              <a:t>X</a:t>
            </a:r>
            <a:r>
              <a:rPr lang="pt-BR" sz="1600" b="0" i="0" u="none" strike="noStrike" baseline="0" dirty="0"/>
              <a:t> cujo conjunto </a:t>
            </a:r>
            <a:r>
              <a:rPr lang="pt-BR" sz="1600" b="1" i="0" u="none" strike="noStrike" baseline="0" dirty="0"/>
              <a:t>Primeiro</a:t>
            </a:r>
            <a:r>
              <a:rPr lang="pt-BR" sz="1600" b="0" i="0" u="none" strike="noStrike" baseline="0" dirty="0"/>
              <a:t> contém </a:t>
            </a:r>
            <a:r>
              <a:rPr lang="pt-BR" sz="1600" b="1" i="1" u="none" strike="noStrike" baseline="0" dirty="0"/>
              <a:t>a</a:t>
            </a:r>
            <a:endParaRPr lang="pt-BR" sz="1600" b="1" dirty="0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09165688-9262-1FC6-A2A2-760C2D0862FF}"/>
              </a:ext>
            </a:extLst>
          </p:cNvPr>
          <p:cNvSpPr/>
          <p:nvPr/>
        </p:nvSpPr>
        <p:spPr>
          <a:xfrm>
            <a:off x="1884761" y="4991100"/>
            <a:ext cx="1095005" cy="952500"/>
          </a:xfrm>
          <a:custGeom>
            <a:avLst/>
            <a:gdLst>
              <a:gd name="connsiteX0" fmla="*/ 839389 w 1095005"/>
              <a:gd name="connsiteY0" fmla="*/ 0 h 952500"/>
              <a:gd name="connsiteX1" fmla="*/ 1048939 w 1095005"/>
              <a:gd name="connsiteY1" fmla="*/ 333375 h 952500"/>
              <a:gd name="connsiteX2" fmla="*/ 58339 w 1095005"/>
              <a:gd name="connsiteY2" fmla="*/ 638175 h 952500"/>
              <a:gd name="connsiteX3" fmla="*/ 201214 w 1095005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05" h="952500">
                <a:moveTo>
                  <a:pt x="839389" y="0"/>
                </a:moveTo>
                <a:cubicBezTo>
                  <a:pt x="1009251" y="113506"/>
                  <a:pt x="1179114" y="227013"/>
                  <a:pt x="1048939" y="333375"/>
                </a:cubicBezTo>
                <a:cubicBezTo>
                  <a:pt x="918764" y="439737"/>
                  <a:pt x="199626" y="534988"/>
                  <a:pt x="58339" y="638175"/>
                </a:cubicBezTo>
                <a:cubicBezTo>
                  <a:pt x="-82948" y="741362"/>
                  <a:pt x="59133" y="846931"/>
                  <a:pt x="201214" y="95250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1524000" lvl="1" indent="-809625" fontAlgn="t">
              <a:spcBef>
                <a:spcPts val="6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	&lt;E&gt; ::= &lt;T&gt; &lt;E’&gt;</a:t>
            </a:r>
            <a:br>
              <a:rPr lang="pt-BR" sz="1400" dirty="0"/>
            </a:br>
            <a:r>
              <a:rPr lang="pt-BR" sz="1400" dirty="0"/>
              <a:t>&lt;E’&gt; ::= + &lt;E&gt;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/>
            </a:br>
            <a:r>
              <a:rPr lang="pt-BR" sz="1400" dirty="0"/>
              <a:t>&lt;T&gt; ::= a | b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40E1445-08A8-82F6-29DF-4D5B26F3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81560"/>
              </p:ext>
            </p:extLst>
          </p:nvPr>
        </p:nvGraphicFramePr>
        <p:xfrm>
          <a:off x="683568" y="3429000"/>
          <a:ext cx="406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77087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075333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3410599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21811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58090820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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4057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77523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+E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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07549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a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a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25277"/>
                  </a:ext>
                </a:extLst>
              </a:tr>
            </a:tbl>
          </a:graphicData>
        </a:graphic>
      </p:graphicFrame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DC3B776-16EC-A4BE-ABF9-2BF7E90E9D31}"/>
              </a:ext>
            </a:extLst>
          </p:cNvPr>
          <p:cNvGrpSpPr/>
          <p:nvPr/>
        </p:nvGrpSpPr>
        <p:grpSpPr>
          <a:xfrm>
            <a:off x="5555767" y="2420888"/>
            <a:ext cx="3059025" cy="1656000"/>
            <a:chOff x="5555767" y="2420888"/>
            <a:chExt cx="3059025" cy="1656000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CD61A7C-0CE7-4435-0E6A-B3A1366B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575442" y="2420888"/>
              <a:ext cx="0" cy="165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64DB1D7-C92F-857A-1F86-D9DFF7042858}"/>
                </a:ext>
              </a:extLst>
            </p:cNvPr>
            <p:cNvCxnSpPr>
              <a:cxnSpLocks/>
            </p:cNvCxnSpPr>
            <p:nvPr/>
          </p:nvCxnSpPr>
          <p:spPr>
            <a:xfrm>
              <a:off x="7595116" y="2420888"/>
              <a:ext cx="0" cy="165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D71C20-EA28-E1E4-D52D-B4A140C12C1D}"/>
                </a:ext>
              </a:extLst>
            </p:cNvPr>
            <p:cNvSpPr txBox="1"/>
            <p:nvPr/>
          </p:nvSpPr>
          <p:spPr>
            <a:xfrm>
              <a:off x="5793704" y="2420888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Pilha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24BECDA-46F1-ECDE-E2F9-4055A8951614}"/>
                </a:ext>
              </a:extLst>
            </p:cNvPr>
            <p:cNvSpPr txBox="1"/>
            <p:nvPr/>
          </p:nvSpPr>
          <p:spPr>
            <a:xfrm>
              <a:off x="6752530" y="2420888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Cadeia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991349E-EF95-88F8-564A-B5E34D92AD3E}"/>
                </a:ext>
              </a:extLst>
            </p:cNvPr>
            <p:cNvSpPr txBox="1"/>
            <p:nvPr/>
          </p:nvSpPr>
          <p:spPr>
            <a:xfrm>
              <a:off x="7842802" y="2420888"/>
              <a:ext cx="606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Regra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F3AA28EA-C119-42FE-54B7-B5A9C9BDA289}"/>
                </a:ext>
              </a:extLst>
            </p:cNvPr>
            <p:cNvCxnSpPr>
              <a:cxnSpLocks/>
            </p:cNvCxnSpPr>
            <p:nvPr/>
          </p:nvCxnSpPr>
          <p:spPr>
            <a:xfrm>
              <a:off x="5555767" y="2756496"/>
              <a:ext cx="3059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6E63FC-0C17-77DA-9649-6F6192F8132D}"/>
              </a:ext>
            </a:extLst>
          </p:cNvPr>
          <p:cNvSpPr txBox="1"/>
          <p:nvPr/>
        </p:nvSpPr>
        <p:spPr>
          <a:xfrm>
            <a:off x="5633604" y="2806103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7A1724-BB05-3CFB-8FF2-1170815E2C68}"/>
              </a:ext>
            </a:extLst>
          </p:cNvPr>
          <p:cNvSpPr txBox="1"/>
          <p:nvPr/>
        </p:nvSpPr>
        <p:spPr>
          <a:xfrm>
            <a:off x="5633604" y="3122954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E’T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61A87AF-1CD2-87F6-F563-816A20CB0619}"/>
              </a:ext>
            </a:extLst>
          </p:cNvPr>
          <p:cNvSpPr txBox="1"/>
          <p:nvPr/>
        </p:nvSpPr>
        <p:spPr>
          <a:xfrm>
            <a:off x="5633604" y="3439805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 err="1"/>
              <a:t>E’a</a:t>
            </a:r>
            <a:endParaRPr lang="pt-BR" sz="1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C67E7F-0EBF-8109-1CB1-A9B237D788C9}"/>
              </a:ext>
            </a:extLst>
          </p:cNvPr>
          <p:cNvSpPr txBox="1"/>
          <p:nvPr/>
        </p:nvSpPr>
        <p:spPr>
          <a:xfrm>
            <a:off x="5633604" y="375665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E’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36BDA5-DDFC-11F3-8AE7-232E29A966F3}"/>
              </a:ext>
            </a:extLst>
          </p:cNvPr>
          <p:cNvSpPr txBox="1"/>
          <p:nvPr/>
        </p:nvSpPr>
        <p:spPr>
          <a:xfrm>
            <a:off x="6653279" y="2806103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1"/>
                </a:solidFill>
                <a:sym typeface="Symbol" panose="05050102010706020507" pitchFamily="18" charset="2"/>
              </a:rPr>
              <a:t>ab</a:t>
            </a:r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2FFA2E4-88C7-771D-5884-FF62B142E315}"/>
              </a:ext>
            </a:extLst>
          </p:cNvPr>
          <p:cNvSpPr txBox="1"/>
          <p:nvPr/>
        </p:nvSpPr>
        <p:spPr>
          <a:xfrm>
            <a:off x="6653279" y="3122954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1"/>
                </a:solidFill>
                <a:sym typeface="Symbol" panose="05050102010706020507" pitchFamily="18" charset="2"/>
              </a:rPr>
              <a:t>ab</a:t>
            </a:r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E0CF031-5BBD-71F1-9785-B6C970CC1E6F}"/>
              </a:ext>
            </a:extLst>
          </p:cNvPr>
          <p:cNvSpPr txBox="1"/>
          <p:nvPr/>
        </p:nvSpPr>
        <p:spPr>
          <a:xfrm>
            <a:off x="6653279" y="3439805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1"/>
                </a:solidFill>
                <a:sym typeface="Symbol" panose="05050102010706020507" pitchFamily="18" charset="2"/>
              </a:rPr>
              <a:t>ab</a:t>
            </a:r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7B63C12-03D6-894B-7DC4-337392C23B47}"/>
              </a:ext>
            </a:extLst>
          </p:cNvPr>
          <p:cNvSpPr txBox="1"/>
          <p:nvPr/>
        </p:nvSpPr>
        <p:spPr>
          <a:xfrm>
            <a:off x="6653279" y="375665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b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BFEE252-82BF-EF62-352E-0BB848A385E6}"/>
              </a:ext>
            </a:extLst>
          </p:cNvPr>
          <p:cNvSpPr txBox="1"/>
          <p:nvPr/>
        </p:nvSpPr>
        <p:spPr>
          <a:xfrm>
            <a:off x="7672953" y="2806103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E  TE’</a:t>
            </a:r>
            <a:endParaRPr lang="pt-BR" sz="14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7C548D-DC0C-C093-45B8-935125CC7D9F}"/>
              </a:ext>
            </a:extLst>
          </p:cNvPr>
          <p:cNvSpPr txBox="1"/>
          <p:nvPr/>
        </p:nvSpPr>
        <p:spPr>
          <a:xfrm>
            <a:off x="7672953" y="3122954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T  a</a:t>
            </a:r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6461AD8-D6F6-AD33-90F7-09E73F7BD257}"/>
              </a:ext>
            </a:extLst>
          </p:cNvPr>
          <p:cNvSpPr txBox="1"/>
          <p:nvPr/>
        </p:nvSpPr>
        <p:spPr>
          <a:xfrm>
            <a:off x="7672953" y="3439805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</a:t>
            </a:r>
            <a:endParaRPr lang="pt-BR" sz="14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59F10A5-BC59-CC60-11F2-5B53EF6B619E}"/>
              </a:ext>
            </a:extLst>
          </p:cNvPr>
          <p:cNvSpPr txBox="1"/>
          <p:nvPr/>
        </p:nvSpPr>
        <p:spPr>
          <a:xfrm>
            <a:off x="7672953" y="375665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ERRO</a:t>
            </a:r>
            <a:endParaRPr lang="pt-BR" sz="14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1EE4EDA-49D4-E150-EB99-B7C9FEBF13E3}"/>
              </a:ext>
            </a:extLst>
          </p:cNvPr>
          <p:cNvSpPr txBox="1"/>
          <p:nvPr/>
        </p:nvSpPr>
        <p:spPr>
          <a:xfrm>
            <a:off x="4067944" y="2492896"/>
            <a:ext cx="1103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sng" strike="noStrike" baseline="0" dirty="0"/>
              <a:t>Cadeia</a:t>
            </a:r>
            <a:r>
              <a:rPr lang="pt-BR" sz="1400" b="0" i="0" u="none" strike="noStrike" baseline="0" dirty="0"/>
              <a:t>: </a:t>
            </a:r>
            <a:r>
              <a:rPr lang="pt-BR" sz="1400" b="1" i="0" u="none" strike="noStrike" baseline="0" dirty="0" err="1"/>
              <a:t>a</a:t>
            </a:r>
            <a:r>
              <a:rPr lang="pt-BR" sz="1400" b="1" i="0" u="none" strike="noStrike" baseline="0" dirty="0" err="1">
                <a:sym typeface="Symbol" panose="05050102010706020507" pitchFamily="18" charset="2"/>
              </a:rPr>
              <a:t></a:t>
            </a:r>
            <a:r>
              <a:rPr lang="pt-BR" sz="1400" b="1" i="0" u="none" strike="noStrike" baseline="0" dirty="0" err="1"/>
              <a:t>b</a:t>
            </a:r>
            <a:endParaRPr lang="pt-BR" sz="1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85A93B-FFFD-EF46-2060-ABE0EA1C84BA}"/>
              </a:ext>
            </a:extLst>
          </p:cNvPr>
          <p:cNvSpPr txBox="1"/>
          <p:nvPr/>
        </p:nvSpPr>
        <p:spPr>
          <a:xfrm>
            <a:off x="5494213" y="4388139"/>
            <a:ext cx="3182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0" u="none" strike="noStrike" baseline="0" dirty="0"/>
              <a:t>A cadeia não pertence à linguagem!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5751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>
                <a:solidFill>
                  <a:srgbClr val="000000"/>
                </a:solidFill>
              </a:rPr>
              <a:t>Algoritmo de análise sintática</a:t>
            </a:r>
            <a:endParaRPr lang="pt-BR" sz="1600" b="1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EB3B71-D803-9E3F-4C7F-063CB84A90EE}"/>
              </a:ext>
            </a:extLst>
          </p:cNvPr>
          <p:cNvSpPr txBox="1"/>
          <p:nvPr/>
        </p:nvSpPr>
        <p:spPr>
          <a:xfrm>
            <a:off x="1115616" y="2924944"/>
            <a:ext cx="702000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empilhe um símbolo delimitador (</a:t>
            </a:r>
            <a:r>
              <a:rPr lang="pt-BR" sz="1400" b="0" i="0" u="none" strike="noStrike" baseline="0" dirty="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) e o símbolo inicial da gramática;</a:t>
            </a:r>
          </a:p>
          <a:p>
            <a:pPr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concatene ao final da cadeia um símbolo delimitador (</a:t>
            </a:r>
            <a:r>
              <a:rPr lang="pt-BR" sz="1400" b="0" i="0" u="none" strike="noStrike" baseline="0" dirty="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);</a:t>
            </a:r>
          </a:p>
          <a:p>
            <a:pPr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faça </a:t>
            </a:r>
            <a:r>
              <a:rPr lang="pt-BR" sz="1400" b="0" i="1" u="none" strike="noStrike" baseline="0" dirty="0" err="1">
                <a:solidFill>
                  <a:srgbClr val="000000"/>
                </a:solidFill>
              </a:rPr>
              <a:t>ip</a:t>
            </a:r>
            <a:r>
              <a:rPr lang="pt-BR" sz="14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apontar para o primeiro símbolo da cadeia;</a:t>
            </a:r>
          </a:p>
          <a:p>
            <a:pPr algn="l"/>
            <a:r>
              <a:rPr lang="pt-BR" sz="1400" b="1" i="0" u="none" strike="noStrike" baseline="0" dirty="0">
                <a:solidFill>
                  <a:srgbClr val="000000"/>
                </a:solidFill>
              </a:rPr>
              <a:t>repetir</a:t>
            </a:r>
          </a:p>
          <a:p>
            <a:pPr marL="266700"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X </a:t>
            </a:r>
            <a:r>
              <a:rPr lang="pt-BR" sz="1400" b="0" i="1" u="none" strike="noStrike" baseline="0" dirty="0">
                <a:solidFill>
                  <a:srgbClr val="000000"/>
                </a:solidFill>
              </a:rPr>
              <a:t>= 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símbolo no topo da pilha;</a:t>
            </a:r>
          </a:p>
          <a:p>
            <a:pPr marL="266700"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a </a:t>
            </a:r>
            <a:r>
              <a:rPr lang="pt-BR" sz="1400" b="0" i="1" u="none" strike="noStrike" baseline="0" dirty="0">
                <a:solidFill>
                  <a:srgbClr val="000000"/>
                </a:solidFill>
              </a:rPr>
              <a:t>= 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símbolo apontado por </a:t>
            </a:r>
            <a:r>
              <a:rPr lang="pt-BR" sz="1400" b="0" i="0" u="none" strike="noStrike" baseline="0" dirty="0" err="1">
                <a:solidFill>
                  <a:srgbClr val="000000"/>
                </a:solidFill>
              </a:rPr>
              <a:t>ip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;</a:t>
            </a:r>
          </a:p>
          <a:p>
            <a:pPr marL="266700" algn="l"/>
            <a:r>
              <a:rPr lang="pt-BR" sz="1400" b="1" i="0" u="none" strike="noStrike" baseline="0" dirty="0">
                <a:solidFill>
                  <a:srgbClr val="000000"/>
                </a:solidFill>
              </a:rPr>
              <a:t>se 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(X for um terminal) </a:t>
            </a:r>
            <a:r>
              <a:rPr lang="pt-BR" sz="1400" b="1" i="0" u="none" strike="noStrike" baseline="0" dirty="0">
                <a:solidFill>
                  <a:srgbClr val="000000"/>
                </a:solidFill>
              </a:rPr>
              <a:t>ou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 (o símbolo delimitador) </a:t>
            </a:r>
            <a:r>
              <a:rPr lang="pt-BR" sz="1400" b="1" i="0" u="none" strike="noStrike" baseline="0" dirty="0">
                <a:solidFill>
                  <a:srgbClr val="000000"/>
                </a:solidFill>
              </a:rPr>
              <a:t>então</a:t>
            </a:r>
          </a:p>
          <a:p>
            <a:pPr marL="266700" algn="l"/>
            <a:r>
              <a:rPr lang="pt-BR" sz="1400" b="1" i="0" u="none" strike="noStrike" baseline="0" dirty="0">
                <a:solidFill>
                  <a:srgbClr val="000000"/>
                </a:solidFill>
              </a:rPr>
              <a:t>     se 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X = a </a:t>
            </a:r>
            <a:r>
              <a:rPr lang="pt-BR" sz="1400" b="1" i="0" u="none" strike="noStrike" baseline="0" dirty="0">
                <a:solidFill>
                  <a:srgbClr val="000000"/>
                </a:solidFill>
              </a:rPr>
              <a:t>então </a:t>
            </a:r>
          </a:p>
          <a:p>
            <a:pPr marL="266700" algn="l"/>
            <a:r>
              <a:rPr lang="pt-BR" sz="1400" b="1" dirty="0">
                <a:solidFill>
                  <a:srgbClr val="000000"/>
                </a:solidFill>
              </a:rPr>
              <a:t>          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desempilhar X;</a:t>
            </a:r>
          </a:p>
          <a:p>
            <a:pPr marL="266700"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          avançar </a:t>
            </a:r>
            <a:r>
              <a:rPr lang="pt-BR" sz="1400" b="0" i="0" u="none" strike="noStrike" baseline="0" dirty="0" err="1">
                <a:solidFill>
                  <a:srgbClr val="000000"/>
                </a:solidFill>
              </a:rPr>
              <a:t>ip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;</a:t>
            </a:r>
          </a:p>
          <a:p>
            <a:pPr marL="266700" algn="l"/>
            <a:r>
              <a:rPr lang="pt-BR" sz="1400" b="1" i="0" u="none" strike="noStrike" baseline="0" dirty="0">
                <a:solidFill>
                  <a:srgbClr val="000000"/>
                </a:solidFill>
              </a:rPr>
              <a:t>     senão 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ERRO;</a:t>
            </a:r>
          </a:p>
          <a:p>
            <a:pPr marL="266700" algn="l"/>
            <a:r>
              <a:rPr lang="pt-BR" sz="1400" b="1" i="0" u="none" strike="noStrike" baseline="0" dirty="0">
                <a:solidFill>
                  <a:srgbClr val="000000"/>
                </a:solidFill>
              </a:rPr>
              <a:t>senão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pt-BR" sz="1400" b="0" i="0" u="none" strike="noStrike" baseline="0" dirty="0">
                <a:solidFill>
                  <a:srgbClr val="CD3300"/>
                </a:solidFill>
              </a:rPr>
              <a:t>/*X é um não terminal*/</a:t>
            </a:r>
          </a:p>
          <a:p>
            <a:pPr marL="266700"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     </a:t>
            </a:r>
            <a:r>
              <a:rPr lang="pt-BR" sz="1400" b="1" i="0" u="none" strike="noStrike" baseline="0" dirty="0">
                <a:solidFill>
                  <a:srgbClr val="000000"/>
                </a:solidFill>
              </a:rPr>
              <a:t>se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 (existe na tabela sintática uma regra de X que produza </a:t>
            </a:r>
            <a:r>
              <a:rPr lang="pt-BR" sz="1400" u="none" strike="noStrike" baseline="0" dirty="0">
                <a:solidFill>
                  <a:srgbClr val="000000"/>
                </a:solidFill>
              </a:rPr>
              <a:t>a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) </a:t>
            </a:r>
            <a:r>
              <a:rPr lang="pt-BR" sz="1400" b="1" i="0" u="none" strike="noStrike" baseline="0" dirty="0">
                <a:solidFill>
                  <a:srgbClr val="000000"/>
                </a:solidFill>
              </a:rPr>
              <a:t>então</a:t>
            </a:r>
          </a:p>
          <a:p>
            <a:pPr marL="266700"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          desempilhar X;</a:t>
            </a:r>
          </a:p>
          <a:p>
            <a:pPr marL="266700"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          empilhar em sentido inverso o lado direito da regra selecionada;</a:t>
            </a:r>
          </a:p>
          <a:p>
            <a:pPr marL="266700" algn="l"/>
            <a:r>
              <a:rPr lang="pt-BR" sz="1400" b="0" i="0" u="none" strike="noStrike" baseline="0" dirty="0">
                <a:solidFill>
                  <a:srgbClr val="000000"/>
                </a:solidFill>
              </a:rPr>
              <a:t>     </a:t>
            </a:r>
            <a:r>
              <a:rPr lang="pt-BR" sz="1400" b="1" i="0" u="none" strike="noStrike" baseline="0" dirty="0">
                <a:solidFill>
                  <a:srgbClr val="000000"/>
                </a:solidFill>
              </a:rPr>
              <a:t>senão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 ERRO;</a:t>
            </a:r>
          </a:p>
          <a:p>
            <a:pPr algn="l"/>
            <a:r>
              <a:rPr lang="pt-BR" sz="1400" b="1" i="0" u="none" strike="noStrike" baseline="0" dirty="0">
                <a:solidFill>
                  <a:srgbClr val="000000"/>
                </a:solidFill>
              </a:rPr>
              <a:t>até que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 X=símbolo delimitador </a:t>
            </a:r>
            <a:r>
              <a:rPr lang="pt-BR" sz="1400" b="1" i="0" u="none" strike="noStrike" baseline="0" dirty="0">
                <a:solidFill>
                  <a:srgbClr val="000000"/>
                </a:solidFill>
              </a:rPr>
              <a:t>ou</a:t>
            </a:r>
            <a:r>
              <a:rPr lang="pt-BR" sz="1400" b="0" i="0" u="none" strike="noStrike" baseline="0" dirty="0">
                <a:solidFill>
                  <a:srgbClr val="000000"/>
                </a:solidFill>
              </a:rPr>
              <a:t> a=símbolo delimitador </a:t>
            </a:r>
            <a:r>
              <a:rPr lang="pt-BR" sz="1400" b="0" i="0" u="none" strike="noStrike" baseline="0" dirty="0">
                <a:solidFill>
                  <a:srgbClr val="CD3300"/>
                </a:solidFill>
              </a:rPr>
              <a:t>/*pilha está vazia ou fim de cadeia*/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32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1524000" lvl="1" indent="-809625" fontAlgn="t">
              <a:spcBef>
                <a:spcPts val="6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	</a:t>
            </a:r>
            <a:r>
              <a:rPr lang="pt-BR" sz="1400" b="0" i="0" u="none" strike="noStrike" baseline="0" dirty="0"/>
              <a:t>&lt;S&gt; ::= 0 &lt;A&gt; | 1 &lt;B&gt;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&lt;A&gt; ::= 1 &lt;B&gt; | 2</a:t>
            </a:r>
            <a:br>
              <a:rPr lang="pt-BR" sz="1400" b="0" i="0" u="none" strike="noStrike" baseline="0" dirty="0"/>
            </a:br>
            <a:r>
              <a:rPr lang="pt-BR" sz="1400" b="0" i="0" u="none" strike="noStrike" baseline="0" dirty="0"/>
              <a:t>&lt;B&gt; ::= 0 &lt;A&gt; | 2</a:t>
            </a:r>
            <a:endParaRPr lang="pt-BR" sz="1400" dirty="0"/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40E1445-08A8-82F6-29DF-4D5B26F3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01179"/>
              </p:ext>
            </p:extLst>
          </p:nvPr>
        </p:nvGraphicFramePr>
        <p:xfrm>
          <a:off x="2124080" y="3429000"/>
          <a:ext cx="316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77087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075333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3410599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21811756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4057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0A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1B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77523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1B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07549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B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0A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B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pt-BR" sz="1400" dirty="0"/>
                        <a:t> 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25277"/>
                  </a:ext>
                </a:extLst>
              </a:tr>
            </a:tbl>
          </a:graphicData>
        </a:graphic>
      </p:graphicFrame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DC3B776-16EC-A4BE-ABF9-2BF7E90E9D31}"/>
              </a:ext>
            </a:extLst>
          </p:cNvPr>
          <p:cNvGrpSpPr/>
          <p:nvPr/>
        </p:nvGrpSpPr>
        <p:grpSpPr>
          <a:xfrm>
            <a:off x="5555767" y="2420888"/>
            <a:ext cx="3059025" cy="3852000"/>
            <a:chOff x="5555767" y="2420888"/>
            <a:chExt cx="3059025" cy="3852000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CD61A7C-0CE7-4435-0E6A-B3A1366B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575442" y="2420888"/>
              <a:ext cx="0" cy="38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64DB1D7-C92F-857A-1F86-D9DFF7042858}"/>
                </a:ext>
              </a:extLst>
            </p:cNvPr>
            <p:cNvCxnSpPr>
              <a:cxnSpLocks/>
            </p:cNvCxnSpPr>
            <p:nvPr/>
          </p:nvCxnSpPr>
          <p:spPr>
            <a:xfrm>
              <a:off x="7595116" y="2420888"/>
              <a:ext cx="0" cy="38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D71C20-EA28-E1E4-D52D-B4A140C12C1D}"/>
                </a:ext>
              </a:extLst>
            </p:cNvPr>
            <p:cNvSpPr txBox="1"/>
            <p:nvPr/>
          </p:nvSpPr>
          <p:spPr>
            <a:xfrm>
              <a:off x="5793704" y="2420888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Pilha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24BECDA-46F1-ECDE-E2F9-4055A8951614}"/>
                </a:ext>
              </a:extLst>
            </p:cNvPr>
            <p:cNvSpPr txBox="1"/>
            <p:nvPr/>
          </p:nvSpPr>
          <p:spPr>
            <a:xfrm>
              <a:off x="6752530" y="2420888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Cadeia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991349E-EF95-88F8-564A-B5E34D92AD3E}"/>
                </a:ext>
              </a:extLst>
            </p:cNvPr>
            <p:cNvSpPr txBox="1"/>
            <p:nvPr/>
          </p:nvSpPr>
          <p:spPr>
            <a:xfrm>
              <a:off x="7842802" y="2420888"/>
              <a:ext cx="606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Regra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F3AA28EA-C119-42FE-54B7-B5A9C9BDA289}"/>
                </a:ext>
              </a:extLst>
            </p:cNvPr>
            <p:cNvCxnSpPr>
              <a:cxnSpLocks/>
            </p:cNvCxnSpPr>
            <p:nvPr/>
          </p:nvCxnSpPr>
          <p:spPr>
            <a:xfrm>
              <a:off x="5555767" y="2756496"/>
              <a:ext cx="3059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6E63FC-0C17-77DA-9649-6F6192F8132D}"/>
              </a:ext>
            </a:extLst>
          </p:cNvPr>
          <p:cNvSpPr txBox="1"/>
          <p:nvPr/>
        </p:nvSpPr>
        <p:spPr>
          <a:xfrm>
            <a:off x="5633604" y="2806103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7A1724-BB05-3CFB-8FF2-1170815E2C68}"/>
              </a:ext>
            </a:extLst>
          </p:cNvPr>
          <p:cNvSpPr txBox="1"/>
          <p:nvPr/>
        </p:nvSpPr>
        <p:spPr>
          <a:xfrm>
            <a:off x="5633604" y="3122954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A0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61A87AF-1CD2-87F6-F563-816A20CB0619}"/>
              </a:ext>
            </a:extLst>
          </p:cNvPr>
          <p:cNvSpPr txBox="1"/>
          <p:nvPr/>
        </p:nvSpPr>
        <p:spPr>
          <a:xfrm>
            <a:off x="5633604" y="3439805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C67E7F-0EBF-8109-1CB1-A9B237D788C9}"/>
              </a:ext>
            </a:extLst>
          </p:cNvPr>
          <p:cNvSpPr txBox="1"/>
          <p:nvPr/>
        </p:nvSpPr>
        <p:spPr>
          <a:xfrm>
            <a:off x="5633604" y="375665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B1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C5519D-DB3A-3BC8-AF6A-D09D8388F427}"/>
              </a:ext>
            </a:extLst>
          </p:cNvPr>
          <p:cNvSpPr txBox="1"/>
          <p:nvPr/>
        </p:nvSpPr>
        <p:spPr>
          <a:xfrm>
            <a:off x="5633604" y="4073507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B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7D5416-126C-9925-B2F3-91148C673664}"/>
              </a:ext>
            </a:extLst>
          </p:cNvPr>
          <p:cNvSpPr txBox="1"/>
          <p:nvPr/>
        </p:nvSpPr>
        <p:spPr>
          <a:xfrm>
            <a:off x="5633604" y="43903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A0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B243BCC-E8D1-F96D-182C-6280997D4FEB}"/>
              </a:ext>
            </a:extLst>
          </p:cNvPr>
          <p:cNvSpPr txBox="1"/>
          <p:nvPr/>
        </p:nvSpPr>
        <p:spPr>
          <a:xfrm>
            <a:off x="5633604" y="4707209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2CBCAD2-5D42-03EF-C005-CD9014EA0063}"/>
              </a:ext>
            </a:extLst>
          </p:cNvPr>
          <p:cNvSpPr txBox="1"/>
          <p:nvPr/>
        </p:nvSpPr>
        <p:spPr>
          <a:xfrm>
            <a:off x="5633604" y="5024060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B1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3B399A-1E05-8A4D-8A48-1C26AF67ECE7}"/>
              </a:ext>
            </a:extLst>
          </p:cNvPr>
          <p:cNvSpPr txBox="1"/>
          <p:nvPr/>
        </p:nvSpPr>
        <p:spPr>
          <a:xfrm>
            <a:off x="5633604" y="5340911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pt-BR" sz="1400" dirty="0"/>
              <a:t>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D1A709-A50C-B1D4-0BE2-94316AC4CFEC}"/>
              </a:ext>
            </a:extLst>
          </p:cNvPr>
          <p:cNvSpPr txBox="1"/>
          <p:nvPr/>
        </p:nvSpPr>
        <p:spPr>
          <a:xfrm>
            <a:off x="5633604" y="56577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2</a:t>
            </a:r>
            <a:endParaRPr lang="pt-BR" sz="1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36BDA5-DDFC-11F3-8AE7-232E29A966F3}"/>
              </a:ext>
            </a:extLst>
          </p:cNvPr>
          <p:cNvSpPr txBox="1"/>
          <p:nvPr/>
        </p:nvSpPr>
        <p:spPr>
          <a:xfrm>
            <a:off x="6653279" y="2806103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01012</a:t>
            </a:r>
            <a:endParaRPr lang="pt-BR" sz="1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2FFA2E4-88C7-771D-5884-FF62B142E315}"/>
              </a:ext>
            </a:extLst>
          </p:cNvPr>
          <p:cNvSpPr txBox="1"/>
          <p:nvPr/>
        </p:nvSpPr>
        <p:spPr>
          <a:xfrm>
            <a:off x="6653279" y="3122954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01012</a:t>
            </a:r>
            <a:endParaRPr lang="pt-BR" sz="14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E0CF031-5BBD-71F1-9785-B6C970CC1E6F}"/>
              </a:ext>
            </a:extLst>
          </p:cNvPr>
          <p:cNvSpPr txBox="1"/>
          <p:nvPr/>
        </p:nvSpPr>
        <p:spPr>
          <a:xfrm>
            <a:off x="6653279" y="3439805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1012</a:t>
            </a:r>
            <a:endParaRPr lang="pt-BR" sz="14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7B63C12-03D6-894B-7DC4-337392C23B47}"/>
              </a:ext>
            </a:extLst>
          </p:cNvPr>
          <p:cNvSpPr txBox="1"/>
          <p:nvPr/>
        </p:nvSpPr>
        <p:spPr>
          <a:xfrm>
            <a:off x="6653279" y="375665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1012</a:t>
            </a:r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CCF0AF1-AC60-E9EE-B130-03E5170673FB}"/>
              </a:ext>
            </a:extLst>
          </p:cNvPr>
          <p:cNvSpPr txBox="1"/>
          <p:nvPr/>
        </p:nvSpPr>
        <p:spPr>
          <a:xfrm>
            <a:off x="6653279" y="4073507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012</a:t>
            </a:r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9682A8A-2345-7B53-C7F5-55687C826E39}"/>
              </a:ext>
            </a:extLst>
          </p:cNvPr>
          <p:cNvSpPr txBox="1"/>
          <p:nvPr/>
        </p:nvSpPr>
        <p:spPr>
          <a:xfrm>
            <a:off x="6653279" y="43903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012</a:t>
            </a:r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71FED6F-7EEF-63CD-015B-13E2767D88DA}"/>
              </a:ext>
            </a:extLst>
          </p:cNvPr>
          <p:cNvSpPr txBox="1"/>
          <p:nvPr/>
        </p:nvSpPr>
        <p:spPr>
          <a:xfrm>
            <a:off x="6653279" y="4707209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12</a:t>
            </a:r>
            <a:endParaRPr lang="pt-BR" sz="14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909F45B-2ADB-C38B-AAA6-C7CC80AE860D}"/>
              </a:ext>
            </a:extLst>
          </p:cNvPr>
          <p:cNvSpPr txBox="1"/>
          <p:nvPr/>
        </p:nvSpPr>
        <p:spPr>
          <a:xfrm>
            <a:off x="6653279" y="5024060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12</a:t>
            </a:r>
            <a:endParaRPr lang="pt-BR" sz="1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BD26E52-297B-DFDA-88E5-C7B3379E8948}"/>
              </a:ext>
            </a:extLst>
          </p:cNvPr>
          <p:cNvSpPr txBox="1"/>
          <p:nvPr/>
        </p:nvSpPr>
        <p:spPr>
          <a:xfrm>
            <a:off x="6653279" y="5340911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2</a:t>
            </a:r>
            <a:endParaRPr lang="pt-BR" sz="14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47F037-65F4-5470-EA4F-55D89E6C1EA5}"/>
              </a:ext>
            </a:extLst>
          </p:cNvPr>
          <p:cNvSpPr txBox="1"/>
          <p:nvPr/>
        </p:nvSpPr>
        <p:spPr>
          <a:xfrm>
            <a:off x="6653279" y="56577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2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BFEE252-82BF-EF62-352E-0BB848A385E6}"/>
              </a:ext>
            </a:extLst>
          </p:cNvPr>
          <p:cNvSpPr txBox="1"/>
          <p:nvPr/>
        </p:nvSpPr>
        <p:spPr>
          <a:xfrm>
            <a:off x="7672953" y="2806103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S  0A</a:t>
            </a:r>
            <a:endParaRPr lang="pt-BR" sz="14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7C548D-DC0C-C093-45B8-935125CC7D9F}"/>
              </a:ext>
            </a:extLst>
          </p:cNvPr>
          <p:cNvSpPr txBox="1"/>
          <p:nvPr/>
        </p:nvSpPr>
        <p:spPr>
          <a:xfrm>
            <a:off x="7672953" y="3122954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</a:t>
            </a:r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6461AD8-D6F6-AD33-90F7-09E73F7BD257}"/>
              </a:ext>
            </a:extLst>
          </p:cNvPr>
          <p:cNvSpPr txBox="1"/>
          <p:nvPr/>
        </p:nvSpPr>
        <p:spPr>
          <a:xfrm>
            <a:off x="7672953" y="3439805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A  1B</a:t>
            </a:r>
            <a:endParaRPr lang="pt-BR" sz="14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59F10A5-BC59-CC60-11F2-5B53EF6B619E}"/>
              </a:ext>
            </a:extLst>
          </p:cNvPr>
          <p:cNvSpPr txBox="1"/>
          <p:nvPr/>
        </p:nvSpPr>
        <p:spPr>
          <a:xfrm>
            <a:off x="7672953" y="375665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 </a:t>
            </a:r>
            <a:endParaRPr lang="pt-BR" sz="14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2B0661F-8278-C437-A3FE-6125FC8513E9}"/>
              </a:ext>
            </a:extLst>
          </p:cNvPr>
          <p:cNvSpPr txBox="1"/>
          <p:nvPr/>
        </p:nvSpPr>
        <p:spPr>
          <a:xfrm>
            <a:off x="7672953" y="4073507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pt-BR" sz="1400" dirty="0">
                <a:sym typeface="Symbol" panose="05050102010706020507" pitchFamily="18" charset="2"/>
              </a:rPr>
              <a:t>  0A</a:t>
            </a:r>
            <a:endParaRPr lang="pt-BR" sz="14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49BDABF-C9BF-0662-F35C-326DE96812C8}"/>
              </a:ext>
            </a:extLst>
          </p:cNvPr>
          <p:cNvSpPr txBox="1"/>
          <p:nvPr/>
        </p:nvSpPr>
        <p:spPr>
          <a:xfrm>
            <a:off x="7672953" y="43903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</a:t>
            </a:r>
            <a:endParaRPr lang="pt-BR" sz="14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3EF8E1A-16B2-9A58-E16F-2B41AEBBB60E}"/>
              </a:ext>
            </a:extLst>
          </p:cNvPr>
          <p:cNvSpPr txBox="1"/>
          <p:nvPr/>
        </p:nvSpPr>
        <p:spPr>
          <a:xfrm>
            <a:off x="7672953" y="4707209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A  1B</a:t>
            </a:r>
            <a:endParaRPr lang="pt-BR" sz="14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5B8039B-48A1-3E73-D38B-D0CABAFC1E03}"/>
              </a:ext>
            </a:extLst>
          </p:cNvPr>
          <p:cNvSpPr txBox="1"/>
          <p:nvPr/>
        </p:nvSpPr>
        <p:spPr>
          <a:xfrm>
            <a:off x="7672953" y="5024060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</a:t>
            </a:r>
            <a:endParaRPr lang="pt-BR" sz="14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9DDF70-57C0-7D2D-2CE2-4D0A41D31917}"/>
              </a:ext>
            </a:extLst>
          </p:cNvPr>
          <p:cNvSpPr txBox="1"/>
          <p:nvPr/>
        </p:nvSpPr>
        <p:spPr>
          <a:xfrm>
            <a:off x="7672953" y="5340911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 B  2</a:t>
            </a:r>
            <a:endParaRPr lang="pt-BR" sz="1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8B63CFB-70A0-8D7E-1E59-7A1EEEB837E9}"/>
              </a:ext>
            </a:extLst>
          </p:cNvPr>
          <p:cNvSpPr txBox="1"/>
          <p:nvPr/>
        </p:nvSpPr>
        <p:spPr>
          <a:xfrm>
            <a:off x="7672953" y="565775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</a:t>
            </a:r>
            <a:endParaRPr lang="pt-BR" sz="14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1EE4EDA-49D4-E150-EB99-B7C9FEBF13E3}"/>
              </a:ext>
            </a:extLst>
          </p:cNvPr>
          <p:cNvSpPr txBox="1"/>
          <p:nvPr/>
        </p:nvSpPr>
        <p:spPr>
          <a:xfrm>
            <a:off x="4006884" y="2492896"/>
            <a:ext cx="1225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sng" strike="noStrike" baseline="0" dirty="0"/>
              <a:t>Cadeia</a:t>
            </a:r>
            <a:r>
              <a:rPr lang="pt-BR" sz="1400" b="0" i="0" u="none" strike="noStrike" baseline="0" dirty="0"/>
              <a:t>: </a:t>
            </a:r>
            <a:r>
              <a:rPr lang="pt-BR" sz="1400" b="1" i="0" u="none" strike="noStrike" baseline="0" dirty="0"/>
              <a:t>01012</a:t>
            </a:r>
            <a:endParaRPr lang="pt-BR" sz="1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DE35AE-F7B1-F939-0063-A800FC1FA05B}"/>
              </a:ext>
            </a:extLst>
          </p:cNvPr>
          <p:cNvSpPr txBox="1"/>
          <p:nvPr/>
        </p:nvSpPr>
        <p:spPr>
          <a:xfrm>
            <a:off x="5629091" y="597272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3AD2D5-4B48-9393-45E7-0F6958DA012D}"/>
              </a:ext>
            </a:extLst>
          </p:cNvPr>
          <p:cNvSpPr txBox="1"/>
          <p:nvPr/>
        </p:nvSpPr>
        <p:spPr>
          <a:xfrm>
            <a:off x="6648766" y="597272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pt-BR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60F710-A51D-F089-3A6F-5C846B882E4F}"/>
              </a:ext>
            </a:extLst>
          </p:cNvPr>
          <p:cNvSpPr txBox="1"/>
          <p:nvPr/>
        </p:nvSpPr>
        <p:spPr>
          <a:xfrm>
            <a:off x="7668440" y="597272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Symbol" panose="05050102010706020507" pitchFamily="18" charset="2"/>
              </a:rPr>
              <a:t>SUCESSO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060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7" grpId="0"/>
      <p:bldP spid="1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8000" y="1620000"/>
                <a:ext cx="8686800" cy="5141168"/>
              </a:xfrm>
            </p:spPr>
            <p:txBody>
              <a:bodyPr>
                <a:norm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pt-BR" sz="2000" cap="small" dirty="0"/>
                  <a:t>análise sintática descendente (ASD)</a:t>
                </a:r>
              </a:p>
              <a:p>
                <a:pPr marL="266700" lvl="1" indent="-266700" fontAlgn="t">
                  <a:spcBef>
                    <a:spcPts val="1800"/>
                  </a:spcBef>
                  <a:buFont typeface="Symbol" panose="05050102010706020507" pitchFamily="18" charset="2"/>
                  <a:buChar char="-"/>
                </a:pPr>
                <a:r>
                  <a:rPr lang="pt-BR" sz="1800" b="1" dirty="0"/>
                  <a:t>ASD preditiva não recursiva</a:t>
                </a:r>
              </a:p>
              <a:p>
                <a:pPr marL="542925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600" b="1" dirty="0"/>
                  <a:t>Tabela sintática</a:t>
                </a:r>
              </a:p>
              <a:p>
                <a:pPr marL="1073150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600" dirty="0"/>
                  <a:t>Para cada símbolo </a:t>
                </a:r>
                <a:r>
                  <a:rPr lang="pt-BR" sz="1600" b="1" dirty="0">
                    <a:sym typeface="Symbol" panose="05050102010706020507" pitchFamily="18" charset="2"/>
                  </a:rPr>
                  <a:t>X </a:t>
                </a:r>
                <a:r>
                  <a:rPr lang="pt-BR" sz="1600" dirty="0"/>
                  <a:t>da gramática</a:t>
                </a:r>
                <a:r>
                  <a:rPr lang="pt-BR" sz="1600" dirty="0">
                    <a:sym typeface="Symbol" panose="05050102010706020507" pitchFamily="18" charset="2"/>
                  </a:rPr>
                  <a:t>, </a:t>
                </a:r>
                <a:r>
                  <a:rPr lang="pt-BR" sz="1600" dirty="0"/>
                  <a:t>PRIMEIRO(</a:t>
                </a:r>
                <a:r>
                  <a:rPr lang="pt-BR" sz="1600" b="1" dirty="0">
                    <a:sym typeface="Symbol" panose="05050102010706020507" pitchFamily="18" charset="2"/>
                  </a:rPr>
                  <a:t>X</a:t>
                </a:r>
                <a:r>
                  <a:rPr lang="pt-BR" sz="1600" dirty="0"/>
                  <a:t>) é o conjunto de terminais que iniciam as sentenças derivadas a partir de cada regra de </a:t>
                </a:r>
                <a:r>
                  <a:rPr lang="pt-BR" sz="1600" b="1" dirty="0">
                    <a:sym typeface="Symbol" panose="05050102010706020507" pitchFamily="18" charset="2"/>
                  </a:rPr>
                  <a:t>X</a:t>
                </a:r>
                <a:r>
                  <a:rPr lang="pt-BR" sz="1600" dirty="0">
                    <a:sym typeface="Symbol" panose="05050102010706020507" pitchFamily="18" charset="2"/>
                  </a:rPr>
                  <a:t>. </a:t>
                </a:r>
              </a:p>
              <a:p>
                <a:pPr marL="1073150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600" dirty="0"/>
                  <a:t>Para cada não terminal </a:t>
                </a:r>
                <a:r>
                  <a:rPr lang="pt-BR" sz="1600" i="1" dirty="0">
                    <a:sym typeface="Symbol" panose="05050102010706020507" pitchFamily="18" charset="2"/>
                  </a:rPr>
                  <a:t></a:t>
                </a:r>
                <a:r>
                  <a:rPr lang="pt-BR" sz="1600" dirty="0"/>
                  <a:t>, SEGUINTE(</a:t>
                </a:r>
                <a:r>
                  <a:rPr lang="pt-BR" sz="1600" i="1" dirty="0">
                    <a:sym typeface="Symbol" panose="05050102010706020507" pitchFamily="18" charset="2"/>
                  </a:rPr>
                  <a:t></a:t>
                </a:r>
                <a:r>
                  <a:rPr lang="pt-BR" sz="1600" dirty="0"/>
                  <a:t>) é o conjunto de terminais que podem aparecer imediatamente à direita de </a:t>
                </a:r>
                <a:r>
                  <a:rPr lang="pt-BR" sz="1600" i="1" dirty="0">
                    <a:sym typeface="Symbol" panose="05050102010706020507" pitchFamily="18" charset="2"/>
                  </a:rPr>
                  <a:t></a:t>
                </a:r>
                <a:r>
                  <a:rPr lang="pt-BR" sz="1600" dirty="0">
                    <a:sym typeface="Symbol" panose="05050102010706020507" pitchFamily="18" charset="2"/>
                  </a:rPr>
                  <a:t>. </a:t>
                </a:r>
                <a:endParaRPr lang="pt-BR" sz="1600" dirty="0"/>
              </a:p>
              <a:p>
                <a:pPr marL="808038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600" b="1" dirty="0"/>
                  <a:t>Regras para se obter o conjunto PRIMEIRO (</a:t>
                </a:r>
                <a:r>
                  <a:rPr lang="pt-BR" sz="1600" b="1" i="1" dirty="0" err="1"/>
                  <a:t>First</a:t>
                </a:r>
                <a:r>
                  <a:rPr lang="pt-BR" sz="1600" b="1" dirty="0"/>
                  <a:t>)</a:t>
                </a:r>
              </a:p>
              <a:p>
                <a:pPr marL="1073150" lvl="1" indent="-265113" fontAlgn="t">
                  <a:spcBef>
                    <a:spcPts val="600"/>
                  </a:spcBef>
                  <a:buNone/>
                </a:pPr>
                <a:r>
                  <a:rPr lang="pt-BR" sz="1600" dirty="0"/>
                  <a:t>1. 	Se </a:t>
                </a:r>
                <a:r>
                  <a:rPr lang="pt-BR" sz="1600" b="1" dirty="0">
                    <a:sym typeface="Symbol" panose="05050102010706020507" pitchFamily="18" charset="2"/>
                  </a:rPr>
                  <a:t>a</a:t>
                </a:r>
                <a:r>
                  <a:rPr lang="pt-BR" sz="1600" dirty="0"/>
                  <a:t> é um terminal, PRIMEIRO(</a:t>
                </a:r>
                <a:r>
                  <a:rPr lang="pt-BR" sz="1600" b="1" dirty="0">
                    <a:sym typeface="Symbol" panose="05050102010706020507" pitchFamily="18" charset="2"/>
                  </a:rPr>
                  <a:t>a</a:t>
                </a:r>
                <a:r>
                  <a:rPr lang="pt-BR" sz="1600" dirty="0"/>
                  <a:t>) = {</a:t>
                </a:r>
                <a:r>
                  <a:rPr lang="pt-BR" sz="1600" b="1" dirty="0"/>
                  <a:t>a</a:t>
                </a:r>
                <a:r>
                  <a:rPr lang="pt-BR" sz="1600" dirty="0"/>
                  <a:t>};</a:t>
                </a:r>
              </a:p>
              <a:p>
                <a:pPr marL="1073150" lvl="1" indent="-265113" fontAlgn="t">
                  <a:spcBef>
                    <a:spcPts val="600"/>
                  </a:spcBef>
                  <a:buNone/>
                </a:pPr>
                <a:r>
                  <a:rPr lang="pt-BR" sz="1600" dirty="0"/>
                  <a:t>2. 	Se </a:t>
                </a:r>
                <a:r>
                  <a:rPr lang="pt-BR" sz="1600" b="1" dirty="0">
                    <a:sym typeface="Symbol" panose="05050102010706020507" pitchFamily="18" charset="2"/>
                  </a:rPr>
                  <a:t>X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pt-B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/>
                  <a:t> </a:t>
                </a:r>
                <a:r>
                  <a:rPr lang="pt-BR" sz="1600" dirty="0">
                    <a:sym typeface="Symbol" panose="05050102010706020507" pitchFamily="18" charset="2"/>
                  </a:rPr>
                  <a:t></a:t>
                </a:r>
                <a:r>
                  <a:rPr lang="pt-BR" sz="1600" dirty="0"/>
                  <a:t>, então </a:t>
                </a:r>
                <a:r>
                  <a:rPr lang="pt-BR" sz="1600" dirty="0">
                    <a:sym typeface="Symbol" panose="05050102010706020507" pitchFamily="18" charset="2"/>
                  </a:rPr>
                  <a:t>  </a:t>
                </a:r>
                <a:r>
                  <a:rPr lang="pt-BR" sz="1600" dirty="0"/>
                  <a:t>PRIMEIRO(</a:t>
                </a:r>
                <a:r>
                  <a:rPr lang="pt-BR" sz="1600" b="1" dirty="0">
                    <a:sym typeface="Symbol" panose="05050102010706020507" pitchFamily="18" charset="2"/>
                  </a:rPr>
                  <a:t>X</a:t>
                </a:r>
                <a:r>
                  <a:rPr lang="pt-BR" sz="1600" dirty="0"/>
                  <a:t>);</a:t>
                </a:r>
              </a:p>
              <a:p>
                <a:pPr marL="1073150" lvl="1" indent="-265113" fontAlgn="t">
                  <a:spcBef>
                    <a:spcPts val="600"/>
                  </a:spcBef>
                  <a:buNone/>
                </a:pPr>
                <a:r>
                  <a:rPr lang="pt-BR" sz="1600" dirty="0"/>
                  <a:t>3.	Se </a:t>
                </a:r>
                <a:r>
                  <a:rPr lang="pt-BR" sz="1600" b="1" dirty="0">
                    <a:sym typeface="Symbol" panose="05050102010706020507" pitchFamily="18" charset="2"/>
                  </a:rPr>
                  <a:t>X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pt-B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/>
                  <a:t> </a:t>
                </a:r>
                <a:r>
                  <a:rPr lang="pt-BR" sz="1600" b="1" dirty="0"/>
                  <a:t>a</a:t>
                </a:r>
                <a:r>
                  <a:rPr lang="pt-BR" sz="1600" dirty="0">
                    <a:sym typeface="Symbol" panose="05050102010706020507" pitchFamily="18" charset="2"/>
                  </a:rPr>
                  <a:t></a:t>
                </a:r>
                <a:r>
                  <a:rPr lang="pt-BR" sz="1600" dirty="0"/>
                  <a:t>, em que </a:t>
                </a:r>
                <a:r>
                  <a:rPr lang="pt-BR" sz="1600" b="1" dirty="0"/>
                  <a:t>a</a:t>
                </a:r>
                <a:r>
                  <a:rPr lang="pt-BR" sz="1600" dirty="0"/>
                  <a:t> é um símbolo terminal, então </a:t>
                </a:r>
                <a:r>
                  <a:rPr lang="pt-BR" sz="1600" b="1" dirty="0"/>
                  <a:t>a</a:t>
                </a:r>
                <a:r>
                  <a:rPr lang="pt-BR" sz="1600" dirty="0"/>
                  <a:t> </a:t>
                </a:r>
                <a:r>
                  <a:rPr lang="pt-BR" sz="1600" dirty="0">
                    <a:sym typeface="Symbol" panose="05050102010706020507" pitchFamily="18" charset="2"/>
                  </a:rPr>
                  <a:t> </a:t>
                </a:r>
                <a:r>
                  <a:rPr lang="pt-BR" sz="1600" dirty="0"/>
                  <a:t>PRIMEIRO(</a:t>
                </a:r>
                <a:r>
                  <a:rPr lang="pt-BR" sz="1600" b="1" dirty="0">
                    <a:sym typeface="Symbol" panose="05050102010706020507" pitchFamily="18" charset="2"/>
                  </a:rPr>
                  <a:t>X</a:t>
                </a:r>
                <a:r>
                  <a:rPr lang="pt-BR" sz="1600" dirty="0"/>
                  <a:t>)</a:t>
                </a:r>
              </a:p>
              <a:p>
                <a:pPr marL="808038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600" b="1" dirty="0"/>
                  <a:t>Regras para se obter o conjunto SEGUINTE (</a:t>
                </a:r>
                <a:r>
                  <a:rPr lang="pt-BR" sz="1600" b="1" i="1" dirty="0"/>
                  <a:t>Follow</a:t>
                </a:r>
                <a:r>
                  <a:rPr lang="pt-BR" sz="1600" b="1" dirty="0"/>
                  <a:t>)</a:t>
                </a:r>
              </a:p>
              <a:p>
                <a:pPr marL="1073150" lvl="1" indent="-266700" fontAlgn="t">
                  <a:spcBef>
                    <a:spcPts val="600"/>
                  </a:spcBef>
                  <a:buNone/>
                </a:pPr>
                <a:r>
                  <a:rPr lang="pt-BR" sz="1600" dirty="0"/>
                  <a:t>1. 	Se </a:t>
                </a:r>
                <a:r>
                  <a:rPr lang="pt-BR" sz="1600" b="1" dirty="0">
                    <a:sym typeface="Symbol" panose="05050102010706020507" pitchFamily="18" charset="2"/>
                  </a:rPr>
                  <a:t>X</a:t>
                </a:r>
                <a:r>
                  <a:rPr lang="pt-BR" sz="1600" dirty="0"/>
                  <a:t> é o símbolo inicial da gramática, e </a:t>
                </a:r>
                <a:r>
                  <a:rPr lang="pt-BR" sz="1600" dirty="0">
                    <a:sym typeface="Symbol" panose="05050102010706020507" pitchFamily="18" charset="2"/>
                  </a:rPr>
                  <a:t></a:t>
                </a:r>
                <a:r>
                  <a:rPr lang="pt-BR" sz="1600" dirty="0"/>
                  <a:t> é o marcador de fim de sentença (ou </a:t>
                </a:r>
                <a:r>
                  <a:rPr lang="pt-BR" sz="1600" i="1" dirty="0"/>
                  <a:t>fim de arquivo</a:t>
                </a:r>
                <a:r>
                  <a:rPr lang="pt-BR" sz="1600" dirty="0"/>
                  <a:t>), então </a:t>
                </a:r>
                <a:r>
                  <a:rPr lang="pt-BR" sz="1600" dirty="0">
                    <a:sym typeface="Symbol" panose="05050102010706020507" pitchFamily="18" charset="2"/>
                  </a:rPr>
                  <a:t>  </a:t>
                </a:r>
                <a:r>
                  <a:rPr lang="pt-BR" sz="1600" dirty="0"/>
                  <a:t>SEGUINTE(</a:t>
                </a:r>
                <a:r>
                  <a:rPr lang="pt-BR" sz="1600" b="1" dirty="0">
                    <a:sym typeface="Symbol" panose="05050102010706020507" pitchFamily="18" charset="2"/>
                  </a:rPr>
                  <a:t>X</a:t>
                </a:r>
                <a:r>
                  <a:rPr lang="pt-BR" sz="1600" dirty="0"/>
                  <a:t>);</a:t>
                </a:r>
              </a:p>
              <a:p>
                <a:pPr marL="1073150" lvl="1" indent="-266700" fontAlgn="t">
                  <a:spcBef>
                    <a:spcPts val="600"/>
                  </a:spcBef>
                  <a:buNone/>
                </a:pPr>
                <a:r>
                  <a:rPr lang="pt-BR" sz="1600" dirty="0"/>
                  <a:t>2. 	Se </a:t>
                </a:r>
                <a:r>
                  <a:rPr lang="pt-BR" sz="1600" b="1" dirty="0">
                    <a:sym typeface="Symbol" panose="05050102010706020507" pitchFamily="18" charset="2"/>
                  </a:rPr>
                  <a:t>A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pt-B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/>
                  <a:t> </a:t>
                </a:r>
                <a:r>
                  <a:rPr lang="pt-BR" sz="1600" dirty="0">
                    <a:sym typeface="Symbol" panose="05050102010706020507" pitchFamily="18" charset="2"/>
                  </a:rPr>
                  <a:t></a:t>
                </a:r>
                <a:r>
                  <a:rPr lang="pt-BR" sz="1600" b="1" dirty="0"/>
                  <a:t>X</a:t>
                </a:r>
                <a:r>
                  <a:rPr lang="pt-BR" sz="1600" dirty="0">
                    <a:sym typeface="Symbol" panose="05050102010706020507" pitchFamily="18" charset="2"/>
                  </a:rPr>
                  <a:t></a:t>
                </a:r>
                <a:r>
                  <a:rPr lang="pt-BR" sz="1600" dirty="0"/>
                  <a:t>, então PRIMEIRO(</a:t>
                </a:r>
                <a:r>
                  <a:rPr lang="pt-BR" sz="1600" dirty="0">
                    <a:sym typeface="Symbol" panose="05050102010706020507" pitchFamily="18" charset="2"/>
                  </a:rPr>
                  <a:t>)</a:t>
                </a:r>
                <a:r>
                  <a:rPr lang="pt-BR" sz="1600" dirty="0"/>
                  <a:t> </a:t>
                </a:r>
                <a:r>
                  <a:rPr lang="pt-BR" sz="1600" dirty="0">
                    <a:sym typeface="Symbol" panose="05050102010706020507" pitchFamily="18" charset="2"/>
                  </a:rPr>
                  <a:t> </a:t>
                </a:r>
                <a:r>
                  <a:rPr lang="pt-BR" sz="1600" dirty="0"/>
                  <a:t>SEGUINTE(</a:t>
                </a:r>
                <a:r>
                  <a:rPr lang="pt-BR" sz="1600" b="1" dirty="0">
                    <a:sym typeface="Symbol" panose="05050102010706020507" pitchFamily="18" charset="2"/>
                  </a:rPr>
                  <a:t>X</a:t>
                </a:r>
                <a:r>
                  <a:rPr lang="pt-BR" sz="1600" dirty="0"/>
                  <a:t>)</a:t>
                </a:r>
              </a:p>
              <a:p>
                <a:pPr marL="1073150" lvl="1" indent="-266700" fontAlgn="t">
                  <a:spcBef>
                    <a:spcPts val="600"/>
                  </a:spcBef>
                  <a:buNone/>
                </a:pPr>
                <a:r>
                  <a:rPr lang="pt-BR" sz="1400" dirty="0"/>
                  <a:t>3. 	Se </a:t>
                </a:r>
                <a:r>
                  <a:rPr lang="pt-BR" sz="1400" b="1" dirty="0">
                    <a:sym typeface="Symbol" panose="05050102010706020507" pitchFamily="18" charset="2"/>
                  </a:rPr>
                  <a:t>A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pt-B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400" dirty="0"/>
                  <a:t> </a:t>
                </a:r>
                <a:r>
                  <a:rPr lang="pt-BR" sz="1400" dirty="0">
                    <a:sym typeface="Symbol" panose="05050102010706020507" pitchFamily="18" charset="2"/>
                  </a:rPr>
                  <a:t></a:t>
                </a:r>
                <a:r>
                  <a:rPr lang="pt-BR" sz="1400" b="1" dirty="0"/>
                  <a:t>X</a:t>
                </a:r>
                <a:r>
                  <a:rPr lang="pt-BR" sz="1400" dirty="0"/>
                  <a:t>, ou </a:t>
                </a:r>
                <a:r>
                  <a:rPr lang="pt-BR" sz="1400" b="1" dirty="0">
                    <a:sym typeface="Symbol" panose="05050102010706020507" pitchFamily="18" charset="2"/>
                  </a:rPr>
                  <a:t>A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400" dirty="0"/>
                  <a:t> </a:t>
                </a:r>
                <a:r>
                  <a:rPr lang="pt-BR" sz="1400" dirty="0">
                    <a:sym typeface="Symbol" panose="05050102010706020507" pitchFamily="18" charset="2"/>
                  </a:rPr>
                  <a:t></a:t>
                </a:r>
                <a:r>
                  <a:rPr lang="pt-BR" sz="1400" b="1" dirty="0"/>
                  <a:t>X</a:t>
                </a:r>
                <a:r>
                  <a:rPr lang="pt-BR" sz="1400" dirty="0">
                    <a:sym typeface="Symbol" panose="05050102010706020507" pitchFamily="18" charset="2"/>
                  </a:rPr>
                  <a:t>, em que 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400" dirty="0"/>
                  <a:t> </a:t>
                </a:r>
                <a:r>
                  <a:rPr lang="pt-BR" sz="1400" dirty="0">
                    <a:sym typeface="Symbol" panose="05050102010706020507" pitchFamily="18" charset="2"/>
                  </a:rPr>
                  <a:t></a:t>
                </a:r>
                <a:r>
                  <a:rPr lang="pt-BR" sz="1400" b="1" dirty="0"/>
                  <a:t> </a:t>
                </a:r>
                <a:r>
                  <a:rPr lang="pt-BR" sz="1400" dirty="0"/>
                  <a:t>então SEGUINTE(</a:t>
                </a:r>
                <a:r>
                  <a:rPr lang="pt-BR" sz="1400" dirty="0">
                    <a:sym typeface="Symbol" panose="05050102010706020507" pitchFamily="18" charset="2"/>
                  </a:rPr>
                  <a:t>A)</a:t>
                </a:r>
                <a:r>
                  <a:rPr lang="pt-BR" sz="1400" dirty="0"/>
                  <a:t> </a:t>
                </a:r>
                <a:r>
                  <a:rPr lang="pt-BR" sz="1400" dirty="0">
                    <a:sym typeface="Symbol" panose="05050102010706020507" pitchFamily="18" charset="2"/>
                  </a:rPr>
                  <a:t> </a:t>
                </a:r>
                <a:r>
                  <a:rPr lang="pt-BR" sz="1400" dirty="0"/>
                  <a:t>SEGUINTE(</a:t>
                </a:r>
                <a:r>
                  <a:rPr lang="pt-BR" sz="1400" b="1" dirty="0">
                    <a:sym typeface="Symbol" panose="05050102010706020507" pitchFamily="18" charset="2"/>
                  </a:rPr>
                  <a:t>X</a:t>
                </a:r>
                <a:r>
                  <a:rPr lang="pt-BR" sz="1400" dirty="0"/>
                  <a:t>)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00" y="1620000"/>
                <a:ext cx="8686800" cy="5141168"/>
              </a:xfrm>
              <a:blipFill>
                <a:blip r:embed="rId3"/>
                <a:stretch>
                  <a:fillRect l="-632" t="-712" b="-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40517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Tabela sintática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	&lt;E&gt; ::= &lt;T&gt; &lt;E’&gt;</a:t>
            </a:r>
            <a:br>
              <a:rPr lang="pt-BR" sz="1400" dirty="0"/>
            </a:br>
            <a:r>
              <a:rPr lang="pt-BR" sz="1400" dirty="0"/>
              <a:t>&lt;E’&gt; ::= + &lt;T&gt; &lt;E’&gt;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/>
            </a:br>
            <a:r>
              <a:rPr lang="pt-BR" sz="1400" dirty="0"/>
              <a:t>&lt;T&gt; ::= &lt;F&gt; &lt;T’&gt;</a:t>
            </a:r>
            <a:br>
              <a:rPr lang="pt-BR" sz="1400" dirty="0"/>
            </a:br>
            <a:r>
              <a:rPr lang="pt-BR" sz="1400" dirty="0"/>
              <a:t>&lt;T’&gt; ::= 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 &lt;F&gt; &lt;T’&gt;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&lt;F&gt; ::= </a:t>
            </a:r>
            <a:r>
              <a:rPr lang="pt-BR" sz="1400" dirty="0"/>
              <a:t>( &lt;E&gt; ) | id 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2503F-C7EF-F243-B754-2D2D4A2A1F01}"/>
              </a:ext>
            </a:extLst>
          </p:cNvPr>
          <p:cNvSpPr txBox="1"/>
          <p:nvPr/>
        </p:nvSpPr>
        <p:spPr>
          <a:xfrm>
            <a:off x="4067944" y="2975376"/>
            <a:ext cx="5062339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t">
              <a:spcBef>
                <a:spcPts val="600"/>
              </a:spcBef>
              <a:buNone/>
            </a:pPr>
            <a:r>
              <a:rPr lang="pt-BR" sz="1400" u="sng" dirty="0"/>
              <a:t>Conjunto PRIMEIRO</a:t>
            </a:r>
            <a:r>
              <a:rPr lang="pt-BR" sz="1400" dirty="0"/>
              <a:t>: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Convém iniciar pelos não terminais cuja obtenção do conjunto seja trivial</a:t>
            </a:r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PRIMEIRO(F) = {(, id}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T’ deriva no terminal </a:t>
            </a:r>
            <a:r>
              <a:rPr lang="pt-BR" sz="1400" dirty="0">
                <a:sym typeface="Symbol" panose="05050102010706020507" pitchFamily="18" charset="2"/>
              </a:rPr>
              <a:t> e na palavra vazia</a:t>
            </a:r>
            <a:endParaRPr lang="pt-BR" sz="1400" dirty="0"/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PRIMEIRO(T’) = {, }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E’ deriva no terminal </a:t>
            </a:r>
            <a:r>
              <a:rPr lang="pt-BR" sz="1400" dirty="0">
                <a:sym typeface="Symbol" panose="05050102010706020507" pitchFamily="18" charset="2"/>
              </a:rPr>
              <a:t>+ e na palavra vazia</a:t>
            </a:r>
            <a:endParaRPr lang="pt-BR" sz="1400" dirty="0"/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PRIMEIRO(E’) = {+, }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Como T deriva apenas em FT’, e F não deriva a palavra vazia, então PRIMEIRO(T) = PRIMEIRO(F)</a:t>
            </a:r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PRIMEIRO(T) = {(, id}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Como E deriva apenas em TE’, e T não deriva a palavra vazia, então PRIMEIRO(E) = PRIMEIRO(T)</a:t>
            </a:r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PRIMEIRO(T) = {(, id}</a:t>
            </a:r>
          </a:p>
        </p:txBody>
      </p:sp>
    </p:spTree>
    <p:extLst>
      <p:ext uri="{BB962C8B-B14F-4D97-AF65-F5344CB8AC3E}">
        <p14:creationId xmlns:p14="http://schemas.microsoft.com/office/powerpoint/2010/main" val="315835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Introdução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dirty="0"/>
              <a:t>Para análise eficiente, trabalha-se com uma subclasse de gramáticas, suficientemente expressivas para descrever a maioria das linguagens de programação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dirty="0"/>
              <a:t>Dois principais tipos de análise sintática: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i="1" dirty="0"/>
              <a:t>Top-</a:t>
            </a:r>
            <a:r>
              <a:rPr lang="pt-BR" sz="1600" b="1" i="1" dirty="0" err="1"/>
              <a:t>down</a:t>
            </a:r>
            <a:r>
              <a:rPr lang="pt-BR" sz="1600" dirty="0"/>
              <a:t> ou </a:t>
            </a:r>
            <a:r>
              <a:rPr lang="pt-BR" sz="1600" b="1" dirty="0"/>
              <a:t>descendente</a:t>
            </a:r>
            <a:r>
              <a:rPr lang="pt-BR" sz="1600" dirty="0"/>
              <a:t> (ASD)</a:t>
            </a:r>
            <a:br>
              <a:rPr lang="pt-BR" sz="1600" dirty="0"/>
            </a:br>
            <a:r>
              <a:rPr lang="pt-BR" sz="1600" dirty="0"/>
              <a:t>(Da raiz para as folhas)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2 tipos: 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ASD </a:t>
            </a:r>
            <a:r>
              <a:rPr lang="pt-BR" sz="1600" b="1" dirty="0"/>
              <a:t>com retrocesso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ASD </a:t>
            </a:r>
            <a:r>
              <a:rPr lang="pt-BR" sz="1600" b="1" dirty="0"/>
              <a:t>preditiva</a:t>
            </a:r>
          </a:p>
          <a:p>
            <a:pPr marL="10763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Recursiva</a:t>
            </a:r>
          </a:p>
          <a:p>
            <a:pPr marL="10763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Não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i="1" dirty="0" err="1"/>
              <a:t>Bottom-up</a:t>
            </a:r>
            <a:r>
              <a:rPr lang="pt-BR" sz="1600" dirty="0"/>
              <a:t> ou </a:t>
            </a:r>
            <a:r>
              <a:rPr lang="pt-BR" sz="1600" b="1" dirty="0"/>
              <a:t>ascendente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(Das folhas para a raiz)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EE4DF17-5B06-5A9F-3F71-76EDF579F246}"/>
              </a:ext>
            </a:extLst>
          </p:cNvPr>
          <p:cNvGrpSpPr/>
          <p:nvPr/>
        </p:nvGrpSpPr>
        <p:grpSpPr>
          <a:xfrm>
            <a:off x="4716016" y="5517232"/>
            <a:ext cx="1215666" cy="954107"/>
            <a:chOff x="4906924" y="3717032"/>
            <a:chExt cx="1215666" cy="954107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18215C5-5C52-30A2-1B8F-BFC81DC06582}"/>
                </a:ext>
              </a:extLst>
            </p:cNvPr>
            <p:cNvSpPr txBox="1"/>
            <p:nvPr/>
          </p:nvSpPr>
          <p:spPr>
            <a:xfrm>
              <a:off x="4906924" y="3717032"/>
              <a:ext cx="121566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&lt;programa&gt;</a:t>
              </a:r>
            </a:p>
            <a:p>
              <a:pPr algn="ctr"/>
              <a:endParaRPr lang="pt-BR" sz="1400" b="1" dirty="0"/>
            </a:p>
            <a:p>
              <a:pPr algn="ctr"/>
              <a:endParaRPr lang="pt-BR" sz="1400" b="1" i="0" u="none" strike="noStrike" baseline="0" dirty="0"/>
            </a:p>
            <a:p>
              <a:pPr algn="ctr"/>
              <a:r>
                <a:rPr lang="pt-BR" sz="1400" b="1" i="0" u="none" strike="noStrike" baseline="0" dirty="0" err="1"/>
                <a:t>program</a:t>
              </a:r>
              <a:r>
                <a:rPr lang="pt-BR" sz="1400" b="1" i="0" u="none" strike="noStrike" baseline="0" dirty="0"/>
                <a:t> p ...</a:t>
              </a:r>
              <a:endParaRPr lang="pt-BR" sz="1400" b="1" dirty="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FF9C3040-9157-D7A3-7312-D0A35DCD84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4757" y="3978085"/>
              <a:ext cx="0" cy="4320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97F17F2-0E84-3ABA-DF1D-857BE90452DC}"/>
              </a:ext>
            </a:extLst>
          </p:cNvPr>
          <p:cNvGrpSpPr/>
          <p:nvPr/>
        </p:nvGrpSpPr>
        <p:grpSpPr>
          <a:xfrm>
            <a:off x="4716016" y="3422898"/>
            <a:ext cx="1215666" cy="954107"/>
            <a:chOff x="4906924" y="3717032"/>
            <a:chExt cx="1215666" cy="954107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F9699DD-0A08-715D-7A90-EDAFB92BB0A4}"/>
                </a:ext>
              </a:extLst>
            </p:cNvPr>
            <p:cNvSpPr txBox="1"/>
            <p:nvPr/>
          </p:nvSpPr>
          <p:spPr>
            <a:xfrm>
              <a:off x="4906924" y="3717032"/>
              <a:ext cx="121566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i="0" u="none" strike="noStrike" baseline="0" dirty="0"/>
                <a:t>&lt;programa&gt;</a:t>
              </a:r>
            </a:p>
            <a:p>
              <a:pPr algn="ctr"/>
              <a:endParaRPr lang="pt-BR" sz="1400" b="1" dirty="0"/>
            </a:p>
            <a:p>
              <a:pPr algn="ctr"/>
              <a:endParaRPr lang="pt-BR" sz="1400" b="1" i="0" u="none" strike="noStrike" baseline="0" dirty="0"/>
            </a:p>
            <a:p>
              <a:pPr algn="ctr"/>
              <a:r>
                <a:rPr lang="pt-BR" sz="1400" b="1" i="0" u="none" strike="noStrike" baseline="0" dirty="0" err="1"/>
                <a:t>program</a:t>
              </a:r>
              <a:r>
                <a:rPr lang="pt-BR" sz="1400" b="1" i="0" u="none" strike="noStrike" baseline="0" dirty="0"/>
                <a:t> p ...</a:t>
              </a:r>
              <a:endParaRPr lang="pt-BR" sz="1400" b="1" dirty="0"/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EAF87A10-BE7F-1BF5-D710-F444D048B68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757" y="3978085"/>
              <a:ext cx="0" cy="4320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8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Tabela sintática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	&lt;E&gt; ::= &lt;T&gt; &lt;E’&gt;</a:t>
            </a:r>
            <a:br>
              <a:rPr lang="pt-BR" sz="1400" dirty="0"/>
            </a:br>
            <a:r>
              <a:rPr lang="pt-BR" sz="1400" dirty="0"/>
              <a:t>&lt;E’&gt; ::= + &lt;T&gt; &lt;E’&gt;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/>
            </a:br>
            <a:r>
              <a:rPr lang="pt-BR" sz="1400" dirty="0"/>
              <a:t>&lt;T&gt; ::= &lt;F&gt; &lt;T’&gt;</a:t>
            </a:r>
            <a:br>
              <a:rPr lang="pt-BR" sz="1400" dirty="0"/>
            </a:br>
            <a:r>
              <a:rPr lang="pt-BR" sz="1400" dirty="0"/>
              <a:t>&lt;T’&gt; ::= 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 &lt;F&gt; &lt;T’&gt;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&lt;F&gt; ::= </a:t>
            </a:r>
            <a:r>
              <a:rPr lang="pt-BR" sz="1400" dirty="0"/>
              <a:t>( &lt;E&gt; ) | id 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2503F-C7EF-F243-B754-2D2D4A2A1F01}"/>
              </a:ext>
            </a:extLst>
          </p:cNvPr>
          <p:cNvSpPr txBox="1"/>
          <p:nvPr/>
        </p:nvSpPr>
        <p:spPr>
          <a:xfrm>
            <a:off x="4067944" y="2975376"/>
            <a:ext cx="5062339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t">
              <a:spcBef>
                <a:spcPts val="600"/>
              </a:spcBef>
              <a:buNone/>
            </a:pPr>
            <a:r>
              <a:rPr lang="pt-BR" sz="1400" u="sng" dirty="0"/>
              <a:t>Conjunto SEGUINTE</a:t>
            </a:r>
            <a:r>
              <a:rPr lang="pt-BR" sz="1400" dirty="0"/>
              <a:t>: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E é o símbolo inicial da gramática (regra 1)</a:t>
            </a:r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SEGUINTE(E) = {}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Como E’ é o último símbolo do lado direito de E </a:t>
            </a:r>
            <a:r>
              <a:rPr lang="pt-BR" sz="1400" dirty="0">
                <a:sym typeface="Symbol" panose="05050102010706020507" pitchFamily="18" charset="2"/>
              </a:rPr>
              <a:t>  TE’ (regra 3)</a:t>
            </a:r>
            <a:endParaRPr lang="pt-BR" sz="1400" dirty="0"/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SEGUINTE(E’) = {}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A partir de E’ </a:t>
            </a:r>
            <a:r>
              <a:rPr lang="pt-BR" sz="1400" dirty="0">
                <a:sym typeface="Symbol" panose="05050102010706020507" pitchFamily="18" charset="2"/>
              </a:rPr>
              <a:t>  +TE’, SEGUINTE(T) é obtido pela união de PRIMEIRO(E’) (regra 2) com SEGUINTE(E’) (regra 3), pois </a:t>
            </a:r>
            <a:r>
              <a:rPr lang="pt-BR" sz="1400" dirty="0"/>
              <a:t>E’ </a:t>
            </a:r>
            <a:r>
              <a:rPr lang="pt-BR" sz="1400" dirty="0">
                <a:sym typeface="Symbol" panose="05050102010706020507" pitchFamily="18" charset="2"/>
              </a:rPr>
              <a:t> </a:t>
            </a:r>
            <a:endParaRPr lang="pt-BR" sz="1400" dirty="0"/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SEGUINTE(T) = {+, }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SEGUINTE(T’) = SEGUINTE(T), pois T’ é o último símbolo de </a:t>
            </a:r>
            <a:br>
              <a:rPr lang="pt-BR" sz="1400" dirty="0"/>
            </a:br>
            <a:r>
              <a:rPr lang="pt-BR" sz="1400" dirty="0"/>
              <a:t>T </a:t>
            </a:r>
            <a:r>
              <a:rPr lang="pt-BR" sz="1400" dirty="0">
                <a:sym typeface="Symbol" panose="05050102010706020507" pitchFamily="18" charset="2"/>
              </a:rPr>
              <a:t>  FT’</a:t>
            </a:r>
            <a:endParaRPr lang="pt-BR" sz="1400" dirty="0"/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SEGUINTE(T’) = {+, }</a:t>
            </a:r>
          </a:p>
          <a:p>
            <a:pPr marL="2667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SEGUINTE(F) é obtido pela união de PRIMEIRO(T’) (regra 2) com SEGUINTE(T’) (regra 3)</a:t>
            </a:r>
          </a:p>
          <a:p>
            <a:pPr marL="542925" lvl="1" indent="0" algn="ctr" fontAlgn="t">
              <a:spcBef>
                <a:spcPts val="600"/>
              </a:spcBef>
              <a:buNone/>
            </a:pPr>
            <a:r>
              <a:rPr lang="pt-BR" sz="1400" dirty="0">
                <a:sym typeface="Symbol" panose="05050102010706020507" pitchFamily="18" charset="2"/>
              </a:rPr>
              <a:t>SEGUINTE(F) = {+,  }</a:t>
            </a:r>
          </a:p>
        </p:txBody>
      </p:sp>
    </p:spTree>
    <p:extLst>
      <p:ext uri="{BB962C8B-B14F-4D97-AF65-F5344CB8AC3E}">
        <p14:creationId xmlns:p14="http://schemas.microsoft.com/office/powerpoint/2010/main" val="1431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Tabela sintática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Método para a construção da tabela</a:t>
            </a:r>
          </a:p>
          <a:p>
            <a:pPr marL="1073150" lvl="1" indent="-265113" fontAlgn="t">
              <a:spcBef>
                <a:spcPts val="600"/>
              </a:spcBef>
              <a:buNone/>
            </a:pPr>
            <a:r>
              <a:rPr lang="pt-BR" sz="1600" dirty="0"/>
              <a:t>Para cada regra de produção A </a:t>
            </a:r>
            <a:r>
              <a:rPr lang="pt-BR" sz="1600" dirty="0">
                <a:sym typeface="Symbol" panose="05050102010706020507" pitchFamily="18" charset="2"/>
              </a:rPr>
              <a:t> </a:t>
            </a:r>
            <a:r>
              <a:rPr lang="pt-BR" sz="1600" dirty="0"/>
              <a:t>, </a:t>
            </a:r>
          </a:p>
          <a:p>
            <a:pPr marL="1073150" lvl="1" indent="-266700" fontAlgn="t">
              <a:spcBef>
                <a:spcPts val="600"/>
              </a:spcBef>
              <a:buNone/>
            </a:pPr>
            <a:r>
              <a:rPr lang="pt-BR" sz="1600" dirty="0"/>
              <a:t>1.	Para cada terminal </a:t>
            </a:r>
            <a:r>
              <a:rPr lang="pt-BR" sz="1600" b="1" dirty="0"/>
              <a:t>a</a:t>
            </a:r>
            <a:r>
              <a:rPr lang="pt-BR" sz="1600" dirty="0"/>
              <a:t> de PRIMEIRO(</a:t>
            </a:r>
            <a:r>
              <a:rPr lang="pt-BR" sz="1600" dirty="0">
                <a:sym typeface="Symbol" panose="05050102010706020507" pitchFamily="18" charset="2"/>
              </a:rPr>
              <a:t>), adicione a produção </a:t>
            </a:r>
            <a:r>
              <a:rPr lang="pt-BR" sz="1600" dirty="0"/>
              <a:t>A </a:t>
            </a:r>
            <a:r>
              <a:rPr lang="pt-BR" sz="1600" dirty="0">
                <a:sym typeface="Symbol" panose="05050102010706020507" pitchFamily="18" charset="2"/>
              </a:rPr>
              <a:t>  à matriz M[</a:t>
            </a:r>
            <a:r>
              <a:rPr lang="pt-BR" sz="1600" dirty="0" err="1">
                <a:sym typeface="Symbol" panose="05050102010706020507" pitchFamily="18" charset="2"/>
              </a:rPr>
              <a:t>A,</a:t>
            </a:r>
            <a:r>
              <a:rPr lang="pt-BR" sz="1600" b="1" dirty="0" err="1">
                <a:sym typeface="Symbol" panose="05050102010706020507" pitchFamily="18" charset="2"/>
              </a:rPr>
              <a:t>a</a:t>
            </a:r>
            <a:r>
              <a:rPr lang="pt-BR" sz="1600" dirty="0">
                <a:sym typeface="Symbol" panose="05050102010706020507" pitchFamily="18" charset="2"/>
              </a:rPr>
              <a:t>];</a:t>
            </a:r>
          </a:p>
          <a:p>
            <a:pPr marL="1073150" lvl="1" indent="-266700" fontAlgn="t">
              <a:spcBef>
                <a:spcPts val="600"/>
              </a:spcBef>
              <a:buNone/>
            </a:pPr>
            <a:r>
              <a:rPr lang="pt-BR" sz="1600" dirty="0"/>
              <a:t>2.	Se PRIMEIRO(</a:t>
            </a:r>
            <a:r>
              <a:rPr lang="pt-BR" sz="1600" dirty="0">
                <a:sym typeface="Symbol" panose="05050102010706020507" pitchFamily="18" charset="2"/>
              </a:rPr>
              <a:t>) inclui , então adicione </a:t>
            </a:r>
            <a:r>
              <a:rPr lang="pt-BR" sz="1600" dirty="0"/>
              <a:t>A </a:t>
            </a:r>
            <a:r>
              <a:rPr lang="pt-BR" sz="1600" dirty="0">
                <a:sym typeface="Symbol" panose="05050102010706020507" pitchFamily="18" charset="2"/>
              </a:rPr>
              <a:t>  a M[</a:t>
            </a:r>
            <a:r>
              <a:rPr lang="pt-BR" sz="1600" dirty="0" err="1">
                <a:sym typeface="Symbol" panose="05050102010706020507" pitchFamily="18" charset="2"/>
              </a:rPr>
              <a:t>A,</a:t>
            </a:r>
            <a:r>
              <a:rPr lang="pt-BR" sz="1600" i="1" dirty="0" err="1">
                <a:sym typeface="Symbol" panose="05050102010706020507" pitchFamily="18" charset="2"/>
              </a:rPr>
              <a:t>b</a:t>
            </a:r>
            <a:r>
              <a:rPr lang="pt-BR" sz="1600" dirty="0">
                <a:sym typeface="Symbol" panose="05050102010706020507" pitchFamily="18" charset="2"/>
              </a:rPr>
              <a:t>] para todo </a:t>
            </a:r>
            <a:r>
              <a:rPr lang="pt-BR" sz="1600" i="1" dirty="0">
                <a:sym typeface="Symbol" panose="05050102010706020507" pitchFamily="18" charset="2"/>
              </a:rPr>
              <a:t>b</a:t>
            </a:r>
            <a:r>
              <a:rPr lang="pt-BR" sz="1600" dirty="0">
                <a:sym typeface="Symbol" panose="05050102010706020507" pitchFamily="18" charset="2"/>
              </a:rPr>
              <a:t>  SEGUINTE(A).</a:t>
            </a:r>
            <a:endParaRPr lang="pt-BR" sz="16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8296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Tabela sintática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	&lt;E&gt; ::= &lt;T&gt; &lt;E’&gt;</a:t>
            </a:r>
            <a:br>
              <a:rPr lang="pt-BR" sz="1400" dirty="0"/>
            </a:br>
            <a:r>
              <a:rPr lang="pt-BR" sz="1400" dirty="0"/>
              <a:t>&lt;E’&gt; ::= + &lt;T&gt; &lt;E’&gt;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/>
            </a:br>
            <a:r>
              <a:rPr lang="pt-BR" sz="1400" dirty="0"/>
              <a:t>&lt;T&gt; ::= &lt;F&gt; &lt;T’&gt;</a:t>
            </a:r>
            <a:br>
              <a:rPr lang="pt-BR" sz="1400" dirty="0"/>
            </a:br>
            <a:r>
              <a:rPr lang="pt-BR" sz="1400" dirty="0"/>
              <a:t>&lt;T’&gt; ::= 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 &lt;F&gt; &lt;T’&gt;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&lt;F&gt; ::= </a:t>
            </a:r>
            <a:r>
              <a:rPr lang="pt-BR" sz="1400" dirty="0"/>
              <a:t>( &lt;E&gt; ) | id 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2503F-C7EF-F243-B754-2D2D4A2A1F01}"/>
              </a:ext>
            </a:extLst>
          </p:cNvPr>
          <p:cNvSpPr txBox="1"/>
          <p:nvPr/>
        </p:nvSpPr>
        <p:spPr>
          <a:xfrm>
            <a:off x="3931703" y="2900937"/>
            <a:ext cx="51845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t">
              <a:spcBef>
                <a:spcPts val="600"/>
              </a:spcBef>
              <a:tabLst>
                <a:tab pos="1169988" algn="l"/>
                <a:tab pos="3051175" algn="l"/>
              </a:tabLst>
            </a:pPr>
            <a:r>
              <a:rPr lang="pt-BR" sz="1400" dirty="0"/>
              <a:t>Para E </a:t>
            </a:r>
            <a:r>
              <a:rPr lang="pt-BR" sz="1400" dirty="0">
                <a:sym typeface="Symbol" panose="05050102010706020507" pitchFamily="18" charset="2"/>
              </a:rPr>
              <a:t> TE’</a:t>
            </a:r>
            <a:r>
              <a:rPr lang="pt-BR" sz="1400" dirty="0"/>
              <a:t>	PRIMEIRO(TE’) = {(, id} 	M[E,(] = M[</a:t>
            </a:r>
            <a:r>
              <a:rPr lang="pt-BR" sz="1400" dirty="0" err="1"/>
              <a:t>E,id</a:t>
            </a:r>
            <a:r>
              <a:rPr lang="pt-BR" sz="1400" dirty="0"/>
              <a:t>] = E </a:t>
            </a:r>
            <a:r>
              <a:rPr lang="pt-BR" sz="1400" dirty="0">
                <a:sym typeface="Symbol" panose="05050102010706020507" pitchFamily="18" charset="2"/>
              </a:rPr>
              <a:t> TE’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E’ </a:t>
            </a:r>
            <a:r>
              <a:rPr lang="pt-BR" sz="1400" dirty="0">
                <a:sym typeface="Symbol" panose="05050102010706020507" pitchFamily="18" charset="2"/>
              </a:rPr>
              <a:t> +TE’</a:t>
            </a:r>
            <a:r>
              <a:rPr lang="pt-BR" sz="1400" dirty="0"/>
              <a:t>	PRIMEIRO(</a:t>
            </a:r>
            <a:r>
              <a:rPr lang="pt-BR" sz="1400" dirty="0">
                <a:sym typeface="Symbol" panose="05050102010706020507" pitchFamily="18" charset="2"/>
              </a:rPr>
              <a:t>+TE’</a:t>
            </a:r>
            <a:r>
              <a:rPr lang="pt-BR" sz="1400" dirty="0"/>
              <a:t>) = {+} 	M[E’,+] = E </a:t>
            </a:r>
            <a:r>
              <a:rPr lang="pt-BR" sz="1400" dirty="0">
                <a:sym typeface="Symbol" panose="05050102010706020507" pitchFamily="18" charset="2"/>
              </a:rPr>
              <a:t> TE’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E’ </a:t>
            </a:r>
            <a:r>
              <a:rPr lang="pt-BR" sz="1400" dirty="0">
                <a:sym typeface="Symbol" panose="05050102010706020507" pitchFamily="18" charset="2"/>
              </a:rPr>
              <a:t> </a:t>
            </a:r>
            <a:r>
              <a:rPr lang="pt-BR" sz="1400" dirty="0"/>
              <a:t> 	SEGUINTE(E’) = {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} 	M[E’,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] = E’ </a:t>
            </a:r>
            <a:r>
              <a:rPr lang="pt-BR" sz="1400" dirty="0">
                <a:sym typeface="Symbol" panose="05050102010706020507" pitchFamily="18" charset="2"/>
              </a:rPr>
              <a:t> 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T </a:t>
            </a:r>
            <a:r>
              <a:rPr lang="pt-BR" sz="1400" dirty="0">
                <a:sym typeface="Symbol" panose="05050102010706020507" pitchFamily="18" charset="2"/>
              </a:rPr>
              <a:t> FT’</a:t>
            </a:r>
            <a:r>
              <a:rPr lang="pt-BR" sz="1400" dirty="0"/>
              <a:t>	PRIMEIRO(FT’) = {(, id} 	M[T,(] = M[</a:t>
            </a:r>
            <a:r>
              <a:rPr lang="pt-BR" sz="1400" dirty="0" err="1"/>
              <a:t>E,id</a:t>
            </a:r>
            <a:r>
              <a:rPr lang="pt-BR" sz="1400" dirty="0"/>
              <a:t>] = T </a:t>
            </a:r>
            <a:r>
              <a:rPr lang="pt-BR" sz="1400" dirty="0">
                <a:sym typeface="Symbol" panose="05050102010706020507" pitchFamily="18" charset="2"/>
              </a:rPr>
              <a:t> FT’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T’ </a:t>
            </a:r>
            <a:r>
              <a:rPr lang="pt-BR" sz="1400" dirty="0">
                <a:sym typeface="Symbol" panose="05050102010706020507" pitchFamily="18" charset="2"/>
              </a:rPr>
              <a:t> FT’</a:t>
            </a:r>
            <a:r>
              <a:rPr lang="pt-BR" sz="1400" dirty="0"/>
              <a:t>	PRIMEIRO(</a:t>
            </a:r>
            <a:r>
              <a:rPr lang="pt-BR" sz="1400" dirty="0">
                <a:sym typeface="Symbol" panose="05050102010706020507" pitchFamily="18" charset="2"/>
              </a:rPr>
              <a:t>FT’</a:t>
            </a:r>
            <a:r>
              <a:rPr lang="pt-BR" sz="1400" dirty="0"/>
              <a:t>) = {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} 	M[T’,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] = T’ </a:t>
            </a:r>
            <a:r>
              <a:rPr lang="pt-BR" sz="1400" dirty="0">
                <a:sym typeface="Symbol" panose="05050102010706020507" pitchFamily="18" charset="2"/>
              </a:rPr>
              <a:t> FT’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T’ </a:t>
            </a:r>
            <a:r>
              <a:rPr lang="pt-BR" sz="1400" dirty="0">
                <a:sym typeface="Symbol" panose="05050102010706020507" pitchFamily="18" charset="2"/>
              </a:rPr>
              <a:t> </a:t>
            </a:r>
            <a:r>
              <a:rPr lang="pt-BR" sz="1400" dirty="0"/>
              <a:t> 	SEGUINTE(T’) = {+,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} 	M[T’,+] = M[E,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] = T’ </a:t>
            </a:r>
            <a:r>
              <a:rPr lang="pt-BR" sz="1400" dirty="0">
                <a:sym typeface="Symbol" panose="05050102010706020507" pitchFamily="18" charset="2"/>
              </a:rPr>
              <a:t> 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</a:t>
            </a:r>
            <a:r>
              <a:rPr lang="pt-BR" sz="1400" dirty="0">
                <a:sym typeface="Symbol" panose="05050102010706020507" pitchFamily="18" charset="2"/>
              </a:rPr>
              <a:t>F  </a:t>
            </a:r>
            <a:r>
              <a:rPr lang="pt-BR" sz="1400" dirty="0"/>
              <a:t>(E) 	PRIMEIRO((E)) = {(} 	M[F,(] = </a:t>
            </a:r>
            <a:r>
              <a:rPr lang="pt-BR" sz="1400" dirty="0">
                <a:sym typeface="Symbol" panose="05050102010706020507" pitchFamily="18" charset="2"/>
              </a:rPr>
              <a:t>F  </a:t>
            </a:r>
            <a:r>
              <a:rPr lang="pt-BR" sz="1400" dirty="0"/>
              <a:t>(E)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</a:t>
            </a:r>
            <a:r>
              <a:rPr lang="pt-BR" sz="1400" dirty="0">
                <a:sym typeface="Symbol" panose="05050102010706020507" pitchFamily="18" charset="2"/>
              </a:rPr>
              <a:t>F  </a:t>
            </a:r>
            <a:r>
              <a:rPr lang="pt-BR" sz="1400" dirty="0"/>
              <a:t>id 	PRIMEIRO(id) = {id} 	M[</a:t>
            </a:r>
            <a:r>
              <a:rPr lang="pt-BR" sz="1400" dirty="0" err="1"/>
              <a:t>F,id</a:t>
            </a:r>
            <a:r>
              <a:rPr lang="pt-BR" sz="1400" dirty="0"/>
              <a:t>] = </a:t>
            </a:r>
            <a:r>
              <a:rPr lang="pt-BR" sz="1400" dirty="0">
                <a:sym typeface="Symbol" panose="05050102010706020507" pitchFamily="18" charset="2"/>
              </a:rPr>
              <a:t>F  </a:t>
            </a:r>
            <a:r>
              <a:rPr lang="pt-BR" sz="1400" dirty="0"/>
              <a:t>id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29283D6A-8BBC-A9FF-57E9-E2406BB60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22439"/>
              </p:ext>
            </p:extLst>
          </p:nvPr>
        </p:nvGraphicFramePr>
        <p:xfrm>
          <a:off x="896069" y="4882539"/>
          <a:ext cx="496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77087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075333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3410599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21811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9883510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95221107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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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4057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77523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07549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FT’</a:t>
                      </a:r>
                      <a:r>
                        <a:rPr lang="pt-BR" sz="140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FT’</a:t>
                      </a:r>
                      <a:r>
                        <a:rPr lang="pt-BR" sz="140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25277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FT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9094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ym typeface="Symbol" panose="05050102010706020507" pitchFamily="18" charset="2"/>
                        </a:rPr>
                        <a:t>F  </a:t>
                      </a:r>
                      <a:r>
                        <a:rPr lang="pt-BR" sz="1400" dirty="0"/>
                        <a:t>id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ym typeface="Symbol" panose="05050102010706020507" pitchFamily="18" charset="2"/>
                        </a:rPr>
                        <a:t>F  </a:t>
                      </a:r>
                      <a:r>
                        <a:rPr lang="pt-BR" sz="1400" dirty="0"/>
                        <a:t>(E)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2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8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Tabela sintática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	&lt;E&gt; ::= &lt;T&gt; &lt;E’&gt;</a:t>
            </a:r>
            <a:br>
              <a:rPr lang="pt-BR" sz="1400" dirty="0"/>
            </a:br>
            <a:r>
              <a:rPr lang="pt-BR" sz="1400" dirty="0"/>
              <a:t>&lt;E’&gt; ::= </a:t>
            </a:r>
            <a:r>
              <a:rPr lang="pt-BR" sz="1400" dirty="0">
                <a:sym typeface="Symbol" panose="05050102010706020507" pitchFamily="18" charset="2"/>
              </a:rPr>
              <a:t></a:t>
            </a:r>
            <a:r>
              <a:rPr lang="pt-BR" sz="1400" dirty="0"/>
              <a:t> &lt;T&gt; &lt;E’&gt;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/>
            </a:br>
            <a:r>
              <a:rPr lang="pt-BR" sz="1400" dirty="0"/>
              <a:t>&lt;T&gt; ::= &lt;F&gt; &lt;T’&gt;</a:t>
            </a:r>
            <a:br>
              <a:rPr lang="pt-BR" sz="1400" dirty="0"/>
            </a:br>
            <a:r>
              <a:rPr lang="pt-BR" sz="1400" dirty="0"/>
              <a:t>&lt;T’&gt; ::= </a:t>
            </a:r>
            <a:r>
              <a:rPr lang="pt-BR" sz="1400" dirty="0">
                <a:sym typeface="Symbol" panose="05050102010706020507" pitchFamily="18" charset="2"/>
              </a:rPr>
              <a:t></a:t>
            </a:r>
            <a:r>
              <a:rPr lang="pt-BR" sz="1400" dirty="0"/>
              <a:t> &lt;F&gt; &lt;T’&gt;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&lt;F&gt; ::= </a:t>
            </a:r>
            <a:r>
              <a:rPr lang="pt-BR" sz="1400" dirty="0"/>
              <a:t> &lt;F&gt; | id 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2503F-C7EF-F243-B754-2D2D4A2A1F01}"/>
              </a:ext>
            </a:extLst>
          </p:cNvPr>
          <p:cNvSpPr txBox="1"/>
          <p:nvPr/>
        </p:nvSpPr>
        <p:spPr>
          <a:xfrm>
            <a:off x="3931703" y="2900937"/>
            <a:ext cx="51845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t">
              <a:spcBef>
                <a:spcPts val="600"/>
              </a:spcBef>
              <a:tabLst>
                <a:tab pos="1169988" algn="l"/>
                <a:tab pos="3051175" algn="l"/>
              </a:tabLst>
            </a:pPr>
            <a:r>
              <a:rPr lang="pt-BR" sz="1400" dirty="0"/>
              <a:t>Para E </a:t>
            </a:r>
            <a:r>
              <a:rPr lang="pt-BR" sz="1400" dirty="0">
                <a:sym typeface="Symbol" panose="05050102010706020507" pitchFamily="18" charset="2"/>
              </a:rPr>
              <a:t> TE’</a:t>
            </a:r>
            <a:r>
              <a:rPr lang="pt-BR" sz="1400" dirty="0"/>
              <a:t>	PRIMEIRO(TE’) = {(, id} 	M[E,(] = M[</a:t>
            </a:r>
            <a:r>
              <a:rPr lang="pt-BR" sz="1400" dirty="0" err="1"/>
              <a:t>E,id</a:t>
            </a:r>
            <a:r>
              <a:rPr lang="pt-BR" sz="1400" dirty="0"/>
              <a:t>] = E </a:t>
            </a:r>
            <a:r>
              <a:rPr lang="pt-BR" sz="1400" dirty="0">
                <a:sym typeface="Symbol" panose="05050102010706020507" pitchFamily="18" charset="2"/>
              </a:rPr>
              <a:t> TE’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E’ </a:t>
            </a:r>
            <a:r>
              <a:rPr lang="pt-BR" sz="1400" dirty="0">
                <a:sym typeface="Symbol" panose="05050102010706020507" pitchFamily="18" charset="2"/>
              </a:rPr>
              <a:t> TE’</a:t>
            </a:r>
            <a:r>
              <a:rPr lang="pt-BR" sz="1400" dirty="0"/>
              <a:t>	PRIMEIRO(</a:t>
            </a:r>
            <a:r>
              <a:rPr lang="pt-BR" sz="1400" dirty="0">
                <a:sym typeface="Symbol" panose="05050102010706020507" pitchFamily="18" charset="2"/>
              </a:rPr>
              <a:t>TE’</a:t>
            </a:r>
            <a:r>
              <a:rPr lang="pt-BR" sz="1400" dirty="0"/>
              <a:t>) = {</a:t>
            </a:r>
            <a:r>
              <a:rPr lang="pt-BR" sz="1400" dirty="0">
                <a:sym typeface="Symbol" panose="05050102010706020507" pitchFamily="18" charset="2"/>
              </a:rPr>
              <a:t></a:t>
            </a:r>
            <a:r>
              <a:rPr lang="pt-BR" sz="1400" dirty="0"/>
              <a:t>} 	M[E’,</a:t>
            </a:r>
            <a:r>
              <a:rPr lang="pt-BR" sz="1400" dirty="0">
                <a:sym typeface="Symbol" panose="05050102010706020507" pitchFamily="18" charset="2"/>
              </a:rPr>
              <a:t></a:t>
            </a:r>
            <a:r>
              <a:rPr lang="pt-BR" sz="1400" dirty="0"/>
              <a:t>] = E </a:t>
            </a:r>
            <a:r>
              <a:rPr lang="pt-BR" sz="1400" dirty="0">
                <a:sym typeface="Symbol" panose="05050102010706020507" pitchFamily="18" charset="2"/>
              </a:rPr>
              <a:t> TE’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E’ </a:t>
            </a:r>
            <a:r>
              <a:rPr lang="pt-BR" sz="1400" dirty="0">
                <a:sym typeface="Symbol" panose="05050102010706020507" pitchFamily="18" charset="2"/>
              </a:rPr>
              <a:t> </a:t>
            </a:r>
            <a:r>
              <a:rPr lang="pt-BR" sz="1400" dirty="0"/>
              <a:t> 	SEGUINTE(E’) = {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} 	M[E’,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] = E’ </a:t>
            </a:r>
            <a:r>
              <a:rPr lang="pt-BR" sz="1400" dirty="0">
                <a:sym typeface="Symbol" panose="05050102010706020507" pitchFamily="18" charset="2"/>
              </a:rPr>
              <a:t> 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T </a:t>
            </a:r>
            <a:r>
              <a:rPr lang="pt-BR" sz="1400" dirty="0">
                <a:sym typeface="Symbol" panose="05050102010706020507" pitchFamily="18" charset="2"/>
              </a:rPr>
              <a:t> FT’</a:t>
            </a:r>
            <a:r>
              <a:rPr lang="pt-BR" sz="1400" dirty="0"/>
              <a:t>	PRIMEIRO(FT’) = {(, id} 	M[T,(] = M[</a:t>
            </a:r>
            <a:r>
              <a:rPr lang="pt-BR" sz="1400" dirty="0" err="1"/>
              <a:t>E,id</a:t>
            </a:r>
            <a:r>
              <a:rPr lang="pt-BR" sz="1400" dirty="0"/>
              <a:t>] = T </a:t>
            </a:r>
            <a:r>
              <a:rPr lang="pt-BR" sz="1400" dirty="0">
                <a:sym typeface="Symbol" panose="05050102010706020507" pitchFamily="18" charset="2"/>
              </a:rPr>
              <a:t> FT’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T’ </a:t>
            </a:r>
            <a:r>
              <a:rPr lang="pt-BR" sz="1400" dirty="0">
                <a:sym typeface="Symbol" panose="05050102010706020507" pitchFamily="18" charset="2"/>
              </a:rPr>
              <a:t> FT’</a:t>
            </a:r>
            <a:r>
              <a:rPr lang="pt-BR" sz="1400" dirty="0"/>
              <a:t>	PRIMEIRO(</a:t>
            </a:r>
            <a:r>
              <a:rPr lang="pt-BR" sz="1400" dirty="0">
                <a:sym typeface="Symbol" panose="05050102010706020507" pitchFamily="18" charset="2"/>
              </a:rPr>
              <a:t>FT’</a:t>
            </a:r>
            <a:r>
              <a:rPr lang="pt-BR" sz="1400" dirty="0"/>
              <a:t>) = {</a:t>
            </a:r>
            <a:r>
              <a:rPr lang="pt-BR" sz="1400" dirty="0">
                <a:sym typeface="Symbol" panose="05050102010706020507" pitchFamily="18" charset="2"/>
              </a:rPr>
              <a:t></a:t>
            </a:r>
            <a:r>
              <a:rPr lang="pt-BR" sz="1400" dirty="0"/>
              <a:t>} 	M[T’,</a:t>
            </a:r>
            <a:r>
              <a:rPr lang="pt-BR" sz="1400" dirty="0">
                <a:sym typeface="Symbol" panose="05050102010706020507" pitchFamily="18" charset="2"/>
              </a:rPr>
              <a:t></a:t>
            </a:r>
            <a:r>
              <a:rPr lang="pt-BR" sz="1400" dirty="0"/>
              <a:t>] = T’ </a:t>
            </a:r>
            <a:r>
              <a:rPr lang="pt-BR" sz="1400" dirty="0">
                <a:sym typeface="Symbol" panose="05050102010706020507" pitchFamily="18" charset="2"/>
              </a:rPr>
              <a:t> FT’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T’ </a:t>
            </a:r>
            <a:r>
              <a:rPr lang="pt-BR" sz="1400" dirty="0">
                <a:sym typeface="Symbol" panose="05050102010706020507" pitchFamily="18" charset="2"/>
              </a:rPr>
              <a:t> </a:t>
            </a:r>
            <a:r>
              <a:rPr lang="pt-BR" sz="1400" dirty="0"/>
              <a:t> 	SEGUINTE(T’) = {</a:t>
            </a:r>
            <a:r>
              <a:rPr lang="pt-BR" sz="1400" dirty="0">
                <a:sym typeface="Symbol" panose="05050102010706020507" pitchFamily="18" charset="2"/>
              </a:rPr>
              <a:t></a:t>
            </a:r>
            <a:r>
              <a:rPr lang="pt-BR" sz="1400" dirty="0"/>
              <a:t>,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} 	M[T’,</a:t>
            </a:r>
            <a:r>
              <a:rPr lang="pt-BR" sz="1400" dirty="0">
                <a:sym typeface="Symbol" panose="05050102010706020507" pitchFamily="18" charset="2"/>
              </a:rPr>
              <a:t></a:t>
            </a:r>
            <a:r>
              <a:rPr lang="pt-BR" sz="1400" dirty="0"/>
              <a:t>] = M[E,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] = T’ </a:t>
            </a:r>
            <a:r>
              <a:rPr lang="pt-BR" sz="1400" dirty="0">
                <a:sym typeface="Symbol" panose="05050102010706020507" pitchFamily="18" charset="2"/>
              </a:rPr>
              <a:t> </a:t>
            </a:r>
            <a:r>
              <a:rPr lang="pt-BR" sz="1400" dirty="0"/>
              <a:t>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</a:t>
            </a:r>
            <a:r>
              <a:rPr lang="pt-BR" sz="1400" dirty="0">
                <a:sym typeface="Symbol" panose="05050102010706020507" pitchFamily="18" charset="2"/>
              </a:rPr>
              <a:t>F  </a:t>
            </a:r>
            <a:r>
              <a:rPr lang="pt-BR" sz="1400" dirty="0"/>
              <a:t>F 	PRIMEIRO(</a:t>
            </a:r>
            <a:r>
              <a:rPr lang="pt-BR" sz="1400" dirty="0">
                <a:sym typeface="Symbol" panose="05050102010706020507" pitchFamily="18" charset="2"/>
              </a:rPr>
              <a:t></a:t>
            </a:r>
            <a:r>
              <a:rPr lang="pt-BR" sz="1400" dirty="0"/>
              <a:t>F) = {</a:t>
            </a:r>
            <a:r>
              <a:rPr lang="pt-BR" sz="1400" dirty="0">
                <a:sym typeface="Symbol" panose="05050102010706020507" pitchFamily="18" charset="2"/>
              </a:rPr>
              <a:t></a:t>
            </a:r>
            <a:r>
              <a:rPr lang="pt-BR" sz="1400" dirty="0"/>
              <a:t>} 	M[F,(] = </a:t>
            </a:r>
            <a:r>
              <a:rPr lang="pt-BR" sz="1400" dirty="0">
                <a:sym typeface="Symbol" panose="05050102010706020507" pitchFamily="18" charset="2"/>
              </a:rPr>
              <a:t>F  </a:t>
            </a:r>
            <a:r>
              <a:rPr lang="pt-BR" sz="1400" dirty="0"/>
              <a:t>F </a:t>
            </a:r>
          </a:p>
          <a:p>
            <a:pPr marL="0" lvl="1" fontAlgn="t">
              <a:tabLst>
                <a:tab pos="1169988" algn="l"/>
                <a:tab pos="3051175" algn="l"/>
              </a:tabLst>
            </a:pPr>
            <a:r>
              <a:rPr lang="pt-BR" sz="1400" dirty="0"/>
              <a:t>Para </a:t>
            </a:r>
            <a:r>
              <a:rPr lang="pt-BR" sz="1400" dirty="0">
                <a:sym typeface="Symbol" panose="05050102010706020507" pitchFamily="18" charset="2"/>
              </a:rPr>
              <a:t>F  </a:t>
            </a:r>
            <a:r>
              <a:rPr lang="pt-BR" sz="1400" dirty="0"/>
              <a:t>id 	PRIMEIRO(id) = {id} 	M[</a:t>
            </a:r>
            <a:r>
              <a:rPr lang="pt-BR" sz="1400" dirty="0" err="1"/>
              <a:t>F,id</a:t>
            </a:r>
            <a:r>
              <a:rPr lang="pt-BR" sz="1400" dirty="0"/>
              <a:t>] = </a:t>
            </a:r>
            <a:r>
              <a:rPr lang="pt-BR" sz="1400" dirty="0">
                <a:sym typeface="Symbol" panose="05050102010706020507" pitchFamily="18" charset="2"/>
              </a:rPr>
              <a:t>F  </a:t>
            </a:r>
            <a:r>
              <a:rPr lang="pt-BR" sz="1400" dirty="0"/>
              <a:t>id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29283D6A-8BBC-A9FF-57E9-E2406BB60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12947"/>
              </p:ext>
            </p:extLst>
          </p:nvPr>
        </p:nvGraphicFramePr>
        <p:xfrm>
          <a:off x="896069" y="4882539"/>
          <a:ext cx="496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77087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075333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3410599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21811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9883510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95221107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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4057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77523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TE’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07549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FT’</a:t>
                      </a:r>
                      <a:r>
                        <a:rPr lang="pt-BR" sz="140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FT’</a:t>
                      </a:r>
                      <a:r>
                        <a:rPr lang="pt-BR" sz="140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25277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FT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9094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ym typeface="Symbol" panose="05050102010706020507" pitchFamily="18" charset="2"/>
                        </a:rPr>
                        <a:t>F  </a:t>
                      </a:r>
                      <a:r>
                        <a:rPr lang="pt-BR" sz="1400" dirty="0"/>
                        <a:t>id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ym typeface="Symbol" panose="05050102010706020507" pitchFamily="18" charset="2"/>
                        </a:rPr>
                        <a:t>F  </a:t>
                      </a:r>
                      <a:r>
                        <a:rPr lang="pt-BR" sz="1400" dirty="0"/>
                        <a:t>F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2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7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8000" y="1620000"/>
                <a:ext cx="8686800" cy="5141168"/>
              </a:xfrm>
            </p:spPr>
            <p:txBody>
              <a:bodyPr>
                <a:norm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pt-BR" sz="2000" cap="small" dirty="0"/>
                  <a:t>análise sintática descendente (ASD)</a:t>
                </a:r>
              </a:p>
              <a:p>
                <a:pPr marL="266700" lvl="1" indent="-266700" fontAlgn="t">
                  <a:spcBef>
                    <a:spcPts val="1800"/>
                  </a:spcBef>
                  <a:buFont typeface="Symbol" panose="05050102010706020507" pitchFamily="18" charset="2"/>
                  <a:buChar char="-"/>
                </a:pPr>
                <a:r>
                  <a:rPr lang="pt-BR" sz="1800" b="1" dirty="0"/>
                  <a:t>ASD preditiva não recursiva</a:t>
                </a:r>
              </a:p>
              <a:p>
                <a:pPr marL="542925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600" b="1" dirty="0"/>
                  <a:t>Tabela sintática para uma gramática ambígua</a:t>
                </a:r>
              </a:p>
              <a:p>
                <a:pPr marL="1524000" lvl="1" indent="-809625" fontAlgn="t">
                  <a:spcBef>
                    <a:spcPts val="1800"/>
                  </a:spcBef>
                  <a:buNone/>
                </a:pPr>
                <a:r>
                  <a:rPr lang="pt-BR" sz="1400" b="1" i="1" dirty="0"/>
                  <a:t>Exemplo</a:t>
                </a:r>
                <a:r>
                  <a:rPr lang="pt-BR" sz="1400" dirty="0"/>
                  <a:t>: 	&lt;S&gt; ::= </a:t>
                </a:r>
                <a:r>
                  <a:rPr lang="pt-BR" sz="1400" dirty="0" err="1"/>
                  <a:t>if</a:t>
                </a:r>
                <a:r>
                  <a:rPr lang="pt-BR" sz="1400" dirty="0"/>
                  <a:t> &lt;C&gt; </a:t>
                </a:r>
                <a:r>
                  <a:rPr lang="pt-BR" sz="1400" dirty="0" err="1"/>
                  <a:t>then</a:t>
                </a:r>
                <a:r>
                  <a:rPr lang="pt-BR" sz="1400" dirty="0"/>
                  <a:t> S S’ | a</a:t>
                </a:r>
                <a:br>
                  <a:rPr lang="pt-BR" sz="1400" dirty="0"/>
                </a:br>
                <a:r>
                  <a:rPr lang="pt-BR" sz="1400" dirty="0"/>
                  <a:t>&lt;S’&gt; ::= </a:t>
                </a:r>
                <a:r>
                  <a:rPr lang="pt-BR" sz="1400" dirty="0" err="1"/>
                  <a:t>else</a:t>
                </a:r>
                <a:r>
                  <a:rPr lang="pt-BR" sz="1400" dirty="0"/>
                  <a:t> &lt;S&gt; | </a:t>
                </a:r>
                <a:r>
                  <a:rPr lang="pt-BR" sz="1400" dirty="0">
                    <a:sym typeface="Symbol" panose="05050102010706020507" pitchFamily="18" charset="2"/>
                  </a:rPr>
                  <a:t></a:t>
                </a:r>
                <a:br>
                  <a:rPr lang="pt-BR" sz="1400" dirty="0">
                    <a:sym typeface="Symbol" panose="05050102010706020507" pitchFamily="18" charset="2"/>
                  </a:rPr>
                </a:br>
                <a:r>
                  <a:rPr lang="pt-BR" sz="1400" dirty="0">
                    <a:sym typeface="Symbol" panose="05050102010706020507" pitchFamily="18" charset="2"/>
                  </a:rPr>
                  <a:t>&lt;C&gt; ::= b</a:t>
                </a:r>
                <a:endParaRPr lang="pt-BR" sz="1400" dirty="0"/>
              </a:p>
              <a:p>
                <a:pPr marL="1162050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endParaRPr lang="pt-BR" sz="1400" dirty="0">
                  <a:sym typeface="Symbol" panose="05050102010706020507" pitchFamily="18" charset="2"/>
                </a:endParaRPr>
              </a:p>
              <a:p>
                <a:pPr marL="1162050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endParaRPr lang="pt-BR" sz="1400" dirty="0">
                  <a:sym typeface="Symbol" panose="05050102010706020507" pitchFamily="18" charset="2"/>
                </a:endParaRPr>
              </a:p>
              <a:p>
                <a:pPr marL="1162050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endParaRPr lang="pt-BR" sz="1400" dirty="0"/>
              </a:p>
              <a:p>
                <a:pPr marL="1162050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endParaRPr lang="pt-BR" sz="1400" dirty="0"/>
              </a:p>
              <a:p>
                <a:pPr marL="1162050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endParaRPr lang="pt-BR" sz="1400" dirty="0"/>
              </a:p>
              <a:p>
                <a:pPr marL="1162050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endParaRPr lang="pt-BR" sz="1400" dirty="0"/>
              </a:p>
              <a:p>
                <a:pPr marL="542925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400" dirty="0"/>
                  <a:t>Uma gramática não recursiva à esquerda é LL(1) </a:t>
                </a:r>
                <a:r>
                  <a:rPr lang="pt-BR" sz="1400" dirty="0" err="1"/>
                  <a:t>sse</a:t>
                </a:r>
                <a:r>
                  <a:rPr lang="pt-BR" sz="1400" dirty="0"/>
                  <a:t>, sempre que A </a:t>
                </a:r>
                <a:r>
                  <a:rPr lang="pt-BR" sz="1400" dirty="0">
                    <a:sym typeface="Symbol" panose="05050102010706020507" pitchFamily="18" charset="2"/>
                  </a:rPr>
                  <a:t>  e </a:t>
                </a:r>
                <a:r>
                  <a:rPr lang="pt-BR" sz="1400" dirty="0"/>
                  <a:t>A </a:t>
                </a:r>
                <a:r>
                  <a:rPr lang="pt-BR" sz="1400" dirty="0">
                    <a:sym typeface="Symbol" panose="05050102010706020507" pitchFamily="18" charset="2"/>
                  </a:rPr>
                  <a:t>  são produções, então:</a:t>
                </a:r>
              </a:p>
              <a:p>
                <a:pPr marL="809625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400" dirty="0">
                    <a:sym typeface="Symbol" panose="05050102010706020507" pitchFamily="18" charset="2"/>
                  </a:rPr>
                  <a:t>PRIMEIRO()  PRIMEIRO() = ;</a:t>
                </a:r>
              </a:p>
              <a:p>
                <a:pPr marL="809625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400" dirty="0">
                    <a:sym typeface="Symbol" panose="05050102010706020507" pitchFamily="18" charset="2"/>
                  </a:rPr>
                  <a:t>No máximo um dos dois,  ou , deriva ;</a:t>
                </a:r>
              </a:p>
              <a:p>
                <a:pPr marL="809625" lvl="1" indent="-266700" fontAlgn="t">
                  <a:spcBef>
                    <a:spcPts val="600"/>
                  </a:spcBef>
                  <a:buFont typeface="Symbol" panose="05050102010706020507" pitchFamily="18" charset="2"/>
                  <a:buChar char="-"/>
                </a:pPr>
                <a:r>
                  <a:rPr lang="pt-BR" sz="1400" dirty="0">
                    <a:sym typeface="Symbol" panose="05050102010706020507" pitchFamily="18" charset="2"/>
                  </a:rPr>
                  <a:t>Se 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⇒</m:t>
                        </m:r>
                      </m:e>
                      <m:sup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400" dirty="0">
                    <a:sym typeface="Symbol" panose="05050102010706020507" pitchFamily="18" charset="2"/>
                  </a:rPr>
                  <a:t> , então PRIMEIRO()  SEGUINTE(A) = </a:t>
                </a:r>
                <a:endParaRPr lang="pt-BR" sz="14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00" y="1620000"/>
                <a:ext cx="8686800" cy="5141168"/>
              </a:xfrm>
              <a:blipFill>
                <a:blip r:embed="rId3"/>
                <a:stretch>
                  <a:fillRect l="-632" t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2503F-C7EF-F243-B754-2D2D4A2A1F01}"/>
              </a:ext>
            </a:extLst>
          </p:cNvPr>
          <p:cNvSpPr txBox="1"/>
          <p:nvPr/>
        </p:nvSpPr>
        <p:spPr>
          <a:xfrm>
            <a:off x="5155450" y="2924944"/>
            <a:ext cx="3480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fontAlgn="t">
              <a:spcBef>
                <a:spcPts val="600"/>
              </a:spcBef>
              <a:tabLst>
                <a:tab pos="1169988" algn="l"/>
                <a:tab pos="3051175" algn="l"/>
              </a:tabLst>
            </a:pPr>
            <a:r>
              <a:rPr lang="pt-BR" sz="1400" dirty="0"/>
              <a:t>Há duas árvores de derivação distintas para a sentença </a:t>
            </a:r>
            <a:r>
              <a:rPr lang="pt-BR" sz="1400" b="1" dirty="0" err="1"/>
              <a:t>if</a:t>
            </a:r>
            <a:r>
              <a:rPr lang="pt-BR" sz="1400" b="1" dirty="0"/>
              <a:t> b </a:t>
            </a:r>
            <a:r>
              <a:rPr lang="pt-BR" sz="1400" b="1" dirty="0" err="1"/>
              <a:t>then</a:t>
            </a:r>
            <a:r>
              <a:rPr lang="pt-BR" sz="1400" b="1" dirty="0"/>
              <a:t> </a:t>
            </a:r>
            <a:r>
              <a:rPr lang="pt-BR" sz="1400" b="1" dirty="0" err="1"/>
              <a:t>if</a:t>
            </a:r>
            <a:r>
              <a:rPr lang="pt-BR" sz="1400" b="1" dirty="0"/>
              <a:t> b </a:t>
            </a:r>
            <a:r>
              <a:rPr lang="pt-BR" sz="1400" b="1" dirty="0" err="1"/>
              <a:t>then</a:t>
            </a:r>
            <a:r>
              <a:rPr lang="pt-BR" sz="1400" b="1" dirty="0"/>
              <a:t> a </a:t>
            </a:r>
            <a:r>
              <a:rPr lang="pt-BR" sz="1400" b="1" dirty="0" err="1"/>
              <a:t>else</a:t>
            </a:r>
            <a:r>
              <a:rPr lang="pt-BR" sz="1400" b="1" dirty="0"/>
              <a:t> a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29283D6A-8BBC-A9FF-57E9-E2406BB60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26831"/>
              </p:ext>
            </p:extLst>
          </p:nvPr>
        </p:nvGraphicFramePr>
        <p:xfrm>
          <a:off x="107504" y="3661008"/>
          <a:ext cx="471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7708702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9075333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3410599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82181175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8303237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988351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695221107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else</a:t>
                      </a: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chemeClr val="tx1"/>
                          </a:solidFill>
                        </a:rPr>
                        <a:t>then</a:t>
                      </a: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</a:t>
                      </a: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4057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a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if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X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S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’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77523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S’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</a:t>
                      </a:r>
                      <a:br>
                        <a:rPr lang="pt-BR" sz="1200" dirty="0">
                          <a:sym typeface="Symbol" panose="05050102010706020507" pitchFamily="18" charset="2"/>
                        </a:rPr>
                      </a:br>
                      <a:r>
                        <a:rPr lang="pt-BR" sz="1200" dirty="0"/>
                        <a:t>S’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else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S’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07549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 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b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FT’</a:t>
                      </a:r>
                      <a:r>
                        <a:rPr lang="pt-BR" sz="1200" dirty="0"/>
                        <a:t> 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25277"/>
                  </a:ext>
                </a:extLst>
              </a:tr>
            </a:tbl>
          </a:graphicData>
        </a:graphic>
      </p:graphicFrame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1502DA3D-F645-D675-231F-2A10719B47D8}"/>
              </a:ext>
            </a:extLst>
          </p:cNvPr>
          <p:cNvGrpSpPr/>
          <p:nvPr/>
        </p:nvGrpSpPr>
        <p:grpSpPr>
          <a:xfrm>
            <a:off x="4932040" y="3579141"/>
            <a:ext cx="1891870" cy="1572745"/>
            <a:chOff x="4358352" y="3579141"/>
            <a:chExt cx="1891870" cy="1572745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3B916A1-B4DC-8B60-357C-42C3D257293A}"/>
                </a:ext>
              </a:extLst>
            </p:cNvPr>
            <p:cNvSpPr txBox="1"/>
            <p:nvPr/>
          </p:nvSpPr>
          <p:spPr>
            <a:xfrm>
              <a:off x="4358352" y="4031575"/>
              <a:ext cx="10099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if</a:t>
              </a:r>
              <a:endParaRPr lang="pt-BR" sz="1400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FEEF927-A395-34CC-97FB-0D008B89D7A9}"/>
                </a:ext>
              </a:extLst>
            </p:cNvPr>
            <p:cNvSpPr txBox="1"/>
            <p:nvPr/>
          </p:nvSpPr>
          <p:spPr>
            <a:xfrm>
              <a:off x="4853014" y="4031575"/>
              <a:ext cx="3446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then</a:t>
              </a:r>
              <a:endParaRPr lang="pt-BR" sz="14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18C6B0E-650C-F09F-EED8-0F7BEF2CB0D8}"/>
                </a:ext>
              </a:extLst>
            </p:cNvPr>
            <p:cNvSpPr txBox="1"/>
            <p:nvPr/>
          </p:nvSpPr>
          <p:spPr>
            <a:xfrm>
              <a:off x="5724128" y="4936442"/>
              <a:ext cx="29655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else</a:t>
              </a:r>
              <a:endParaRPr lang="pt-BR" sz="14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B0022C3-671B-B34C-A2BB-EFD2DE37963B}"/>
                </a:ext>
              </a:extLst>
            </p:cNvPr>
            <p:cNvSpPr txBox="1"/>
            <p:nvPr/>
          </p:nvSpPr>
          <p:spPr>
            <a:xfrm>
              <a:off x="6101337" y="4936442"/>
              <a:ext cx="8496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/>
                <a:t>S</a:t>
              </a:r>
              <a:endParaRPr lang="pt-BR" sz="14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0888756-E3AD-1052-A862-3CDBFD7093BA}"/>
                </a:ext>
              </a:extLst>
            </p:cNvPr>
            <p:cNvSpPr txBox="1"/>
            <p:nvPr/>
          </p:nvSpPr>
          <p:spPr>
            <a:xfrm>
              <a:off x="4977247" y="3579141"/>
              <a:ext cx="8175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77EBE24-6F47-5978-306B-68B950A7189D}"/>
                </a:ext>
              </a:extLst>
            </p:cNvPr>
            <p:cNvSpPr txBox="1"/>
            <p:nvPr/>
          </p:nvSpPr>
          <p:spPr>
            <a:xfrm>
              <a:off x="4608088" y="4031575"/>
              <a:ext cx="961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C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1F09822-D5A2-4782-C73F-E679CB08E4A7}"/>
                </a:ext>
              </a:extLst>
            </p:cNvPr>
            <p:cNvSpPr txBox="1"/>
            <p:nvPr/>
          </p:nvSpPr>
          <p:spPr>
            <a:xfrm>
              <a:off x="5346406" y="4031575"/>
              <a:ext cx="8175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19DDD97-4D50-C9FF-60ED-9498708E56FC}"/>
                </a:ext>
              </a:extLst>
            </p:cNvPr>
            <p:cNvSpPr txBox="1"/>
            <p:nvPr/>
          </p:nvSpPr>
          <p:spPr>
            <a:xfrm>
              <a:off x="5580112" y="4031575"/>
              <a:ext cx="12541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S’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E2C9271-20C3-0380-316A-83E9D68DF5FE}"/>
                </a:ext>
              </a:extLst>
            </p:cNvPr>
            <p:cNvSpPr txBox="1"/>
            <p:nvPr/>
          </p:nvSpPr>
          <p:spPr>
            <a:xfrm>
              <a:off x="6152438" y="4282020"/>
              <a:ext cx="9778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>
                  <a:sym typeface="Symbol" panose="05050102010706020507" pitchFamily="18" charset="2"/>
                </a:rPr>
                <a:t></a:t>
              </a:r>
              <a:endParaRPr lang="pt-BR" sz="14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E53AF59-5831-4E05-E497-0A71DD8BC6E5}"/>
                </a:ext>
              </a:extLst>
            </p:cNvPr>
            <p:cNvSpPr txBox="1"/>
            <p:nvPr/>
          </p:nvSpPr>
          <p:spPr>
            <a:xfrm>
              <a:off x="4716016" y="4489375"/>
              <a:ext cx="10099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if</a:t>
              </a:r>
              <a:endParaRPr lang="pt-BR" sz="14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50E478BA-ED8A-75CA-B1B8-6BDFF094A68F}"/>
                </a:ext>
              </a:extLst>
            </p:cNvPr>
            <p:cNvSpPr txBox="1"/>
            <p:nvPr/>
          </p:nvSpPr>
          <p:spPr>
            <a:xfrm>
              <a:off x="5210678" y="4489375"/>
              <a:ext cx="3446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then</a:t>
              </a:r>
              <a:endParaRPr lang="pt-BR" sz="1400" dirty="0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013756AD-47BB-8444-F636-4B3E6A111207}"/>
                </a:ext>
              </a:extLst>
            </p:cNvPr>
            <p:cNvSpPr txBox="1"/>
            <p:nvPr/>
          </p:nvSpPr>
          <p:spPr>
            <a:xfrm>
              <a:off x="4965752" y="4489375"/>
              <a:ext cx="961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C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38E9998-9CFD-0DA8-3A01-83C1CA66A3BC}"/>
                </a:ext>
              </a:extLst>
            </p:cNvPr>
            <p:cNvSpPr txBox="1"/>
            <p:nvPr/>
          </p:nvSpPr>
          <p:spPr>
            <a:xfrm>
              <a:off x="5704070" y="4489375"/>
              <a:ext cx="8175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7C19AA1-4F0C-7D81-4F60-492681C31E8A}"/>
                </a:ext>
              </a:extLst>
            </p:cNvPr>
            <p:cNvSpPr txBox="1"/>
            <p:nvPr/>
          </p:nvSpPr>
          <p:spPr>
            <a:xfrm>
              <a:off x="5937776" y="4489375"/>
              <a:ext cx="12541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S’</a:t>
              </a:r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941BC103-78F5-7A74-1E95-4C30AC52410F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408847" y="3794585"/>
              <a:ext cx="609277" cy="2369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A89C2455-719F-D682-F00F-2F810E8AB682}"/>
                </a:ext>
              </a:extLst>
            </p:cNvPr>
            <p:cNvCxnSpPr>
              <a:cxnSpLocks/>
              <a:stCxn id="18" idx="0"/>
              <a:endCxn id="17" idx="2"/>
            </p:cNvCxnSpPr>
            <p:nvPr/>
          </p:nvCxnSpPr>
          <p:spPr>
            <a:xfrm flipV="1">
              <a:off x="4656178" y="3794585"/>
              <a:ext cx="361946" cy="2369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CD69FDEA-897E-D956-4B33-001C6B3874C9}"/>
                </a:ext>
              </a:extLst>
            </p:cNvPr>
            <p:cNvCxnSpPr>
              <a:cxnSpLocks/>
              <a:stCxn id="9" idx="0"/>
              <a:endCxn id="17" idx="2"/>
            </p:cNvCxnSpPr>
            <p:nvPr/>
          </p:nvCxnSpPr>
          <p:spPr>
            <a:xfrm flipH="1" flipV="1">
              <a:off x="5018124" y="3794585"/>
              <a:ext cx="7213" cy="2369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BB313D84-69F2-12A6-AA4F-D35E499DF32A}"/>
                </a:ext>
              </a:extLst>
            </p:cNvPr>
            <p:cNvCxnSpPr>
              <a:cxnSpLocks/>
              <a:stCxn id="19" idx="0"/>
              <a:endCxn id="17" idx="2"/>
            </p:cNvCxnSpPr>
            <p:nvPr/>
          </p:nvCxnSpPr>
          <p:spPr>
            <a:xfrm flipH="1" flipV="1">
              <a:off x="5018124" y="3794585"/>
              <a:ext cx="369159" cy="2369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78FB930-03EA-1E85-DE10-83969F573A5A}"/>
                </a:ext>
              </a:extLst>
            </p:cNvPr>
            <p:cNvCxnSpPr>
              <a:cxnSpLocks/>
              <a:stCxn id="20" idx="0"/>
              <a:endCxn id="17" idx="2"/>
            </p:cNvCxnSpPr>
            <p:nvPr/>
          </p:nvCxnSpPr>
          <p:spPr>
            <a:xfrm flipH="1" flipV="1">
              <a:off x="5018124" y="3794585"/>
              <a:ext cx="624698" cy="2369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26EE9B61-A026-E984-4071-AA3BD0C17643}"/>
                </a:ext>
              </a:extLst>
            </p:cNvPr>
            <p:cNvCxnSpPr>
              <a:cxnSpLocks/>
              <a:stCxn id="52" idx="0"/>
              <a:endCxn id="19" idx="2"/>
            </p:cNvCxnSpPr>
            <p:nvPr/>
          </p:nvCxnSpPr>
          <p:spPr>
            <a:xfrm flipV="1">
              <a:off x="4766511" y="4247019"/>
              <a:ext cx="620772" cy="2423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E3FC0B9B-33AD-BC8B-D34B-8A77B21C5B92}"/>
                </a:ext>
              </a:extLst>
            </p:cNvPr>
            <p:cNvCxnSpPr>
              <a:cxnSpLocks/>
              <a:stCxn id="54" idx="0"/>
              <a:endCxn id="19" idx="2"/>
            </p:cNvCxnSpPr>
            <p:nvPr/>
          </p:nvCxnSpPr>
          <p:spPr>
            <a:xfrm flipV="1">
              <a:off x="5013842" y="4247019"/>
              <a:ext cx="373441" cy="2423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E2E14C1B-2F15-D0C6-54E8-3E3A788F0CBE}"/>
                </a:ext>
              </a:extLst>
            </p:cNvPr>
            <p:cNvCxnSpPr>
              <a:cxnSpLocks/>
              <a:stCxn id="53" idx="0"/>
              <a:endCxn id="19" idx="2"/>
            </p:cNvCxnSpPr>
            <p:nvPr/>
          </p:nvCxnSpPr>
          <p:spPr>
            <a:xfrm flipV="1">
              <a:off x="5383001" y="4247019"/>
              <a:ext cx="4282" cy="2423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59990C7E-84A0-EEC3-7CD9-476CC9435F9C}"/>
                </a:ext>
              </a:extLst>
            </p:cNvPr>
            <p:cNvCxnSpPr>
              <a:cxnSpLocks/>
              <a:stCxn id="55" idx="0"/>
              <a:endCxn id="19" idx="2"/>
            </p:cNvCxnSpPr>
            <p:nvPr/>
          </p:nvCxnSpPr>
          <p:spPr>
            <a:xfrm flipH="1" flipV="1">
              <a:off x="5387283" y="4247019"/>
              <a:ext cx="357664" cy="2423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BA3A1D0C-03AD-509F-0748-A850444055AF}"/>
                </a:ext>
              </a:extLst>
            </p:cNvPr>
            <p:cNvCxnSpPr>
              <a:cxnSpLocks/>
              <a:stCxn id="56" idx="0"/>
              <a:endCxn id="19" idx="2"/>
            </p:cNvCxnSpPr>
            <p:nvPr/>
          </p:nvCxnSpPr>
          <p:spPr>
            <a:xfrm flipH="1" flipV="1">
              <a:off x="5387283" y="4247019"/>
              <a:ext cx="613203" cy="2423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502A0D67-06EE-0BAE-1AA0-C7249D3246A3}"/>
                </a:ext>
              </a:extLst>
            </p:cNvPr>
            <p:cNvCxnSpPr>
              <a:cxnSpLocks/>
              <a:stCxn id="15" idx="0"/>
              <a:endCxn id="56" idx="2"/>
            </p:cNvCxnSpPr>
            <p:nvPr/>
          </p:nvCxnSpPr>
          <p:spPr>
            <a:xfrm flipV="1">
              <a:off x="5872406" y="4704819"/>
              <a:ext cx="128080" cy="2316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2F8E5682-D6FB-628E-0AAA-113832503F8E}"/>
                </a:ext>
              </a:extLst>
            </p:cNvPr>
            <p:cNvCxnSpPr>
              <a:cxnSpLocks/>
              <a:stCxn id="16" idx="0"/>
              <a:endCxn id="56" idx="2"/>
            </p:cNvCxnSpPr>
            <p:nvPr/>
          </p:nvCxnSpPr>
          <p:spPr>
            <a:xfrm flipH="1" flipV="1">
              <a:off x="6000486" y="4704819"/>
              <a:ext cx="143331" cy="2316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20AAE8AA-9790-BB6E-F182-7907C84A58B7}"/>
                </a:ext>
              </a:extLst>
            </p:cNvPr>
            <p:cNvCxnSpPr>
              <a:cxnSpLocks/>
              <a:stCxn id="49" idx="1"/>
              <a:endCxn id="20" idx="2"/>
            </p:cNvCxnSpPr>
            <p:nvPr/>
          </p:nvCxnSpPr>
          <p:spPr>
            <a:xfrm flipH="1" flipV="1">
              <a:off x="5642822" y="4247019"/>
              <a:ext cx="509616" cy="1427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361B5DDB-8293-6AC4-094F-011EF55F6069}"/>
              </a:ext>
            </a:extLst>
          </p:cNvPr>
          <p:cNvGrpSpPr/>
          <p:nvPr/>
        </p:nvGrpSpPr>
        <p:grpSpPr>
          <a:xfrm>
            <a:off x="6967926" y="3573016"/>
            <a:ext cx="2088232" cy="1578870"/>
            <a:chOff x="6876256" y="3573016"/>
            <a:chExt cx="2088232" cy="1578870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727AA61-BF1C-6B58-5689-CB33DF6D0F00}"/>
                </a:ext>
              </a:extLst>
            </p:cNvPr>
            <p:cNvSpPr txBox="1"/>
            <p:nvPr/>
          </p:nvSpPr>
          <p:spPr>
            <a:xfrm>
              <a:off x="8470854" y="4417367"/>
              <a:ext cx="29655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else</a:t>
              </a:r>
              <a:endParaRPr lang="pt-BR" sz="1400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153BDFA-D132-78E8-70C1-07C122839DDD}"/>
                </a:ext>
              </a:extLst>
            </p:cNvPr>
            <p:cNvSpPr txBox="1"/>
            <p:nvPr/>
          </p:nvSpPr>
          <p:spPr>
            <a:xfrm>
              <a:off x="8879528" y="4417367"/>
              <a:ext cx="8496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/>
                <a:t>S</a:t>
              </a:r>
              <a:endParaRPr lang="pt-BR" sz="1400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3862B774-6FC3-3AB8-A8E0-EFBCC4B4E92D}"/>
                </a:ext>
              </a:extLst>
            </p:cNvPr>
            <p:cNvSpPr txBox="1"/>
            <p:nvPr/>
          </p:nvSpPr>
          <p:spPr>
            <a:xfrm>
              <a:off x="7619490" y="3573016"/>
              <a:ext cx="8175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60E857E-DEAA-0595-D250-233D4F313784}"/>
                </a:ext>
              </a:extLst>
            </p:cNvPr>
            <p:cNvSpPr txBox="1"/>
            <p:nvPr/>
          </p:nvSpPr>
          <p:spPr>
            <a:xfrm>
              <a:off x="8098016" y="4936442"/>
              <a:ext cx="9778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>
                  <a:sym typeface="Symbol" panose="05050102010706020507" pitchFamily="18" charset="2"/>
                </a:rPr>
                <a:t></a:t>
              </a:r>
              <a:endParaRPr lang="pt-BR" sz="1400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26BB075-51F4-CCBB-9554-98F4DD508A6B}"/>
                </a:ext>
              </a:extLst>
            </p:cNvPr>
            <p:cNvSpPr txBox="1"/>
            <p:nvPr/>
          </p:nvSpPr>
          <p:spPr>
            <a:xfrm>
              <a:off x="7000595" y="4031575"/>
              <a:ext cx="10099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if</a:t>
              </a:r>
              <a:endParaRPr lang="pt-BR" sz="1400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934A405C-0441-B981-ECAE-A04CBECDBF26}"/>
                </a:ext>
              </a:extLst>
            </p:cNvPr>
            <p:cNvSpPr txBox="1"/>
            <p:nvPr/>
          </p:nvSpPr>
          <p:spPr>
            <a:xfrm>
              <a:off x="7495257" y="4031575"/>
              <a:ext cx="3446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then</a:t>
              </a:r>
              <a:endParaRPr lang="pt-BR" sz="14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407A20B-1374-3C41-CC1D-6DA0C55C8B47}"/>
                </a:ext>
              </a:extLst>
            </p:cNvPr>
            <p:cNvSpPr txBox="1"/>
            <p:nvPr/>
          </p:nvSpPr>
          <p:spPr>
            <a:xfrm>
              <a:off x="7250331" y="4031575"/>
              <a:ext cx="961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C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2E44F2E2-D661-95B3-AB9D-8E7C7E8EA537}"/>
                </a:ext>
              </a:extLst>
            </p:cNvPr>
            <p:cNvSpPr txBox="1"/>
            <p:nvPr/>
          </p:nvSpPr>
          <p:spPr>
            <a:xfrm>
              <a:off x="7988649" y="4031575"/>
              <a:ext cx="8175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5F9FF4BF-36BB-38FD-5777-2F1179E13566}"/>
                </a:ext>
              </a:extLst>
            </p:cNvPr>
            <p:cNvSpPr txBox="1"/>
            <p:nvPr/>
          </p:nvSpPr>
          <p:spPr>
            <a:xfrm>
              <a:off x="8222355" y="4031575"/>
              <a:ext cx="12541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S’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0A4F51E-69AF-EA5E-F06F-9F0F380CDFC6}"/>
                </a:ext>
              </a:extLst>
            </p:cNvPr>
            <p:cNvSpPr txBox="1"/>
            <p:nvPr/>
          </p:nvSpPr>
          <p:spPr>
            <a:xfrm>
              <a:off x="6876256" y="4417367"/>
              <a:ext cx="10099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if</a:t>
              </a:r>
              <a:endParaRPr lang="pt-BR" sz="1400" dirty="0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BCAA4FA3-56CE-8616-106F-E612A70EB973}"/>
                </a:ext>
              </a:extLst>
            </p:cNvPr>
            <p:cNvSpPr txBox="1"/>
            <p:nvPr/>
          </p:nvSpPr>
          <p:spPr>
            <a:xfrm>
              <a:off x="7370918" y="4417367"/>
              <a:ext cx="3446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b="1" dirty="0" err="1"/>
                <a:t>then</a:t>
              </a:r>
              <a:endParaRPr lang="pt-BR" sz="1400" dirty="0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5A7D604B-E159-5DB7-B39A-1B2871E6AB18}"/>
                </a:ext>
              </a:extLst>
            </p:cNvPr>
            <p:cNvSpPr txBox="1"/>
            <p:nvPr/>
          </p:nvSpPr>
          <p:spPr>
            <a:xfrm>
              <a:off x="7125992" y="4417367"/>
              <a:ext cx="961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C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A3E8E2AD-525E-4C86-753A-F333D997F8DC}"/>
                </a:ext>
              </a:extLst>
            </p:cNvPr>
            <p:cNvSpPr txBox="1"/>
            <p:nvPr/>
          </p:nvSpPr>
          <p:spPr>
            <a:xfrm>
              <a:off x="7864310" y="4417367"/>
              <a:ext cx="8175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964B0DDD-CCEF-AA2B-25D2-099A3F4053B3}"/>
                </a:ext>
              </a:extLst>
            </p:cNvPr>
            <p:cNvSpPr txBox="1"/>
            <p:nvPr/>
          </p:nvSpPr>
          <p:spPr>
            <a:xfrm>
              <a:off x="8098016" y="4417367"/>
              <a:ext cx="12541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400" dirty="0"/>
                <a:t>S’</a:t>
              </a:r>
            </a:p>
          </p:txBody>
        </p: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7FF4EF9F-D497-FD8B-F233-0054B2D112BC}"/>
                </a:ext>
              </a:extLst>
            </p:cNvPr>
            <p:cNvCxnSpPr>
              <a:cxnSpLocks/>
              <a:stCxn id="57" idx="0"/>
              <a:endCxn id="38" idx="2"/>
            </p:cNvCxnSpPr>
            <p:nvPr/>
          </p:nvCxnSpPr>
          <p:spPr>
            <a:xfrm flipV="1">
              <a:off x="7051090" y="3788460"/>
              <a:ext cx="609277" cy="2431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6268EE76-602D-9297-A375-E6D603C75915}"/>
                </a:ext>
              </a:extLst>
            </p:cNvPr>
            <p:cNvCxnSpPr>
              <a:cxnSpLocks/>
              <a:stCxn id="59" idx="0"/>
              <a:endCxn id="38" idx="2"/>
            </p:cNvCxnSpPr>
            <p:nvPr/>
          </p:nvCxnSpPr>
          <p:spPr>
            <a:xfrm flipV="1">
              <a:off x="7298421" y="3788460"/>
              <a:ext cx="361946" cy="2431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788C77A5-31AA-42CE-D79C-CD9DAC4A0D7B}"/>
                </a:ext>
              </a:extLst>
            </p:cNvPr>
            <p:cNvCxnSpPr>
              <a:cxnSpLocks/>
              <a:stCxn id="58" idx="0"/>
              <a:endCxn id="38" idx="2"/>
            </p:cNvCxnSpPr>
            <p:nvPr/>
          </p:nvCxnSpPr>
          <p:spPr>
            <a:xfrm flipH="1" flipV="1">
              <a:off x="7660367" y="3788460"/>
              <a:ext cx="7213" cy="2431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FD620B72-D522-FDDC-03D0-3DC6F4C5E0FB}"/>
                </a:ext>
              </a:extLst>
            </p:cNvPr>
            <p:cNvCxnSpPr>
              <a:cxnSpLocks/>
              <a:stCxn id="61" idx="0"/>
              <a:endCxn id="38" idx="2"/>
            </p:cNvCxnSpPr>
            <p:nvPr/>
          </p:nvCxnSpPr>
          <p:spPr>
            <a:xfrm flipH="1" flipV="1">
              <a:off x="7660367" y="3788460"/>
              <a:ext cx="624698" cy="2431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E8294032-1E74-7BEE-E967-A58030122903}"/>
                </a:ext>
              </a:extLst>
            </p:cNvPr>
            <p:cNvCxnSpPr>
              <a:cxnSpLocks/>
              <a:stCxn id="60" idx="0"/>
              <a:endCxn id="38" idx="2"/>
            </p:cNvCxnSpPr>
            <p:nvPr/>
          </p:nvCxnSpPr>
          <p:spPr>
            <a:xfrm flipH="1" flipV="1">
              <a:off x="7660367" y="3788460"/>
              <a:ext cx="369159" cy="2431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52E244F8-0D95-1CE6-9B18-EDC97F64ABA0}"/>
                </a:ext>
              </a:extLst>
            </p:cNvPr>
            <p:cNvCxnSpPr>
              <a:cxnSpLocks/>
              <a:stCxn id="62" idx="0"/>
              <a:endCxn id="60" idx="2"/>
            </p:cNvCxnSpPr>
            <p:nvPr/>
          </p:nvCxnSpPr>
          <p:spPr>
            <a:xfrm flipV="1">
              <a:off x="6926751" y="4247019"/>
              <a:ext cx="1102775" cy="1703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35E42979-E5A0-009A-A9A6-1774A2D8792B}"/>
                </a:ext>
              </a:extLst>
            </p:cNvPr>
            <p:cNvCxnSpPr>
              <a:cxnSpLocks/>
              <a:stCxn id="64" idx="0"/>
              <a:endCxn id="60" idx="2"/>
            </p:cNvCxnSpPr>
            <p:nvPr/>
          </p:nvCxnSpPr>
          <p:spPr>
            <a:xfrm flipV="1">
              <a:off x="7174082" y="4247019"/>
              <a:ext cx="855444" cy="1703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586A38C7-5A0C-77B7-B9AC-BCC2E9CD72F7}"/>
                </a:ext>
              </a:extLst>
            </p:cNvPr>
            <p:cNvCxnSpPr>
              <a:cxnSpLocks/>
              <a:stCxn id="63" idx="0"/>
              <a:endCxn id="60" idx="2"/>
            </p:cNvCxnSpPr>
            <p:nvPr/>
          </p:nvCxnSpPr>
          <p:spPr>
            <a:xfrm flipV="1">
              <a:off x="7543241" y="4247019"/>
              <a:ext cx="486285" cy="1703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802F1B02-7C5A-819F-FE6D-F34B1C66D87B}"/>
                </a:ext>
              </a:extLst>
            </p:cNvPr>
            <p:cNvCxnSpPr>
              <a:cxnSpLocks/>
              <a:stCxn id="65" idx="0"/>
              <a:endCxn id="60" idx="2"/>
            </p:cNvCxnSpPr>
            <p:nvPr/>
          </p:nvCxnSpPr>
          <p:spPr>
            <a:xfrm flipV="1">
              <a:off x="7905187" y="4247019"/>
              <a:ext cx="124339" cy="1703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E742DED4-5596-EC74-38F9-057C19472359}"/>
                </a:ext>
              </a:extLst>
            </p:cNvPr>
            <p:cNvCxnSpPr>
              <a:cxnSpLocks/>
              <a:stCxn id="66" idx="0"/>
              <a:endCxn id="60" idx="2"/>
            </p:cNvCxnSpPr>
            <p:nvPr/>
          </p:nvCxnSpPr>
          <p:spPr>
            <a:xfrm flipH="1" flipV="1">
              <a:off x="8029526" y="4247019"/>
              <a:ext cx="131200" cy="1703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6DEEF9B9-0EA7-FBE2-DBCE-45D6BAB3891A}"/>
                </a:ext>
              </a:extLst>
            </p:cNvPr>
            <p:cNvCxnSpPr>
              <a:cxnSpLocks/>
              <a:stCxn id="36" idx="0"/>
              <a:endCxn id="61" idx="2"/>
            </p:cNvCxnSpPr>
            <p:nvPr/>
          </p:nvCxnSpPr>
          <p:spPr>
            <a:xfrm flipH="1" flipV="1">
              <a:off x="8285065" y="4247019"/>
              <a:ext cx="334067" cy="1703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EC9CD65D-3D0F-D9D7-1C83-6C9DACA8CC16}"/>
                </a:ext>
              </a:extLst>
            </p:cNvPr>
            <p:cNvCxnSpPr>
              <a:cxnSpLocks/>
              <a:stCxn id="37" idx="0"/>
              <a:endCxn id="61" idx="2"/>
            </p:cNvCxnSpPr>
            <p:nvPr/>
          </p:nvCxnSpPr>
          <p:spPr>
            <a:xfrm flipH="1" flipV="1">
              <a:off x="8285065" y="4247019"/>
              <a:ext cx="636943" cy="1703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975CEA2A-EA86-0BB1-08D4-F525A820A354}"/>
                </a:ext>
              </a:extLst>
            </p:cNvPr>
            <p:cNvCxnSpPr>
              <a:cxnSpLocks/>
              <a:stCxn id="51" idx="0"/>
              <a:endCxn id="66" idx="2"/>
            </p:cNvCxnSpPr>
            <p:nvPr/>
          </p:nvCxnSpPr>
          <p:spPr>
            <a:xfrm flipV="1">
              <a:off x="8146908" y="4632811"/>
              <a:ext cx="13818" cy="303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1C516067-7BED-3BDC-9052-90BB54BF784A}"/>
              </a:ext>
            </a:extLst>
          </p:cNvPr>
          <p:cNvCxnSpPr/>
          <p:nvPr/>
        </p:nvCxnSpPr>
        <p:spPr>
          <a:xfrm>
            <a:off x="1763688" y="4365104"/>
            <a:ext cx="54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BA7D638A-29AD-F81E-3F33-0FE52346F4C5}"/>
              </a:ext>
            </a:extLst>
          </p:cNvPr>
          <p:cNvSpPr/>
          <p:nvPr/>
        </p:nvSpPr>
        <p:spPr>
          <a:xfrm>
            <a:off x="683568" y="5373216"/>
            <a:ext cx="7952818" cy="12101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preditiva não recursiva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Tabela sintática para uma gramática ambígua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 	&lt;S&gt; ::= </a:t>
            </a:r>
            <a:r>
              <a:rPr lang="pt-BR" sz="1400" dirty="0" err="1"/>
              <a:t>if</a:t>
            </a:r>
            <a:r>
              <a:rPr lang="pt-BR" sz="1400" dirty="0"/>
              <a:t> &lt;C&gt; </a:t>
            </a:r>
            <a:r>
              <a:rPr lang="pt-BR" sz="1400" dirty="0" err="1"/>
              <a:t>then</a:t>
            </a:r>
            <a:r>
              <a:rPr lang="pt-BR" sz="1400" dirty="0"/>
              <a:t> S S’ | a</a:t>
            </a:r>
            <a:br>
              <a:rPr lang="pt-BR" sz="1400" dirty="0"/>
            </a:br>
            <a:r>
              <a:rPr lang="pt-BR" sz="1400" dirty="0"/>
              <a:t>&lt;S’&gt; ::= </a:t>
            </a:r>
            <a:r>
              <a:rPr lang="pt-BR" sz="1400" dirty="0" err="1"/>
              <a:t>else</a:t>
            </a:r>
            <a:r>
              <a:rPr lang="pt-BR" sz="1400" dirty="0"/>
              <a:t> &lt;S&gt;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&lt;C&gt; ::= b</a:t>
            </a:r>
            <a:endParaRPr lang="pt-BR" sz="14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>
              <a:sym typeface="Symbol" panose="05050102010706020507" pitchFamily="18" charset="2"/>
            </a:endParaRP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aphicFrame>
        <p:nvGraphicFramePr>
          <p:cNvPr id="78" name="Tabela 78">
            <a:extLst>
              <a:ext uri="{FF2B5EF4-FFF2-40B4-BE49-F238E27FC236}">
                <a16:creationId xmlns:a16="http://schemas.microsoft.com/office/drawing/2014/main" id="{D082E602-25B3-10CB-397D-653577738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39413"/>
              </p:ext>
            </p:extLst>
          </p:nvPr>
        </p:nvGraphicFramePr>
        <p:xfrm>
          <a:off x="4823504" y="1628800"/>
          <a:ext cx="43122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99">
                  <a:extLst>
                    <a:ext uri="{9D8B030D-6E8A-4147-A177-3AD203B41FA5}">
                      <a16:colId xmlns:a16="http://schemas.microsoft.com/office/drawing/2014/main" val="2511158938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16693897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53353794"/>
                    </a:ext>
                  </a:extLst>
                </a:gridCol>
              </a:tblGrid>
              <a:tr h="15968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Cadeia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Regra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364040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S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if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X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S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’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4498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C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if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75844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ym typeface="Symbol" panose="05050102010706020507" pitchFamily="18" charset="2"/>
                        </a:rPr>
                        <a:t> S’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C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/>
                        <a:t>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C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b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99066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b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831956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799000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S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if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X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S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’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693797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S’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C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if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703948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S’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C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/>
                        <a:t>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C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b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871920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S’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b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/>
                        <a:t>b </a:t>
                      </a:r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235580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S’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err="1"/>
                        <a:t>then</a:t>
                      </a:r>
                      <a:r>
                        <a:rPr lang="pt-BR" sz="1200" dirty="0"/>
                        <a:t> 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439558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S’ S 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/>
                        <a:t>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S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a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90043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S’ a 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 </a:t>
                      </a: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581181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S’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S’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else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55740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else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else</a:t>
                      </a:r>
                      <a:r>
                        <a:rPr lang="pt-BR" sz="1200" dirty="0"/>
                        <a:t> 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51270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/>
                        <a:t>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S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a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600121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 a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96529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 S’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S’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879046"/>
                  </a:ext>
                </a:extLst>
              </a:tr>
              <a:tr h="159680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sym typeface="Symbol" panose="05050102010706020507" pitchFamily="18" charset="2"/>
                        </a:rPr>
                        <a:t>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ACEITA!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02983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A9C604-DF41-A076-A285-1CBCFCB3F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10859"/>
              </p:ext>
            </p:extLst>
          </p:nvPr>
        </p:nvGraphicFramePr>
        <p:xfrm>
          <a:off x="107504" y="3661008"/>
          <a:ext cx="471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7708702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9075333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3410599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82181175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8303237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988351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695221107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else</a:t>
                      </a: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chemeClr val="tx1"/>
                          </a:solidFill>
                        </a:rPr>
                        <a:t>then</a:t>
                      </a: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</a:t>
                      </a: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4057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a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if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X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S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S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’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77523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S’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pt-BR" sz="1200" dirty="0" err="1">
                          <a:sym typeface="Symbol" panose="05050102010706020507" pitchFamily="18" charset="2"/>
                        </a:rPr>
                        <a:t>else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 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S’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07549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 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b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 </a:t>
                      </a:r>
                      <a:r>
                        <a:rPr lang="pt-BR" sz="1200" dirty="0">
                          <a:sym typeface="Symbol" panose="05050102010706020507" pitchFamily="18" charset="2"/>
                        </a:rPr>
                        <a:t> FT’</a:t>
                      </a:r>
                      <a:r>
                        <a:rPr lang="pt-BR" sz="1200" dirty="0"/>
                        <a:t> 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2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3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357192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Objetivos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u="sng" dirty="0"/>
              <a:t>Deve </a:t>
            </a:r>
            <a:r>
              <a:rPr lang="pt-BR" sz="1600" dirty="0"/>
              <a:t>relatar a presença de erros de forma clara e precisa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u="sng" dirty="0"/>
              <a:t>Deve </a:t>
            </a:r>
            <a:r>
              <a:rPr lang="pt-BR" sz="1600" dirty="0"/>
              <a:t>se recuperar de cada erro para continuar a análise do programa</a:t>
            </a:r>
          </a:p>
          <a:p>
            <a:pPr marL="8080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u="sng" dirty="0"/>
              <a:t>Pode </a:t>
            </a:r>
            <a:r>
              <a:rPr lang="pt-BR" sz="1600" dirty="0"/>
              <a:t>reparar alguns erros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Erro sintático: programa não condizente com a gramática da linguagem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 realização efetiva do tratamento de erros pode ser uma tarefa difícil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Tratamento inadequado de erros pode introduzir uma avalanche de erros espúrios não cometidos pelo programador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Deve-se ter cautela e selecionar os tipos de erros tratáveis de forma eficiente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Felizmente, a maioria dos erros são simples (pontuação, operandos, erros ortográficos, ...)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Existem muitas técnicas para o tratamento de erros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Nenhuma delas se mostrou universalmente aceitável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Poucos métodos têm ampla aplicabilidade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Artesanal, muitas vezes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73438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Nos analisadores sintáticos descendentes preditivos, a busca por tokens de sincronização é feita sempre que um token esperado não é encontrado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Análise não recursiva</a:t>
            </a:r>
            <a:r>
              <a:rPr lang="pt-BR" sz="1600" dirty="0"/>
              <a:t>: quando não é possível seguir em frente com a análise, por falta de produção na tabela sintática ou por incompatibilidade de terminais na pilha e na cadeia de entrada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Análise recursiva</a:t>
            </a:r>
            <a:r>
              <a:rPr lang="pt-BR" sz="1600" dirty="0"/>
              <a:t>: nos pontos de ERRO dos procedimentos recursivos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17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não recursiva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Modo de pânico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Recuperação de frases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Produções de erro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Correção global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137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257800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não recursiva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Recuperação de frases </a:t>
            </a:r>
            <a:r>
              <a:rPr lang="pt-BR" sz="1600" dirty="0"/>
              <a:t>(correção local)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Ao se detectar um erro, realizam-se correções locais na entrada (</a:t>
            </a:r>
            <a:r>
              <a:rPr lang="pt-BR" sz="1600" dirty="0" err="1"/>
              <a:t>Ex</a:t>
            </a:r>
            <a:r>
              <a:rPr lang="pt-BR" sz="1600" dirty="0"/>
              <a:t>: Substituição de vírgula por ponto e vírgula, remoção de um ponto e vírgula estranho ou inserção de um</a:t>
            </a:r>
            <a:r>
              <a:rPr lang="pt-BR" sz="1400" dirty="0"/>
              <a:t>)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Planejamento das correções possíveis é feita pelo projetista do compilador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Atenção: pode gerar um ciclo infinito! (Inserem-se símbolos infinitamente)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Produções de erro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Conhecendo-se os possíveis erros, pode-se aumentar a gramática da linguagem com produções para reconhecer as produções ilegais e tratá-las adequadamente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Correção global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Idealmente, o compilador deveria fazer o menor número possível de modificações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Escolhe-se uma sequência mínima de modificações no programa que o tornem correto com o menor custo possível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Método muito custoso de se implementar; apenas de interesse teórico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912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com retrocesso</a:t>
            </a:r>
          </a:p>
          <a:p>
            <a:pPr marL="541338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Testa diferentes possibilidades de AS da entrada, retrocedendo se alguma possibilidade falhar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Método de tentativa e erro (exploratório)</a:t>
            </a:r>
          </a:p>
          <a:p>
            <a:pPr marL="10763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 cada passo, escolhe uma regra e aplica</a:t>
            </a:r>
          </a:p>
          <a:p>
            <a:pPr marL="10763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Se falhar em algum ponto, retrocede e escolhe a próxima regra</a:t>
            </a:r>
          </a:p>
          <a:p>
            <a:pPr marL="13430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Um erro de reconhecimento não gera um erro sintático, mas uma tentativa de uma nova produção</a:t>
            </a:r>
          </a:p>
          <a:p>
            <a:pPr marL="13430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O processo termina quando a cadeia é reconhecida ou quando as regras se esgotam e a cadeia não foi reconhecida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Fácil de implementar, mas são </a:t>
            </a:r>
            <a:r>
              <a:rPr lang="pt-BR" sz="1600" b="1" dirty="0"/>
              <a:t>lentos</a:t>
            </a:r>
            <a:r>
              <a:rPr lang="pt-BR" sz="1600" dirty="0"/>
              <a:t> e tempo com </a:t>
            </a:r>
            <a:r>
              <a:rPr lang="pt-BR" sz="1600" b="1" dirty="0"/>
              <a:t>complexidade exponencial</a:t>
            </a:r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13912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não recursiva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Modo de pânico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Método mais simples e fácil de implementar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Usado pela maioria dos analisadores sintáticos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Ao encontrar um erro</a:t>
            </a:r>
          </a:p>
          <a:p>
            <a:pPr marL="1344613" lvl="1" indent="-274638" fontAlgn="t">
              <a:spcBef>
                <a:spcPts val="600"/>
              </a:spcBef>
              <a:buNone/>
            </a:pPr>
            <a:r>
              <a:rPr lang="pt-BR" sz="1600" dirty="0"/>
              <a:t>1.	Relata-se o erro</a:t>
            </a:r>
          </a:p>
          <a:p>
            <a:pPr marL="1344613" lvl="1" indent="-274638" fontAlgn="t">
              <a:spcBef>
                <a:spcPts val="600"/>
              </a:spcBef>
              <a:buNone/>
            </a:pPr>
            <a:r>
              <a:rPr lang="pt-BR" sz="1600" dirty="0"/>
              <a:t>2.	Pulam-se tokens até que um </a:t>
            </a:r>
            <a:r>
              <a:rPr lang="pt-BR" sz="1600" b="1" i="1" dirty="0"/>
              <a:t>token de sincronização</a:t>
            </a:r>
            <a:r>
              <a:rPr lang="pt-BR" sz="1600" dirty="0"/>
              <a:t> seja encontrado</a:t>
            </a:r>
          </a:p>
          <a:p>
            <a:pPr marL="2687638" lvl="1" indent="0" fontAlgn="t">
              <a:spcBef>
                <a:spcPts val="600"/>
              </a:spcBef>
              <a:buNone/>
            </a:pPr>
            <a:r>
              <a:rPr lang="pt-BR" sz="1400" b="1" dirty="0"/>
              <a:t>Tokens de sincronização</a:t>
            </a:r>
            <a:r>
              <a:rPr lang="pt-BR" sz="1400" dirty="0"/>
              <a:t>: pontos do programa (palavras-chave, delimitadores, etc.) em que é possível se retomar a análise sintática com certa segurança; esses tokens precisam ser determinados pelo projetista do compilador</a:t>
            </a:r>
          </a:p>
          <a:p>
            <a:pPr marL="1435100" lvl="1" indent="-722313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</a:t>
            </a:r>
            <a:r>
              <a:rPr lang="pt-BR" sz="1400" b="1" dirty="0" err="1"/>
              <a:t>while</a:t>
            </a:r>
            <a:r>
              <a:rPr lang="pt-BR" sz="1400" dirty="0"/>
              <a:t> (x&lt;2 </a:t>
            </a:r>
            <a:r>
              <a:rPr lang="pt-BR" sz="1400" b="1" dirty="0"/>
              <a:t>do</a:t>
            </a:r>
            <a:br>
              <a:rPr lang="pt-BR" sz="1400" dirty="0"/>
            </a:br>
            <a:r>
              <a:rPr lang="pt-BR" sz="1400" b="1" dirty="0" err="1"/>
              <a:t>readln</a:t>
            </a:r>
            <a:r>
              <a:rPr lang="pt-BR" sz="1400" dirty="0"/>
              <a:t>(y)...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A9158F-F539-FC71-7ED5-E2F3826B42A3}"/>
              </a:ext>
            </a:extLst>
          </p:cNvPr>
          <p:cNvSpPr txBox="1"/>
          <p:nvPr/>
        </p:nvSpPr>
        <p:spPr>
          <a:xfrm>
            <a:off x="3252428" y="5629255"/>
            <a:ext cx="3096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t">
              <a:spcBef>
                <a:spcPts val="600"/>
              </a:spcBef>
            </a:pPr>
            <a:r>
              <a:rPr lang="pt-BR" sz="1400" dirty="0"/>
              <a:t>Ao notar a falta do parênteses, relata-se sua falta e se consome tudo até que o token </a:t>
            </a:r>
            <a:r>
              <a:rPr lang="pt-BR" sz="1400" b="1" dirty="0" err="1"/>
              <a:t>readln</a:t>
            </a:r>
            <a:r>
              <a:rPr lang="pt-BR" sz="1400" dirty="0"/>
              <a:t> seja encontrado, a partir de onde se recomeça a análise.</a:t>
            </a:r>
          </a:p>
        </p:txBody>
      </p:sp>
    </p:spTree>
    <p:extLst>
      <p:ext uri="{BB962C8B-B14F-4D97-AF65-F5344CB8AC3E}">
        <p14:creationId xmlns:p14="http://schemas.microsoft.com/office/powerpoint/2010/main" val="3874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não recursiva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Modo de pânico: </a:t>
            </a:r>
            <a:r>
              <a:rPr lang="pt-BR" sz="1600" dirty="0"/>
              <a:t>pulam-se tokens até que se encontre um a partir do qual se possa retomar a análise</a:t>
            </a:r>
          </a:p>
          <a:p>
            <a:pPr marL="1527175" lvl="1" indent="-814388" fontAlgn="t">
              <a:spcBef>
                <a:spcPts val="1800"/>
              </a:spcBef>
              <a:buNone/>
            </a:pPr>
            <a:r>
              <a:rPr lang="pt-BR" sz="1400" b="1" i="1" dirty="0"/>
              <a:t>Exemplos</a:t>
            </a:r>
            <a:r>
              <a:rPr lang="pt-BR" sz="1400" dirty="0"/>
              <a:t>:	</a:t>
            </a:r>
            <a:r>
              <a:rPr lang="pt-BR" sz="1400" b="1" dirty="0" err="1"/>
              <a:t>program</a:t>
            </a:r>
            <a:r>
              <a:rPr lang="pt-BR" sz="1400" dirty="0"/>
              <a:t> P</a:t>
            </a:r>
            <a:r>
              <a:rPr lang="pt-BR" sz="1400" b="1" dirty="0"/>
              <a:t>;</a:t>
            </a:r>
            <a:br>
              <a:rPr lang="pt-BR" sz="1400" b="1" dirty="0"/>
            </a:br>
            <a:r>
              <a:rPr lang="pt-BR" sz="1400" b="1" dirty="0">
                <a:solidFill>
                  <a:srgbClr val="FF0000"/>
                </a:solidFill>
              </a:rPr>
              <a:t>var</a:t>
            </a:r>
            <a:r>
              <a:rPr lang="pt-BR" sz="1400" b="1" dirty="0"/>
              <a:t> </a:t>
            </a:r>
            <a:r>
              <a:rPr lang="pt-BR" sz="1400" dirty="0"/>
              <a:t>x</a:t>
            </a:r>
            <a:r>
              <a:rPr lang="pt-BR" sz="1400" b="1" dirty="0"/>
              <a:t>: </a:t>
            </a:r>
            <a:r>
              <a:rPr lang="pt-BR" sz="1400" b="1" dirty="0" err="1"/>
              <a:t>integer</a:t>
            </a:r>
            <a:r>
              <a:rPr lang="pt-BR" sz="1400" b="1" dirty="0"/>
              <a:t>;</a:t>
            </a:r>
            <a:br>
              <a:rPr lang="pt-BR" sz="1400" b="1" dirty="0"/>
            </a:br>
            <a:r>
              <a:rPr lang="pt-BR" sz="1400" b="1" dirty="0" err="1"/>
              <a:t>begin</a:t>
            </a:r>
            <a:br>
              <a:rPr lang="pt-BR" sz="1400" b="1" dirty="0"/>
            </a:br>
            <a:r>
              <a:rPr lang="pt-BR" sz="1400" b="1" dirty="0"/>
              <a:t>     </a:t>
            </a:r>
            <a:r>
              <a:rPr lang="pt-BR" sz="1400" dirty="0"/>
              <a:t>...</a:t>
            </a:r>
            <a:br>
              <a:rPr lang="pt-BR" sz="1400" b="1" dirty="0"/>
            </a:br>
            <a:r>
              <a:rPr lang="pt-BR" sz="1400" b="1" dirty="0"/>
              <a:t>end.</a:t>
            </a:r>
          </a:p>
          <a:p>
            <a:pPr marL="1527175" lvl="1" indent="-814388" fontAlgn="t">
              <a:spcBef>
                <a:spcPts val="1800"/>
              </a:spcBef>
              <a:buNone/>
            </a:pPr>
            <a:endParaRPr lang="pt-BR" sz="1400" b="1" dirty="0"/>
          </a:p>
          <a:p>
            <a:pPr marL="1527175" indent="-814388" algn="l">
              <a:spcBef>
                <a:spcPts val="0"/>
              </a:spcBef>
            </a:pPr>
            <a:r>
              <a:rPr lang="pt-BR" sz="1400" dirty="0"/>
              <a:t>	</a:t>
            </a:r>
            <a:r>
              <a:rPr lang="pt-BR" sz="1400" b="1" dirty="0" err="1"/>
              <a:t>program</a:t>
            </a:r>
            <a:r>
              <a:rPr lang="pt-BR" sz="1400" dirty="0"/>
              <a:t> P</a:t>
            </a:r>
            <a:r>
              <a:rPr lang="pt-BR" sz="1400" b="1" dirty="0"/>
              <a:t>;</a:t>
            </a:r>
            <a:br>
              <a:rPr lang="pt-BR" sz="1400" b="1" dirty="0"/>
            </a:br>
            <a:r>
              <a:rPr lang="pt-BR" sz="1400" b="1" dirty="0"/>
              <a:t>...</a:t>
            </a:r>
            <a:br>
              <a:rPr lang="pt-BR" sz="1400" b="1" dirty="0"/>
            </a:br>
            <a:r>
              <a:rPr lang="pt-BR" sz="1400" b="1" dirty="0" err="1"/>
              <a:t>begin</a:t>
            </a:r>
            <a:br>
              <a:rPr lang="pt-BR" sz="1400" b="1" dirty="0"/>
            </a:br>
            <a:r>
              <a:rPr lang="pt-BR" sz="1400" b="1" dirty="0"/>
              <a:t>     </a:t>
            </a:r>
            <a:r>
              <a:rPr lang="pt-BR" sz="1400" dirty="0" err="1">
                <a:solidFill>
                  <a:srgbClr val="000000"/>
                </a:solidFill>
              </a:rPr>
              <a:t>readln</a:t>
            </a:r>
            <a:r>
              <a:rPr lang="pt-BR" sz="1400" b="0" dirty="0">
                <a:solidFill>
                  <a:srgbClr val="000000"/>
                </a:solidFill>
              </a:rPr>
              <a:t>(x)</a:t>
            </a:r>
            <a:r>
              <a:rPr lang="pt-BR" sz="1400" dirty="0">
                <a:solidFill>
                  <a:srgbClr val="CD3300"/>
                </a:solidFill>
              </a:rPr>
              <a:t>;</a:t>
            </a:r>
            <a:br>
              <a:rPr lang="pt-BR" sz="1400" b="0" dirty="0">
                <a:solidFill>
                  <a:srgbClr val="CD3300"/>
                </a:solidFill>
              </a:rPr>
            </a:br>
            <a:r>
              <a:rPr lang="pt-BR" sz="1400" b="0" dirty="0">
                <a:solidFill>
                  <a:srgbClr val="CD3300"/>
                </a:solidFill>
              </a:rPr>
              <a:t>     </a:t>
            </a:r>
            <a:r>
              <a:rPr lang="pt-BR" sz="1400" dirty="0" err="1">
                <a:solidFill>
                  <a:srgbClr val="000000"/>
                </a:solidFill>
              </a:rPr>
              <a:t>writeln</a:t>
            </a:r>
            <a:r>
              <a:rPr lang="pt-BR" sz="1400" b="0" dirty="0">
                <a:solidFill>
                  <a:srgbClr val="000000"/>
                </a:solidFill>
              </a:rPr>
              <a:t>(x+2);</a:t>
            </a:r>
            <a:br>
              <a:rPr lang="pt-BR" sz="1400" b="0" dirty="0">
                <a:solidFill>
                  <a:srgbClr val="000000"/>
                </a:solidFill>
              </a:rPr>
            </a:br>
            <a:r>
              <a:rPr lang="pt-BR" sz="1400" b="0" dirty="0">
                <a:solidFill>
                  <a:srgbClr val="000000"/>
                </a:solidFill>
              </a:rPr>
              <a:t>     </a:t>
            </a:r>
            <a:r>
              <a:rPr lang="pt-BR" sz="1400" dirty="0"/>
              <a:t>...</a:t>
            </a:r>
            <a:br>
              <a:rPr lang="pt-BR" sz="1400" b="1" dirty="0"/>
            </a:br>
            <a:r>
              <a:rPr lang="pt-BR" sz="1400" b="1" dirty="0" err="1"/>
              <a:t>end</a:t>
            </a:r>
            <a:r>
              <a:rPr lang="pt-BR" sz="1400" b="1" dirty="0"/>
              <a:t>;.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47E52E-80CC-C95D-0DB9-6F5B514D5A55}"/>
              </a:ext>
            </a:extLst>
          </p:cNvPr>
          <p:cNvSpPr txBox="1"/>
          <p:nvPr/>
        </p:nvSpPr>
        <p:spPr>
          <a:xfrm>
            <a:off x="3275856" y="3464424"/>
            <a:ext cx="57606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0" u="none" strike="noStrike" baseline="0" dirty="0"/>
              <a:t>Diante da ausência/erro de um trecho grande de código, de onde recomeçar a análise? Quem é esse símbolo de recomeço?</a:t>
            </a:r>
          </a:p>
          <a:p>
            <a:pPr marL="265113" lvl="1" indent="-265113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Próximo </a:t>
            </a:r>
            <a:r>
              <a:rPr lang="pt-BR" sz="1400" b="1" i="1" dirty="0"/>
              <a:t>id</a:t>
            </a:r>
            <a:r>
              <a:rPr lang="pt-BR" sz="1400" dirty="0"/>
              <a:t>, seguidor do terminal </a:t>
            </a:r>
            <a:r>
              <a:rPr lang="pt-BR" sz="1400" b="1" dirty="0"/>
              <a:t>var</a:t>
            </a:r>
            <a:r>
              <a:rPr lang="pt-BR" sz="1400" dirty="0"/>
              <a:t>?</a:t>
            </a:r>
          </a:p>
          <a:p>
            <a:pPr marL="265113" lvl="1" indent="-265113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Símbolo de </a:t>
            </a:r>
            <a:r>
              <a:rPr lang="pt-BR" sz="1400" b="1" dirty="0" err="1"/>
              <a:t>begin</a:t>
            </a:r>
            <a:r>
              <a:rPr lang="pt-BR" sz="1400" dirty="0"/>
              <a:t>, seguidor do não terminal de declaração de variáveis!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8278C5-FB8A-F392-107F-14FD7BF94BBA}"/>
              </a:ext>
            </a:extLst>
          </p:cNvPr>
          <p:cNvSpPr txBox="1"/>
          <p:nvPr/>
        </p:nvSpPr>
        <p:spPr>
          <a:xfrm>
            <a:off x="3361560" y="5013176"/>
            <a:ext cx="5641776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Diante da ausência/erro do ponto e vírgula (;), de onde recomeçar a análise? Quem é esse símbolo de recomeço?</a:t>
            </a:r>
          </a:p>
          <a:p>
            <a:pPr marL="265113" lvl="1" indent="-265113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Símbolo de </a:t>
            </a:r>
            <a:r>
              <a:rPr lang="pt-BR" sz="1400" b="1" dirty="0" err="1"/>
              <a:t>writeln</a:t>
            </a:r>
            <a:r>
              <a:rPr lang="pt-BR" sz="1400" dirty="0"/>
              <a:t>, primeiro de comando</a:t>
            </a:r>
          </a:p>
        </p:txBody>
      </p:sp>
    </p:spTree>
    <p:extLst>
      <p:ext uri="{BB962C8B-B14F-4D97-AF65-F5344CB8AC3E}">
        <p14:creationId xmlns:p14="http://schemas.microsoft.com/office/powerpoint/2010/main" val="20166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não recursiva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Modo de pânico: </a:t>
            </a:r>
            <a:r>
              <a:rPr lang="pt-BR" sz="1600" dirty="0"/>
              <a:t>pulam-se tokens até que se encontre um a partir do qual se possa retomar a análise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Símbolos de sincronização para um símbolo qualquer A sendo consumido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Inicialmente, utilizam-se os elementos do conjunto SEGUIDOR(A)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Acrescentam-se os símbolos seguidores do pai de A, isto é, de quem o acionou</a:t>
            </a:r>
          </a:p>
          <a:p>
            <a:pPr marL="16192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Útil quando tudo dentro de A deu errado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Símbolos de sincronização extras, para garantir que muito da entrada não seja consumido</a:t>
            </a:r>
          </a:p>
          <a:p>
            <a:pPr marL="16192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Determinados pelo projetista do compilador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9500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não recursiva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Modo de pânico: </a:t>
            </a:r>
            <a:r>
              <a:rPr lang="pt-BR" sz="1600" dirty="0"/>
              <a:t>pulam-se tokens até que se encontre um a partir do qual se possa retomar a análise</a:t>
            </a:r>
          </a:p>
          <a:p>
            <a:pPr marL="1435100" lvl="1" indent="-722313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&lt;comandos&gt; ::= &lt;</a:t>
            </a:r>
            <a:r>
              <a:rPr lang="pt-BR" sz="1400" dirty="0" err="1"/>
              <a:t>cmd</a:t>
            </a:r>
            <a:r>
              <a:rPr lang="pt-BR" sz="1400" dirty="0"/>
              <a:t>&gt; </a:t>
            </a:r>
            <a:r>
              <a:rPr lang="pt-BR" sz="1400" b="1" dirty="0"/>
              <a:t>;</a:t>
            </a:r>
            <a:r>
              <a:rPr lang="pt-BR" sz="1400" dirty="0"/>
              <a:t> &lt;comandos&gt;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/>
              <a:t>&lt;</a:t>
            </a:r>
            <a:r>
              <a:rPr lang="pt-BR" sz="1400" dirty="0" err="1"/>
              <a:t>cmd</a:t>
            </a:r>
            <a:r>
              <a:rPr lang="pt-BR" sz="1400" dirty="0"/>
              <a:t>&gt; ::= </a:t>
            </a:r>
            <a:r>
              <a:rPr lang="pt-BR" sz="1400" b="1" dirty="0" err="1"/>
              <a:t>readln</a:t>
            </a:r>
            <a:r>
              <a:rPr lang="pt-BR" sz="1400" dirty="0"/>
              <a:t>... | </a:t>
            </a:r>
            <a:r>
              <a:rPr lang="pt-BR" sz="1400" b="1" dirty="0" err="1"/>
              <a:t>writeln</a:t>
            </a:r>
            <a:r>
              <a:rPr lang="pt-BR" sz="1400" dirty="0"/>
              <a:t>... | </a:t>
            </a:r>
            <a:r>
              <a:rPr lang="pt-BR" sz="1400" b="1" dirty="0" err="1"/>
              <a:t>while</a:t>
            </a:r>
            <a:r>
              <a:rPr lang="pt-BR" sz="1400" dirty="0"/>
              <a:t> </a:t>
            </a:r>
            <a:r>
              <a:rPr lang="pt-BR" sz="1400" b="1" dirty="0"/>
              <a:t>( </a:t>
            </a:r>
            <a:r>
              <a:rPr lang="pt-BR" sz="1400" dirty="0">
                <a:solidFill>
                  <a:srgbClr val="FF0000"/>
                </a:solidFill>
              </a:rPr>
              <a:t>&lt;</a:t>
            </a:r>
            <a:r>
              <a:rPr lang="pt-BR" sz="1400" dirty="0" err="1">
                <a:solidFill>
                  <a:srgbClr val="FF0000"/>
                </a:solidFill>
              </a:rPr>
              <a:t>condicao</a:t>
            </a:r>
            <a:r>
              <a:rPr lang="pt-BR" sz="1400" dirty="0">
                <a:solidFill>
                  <a:srgbClr val="FF0000"/>
                </a:solidFill>
              </a:rPr>
              <a:t>&gt; </a:t>
            </a:r>
            <a:r>
              <a:rPr lang="pt-BR" sz="1400" b="1" dirty="0">
                <a:solidFill>
                  <a:srgbClr val="FF0000"/>
                </a:solidFill>
              </a:rPr>
              <a:t>)</a:t>
            </a:r>
            <a:r>
              <a:rPr lang="pt-BR" sz="1400" dirty="0">
                <a:solidFill>
                  <a:srgbClr val="FF0000"/>
                </a:solidFill>
              </a:rPr>
              <a:t> do &lt;</a:t>
            </a:r>
            <a:r>
              <a:rPr lang="pt-BR" sz="1400" dirty="0" err="1">
                <a:solidFill>
                  <a:srgbClr val="FF0000"/>
                </a:solidFill>
              </a:rPr>
              <a:t>cmd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  <a:r>
              <a:rPr lang="pt-BR" sz="1400" dirty="0"/>
              <a:t> | </a:t>
            </a:r>
            <a:r>
              <a:rPr lang="pt-BR" sz="1400" b="1" dirty="0" err="1"/>
              <a:t>if</a:t>
            </a:r>
            <a:r>
              <a:rPr lang="pt-BR" sz="1400" dirty="0"/>
              <a:t> ..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Se acontecer um erro dentro de &lt;condição&gt;, buscam-se seus seguidores para se retomar a análise: “</a:t>
            </a:r>
            <a:r>
              <a:rPr lang="pt-BR" sz="1400" b="1" dirty="0"/>
              <a:t>)</a:t>
            </a:r>
            <a:r>
              <a:rPr lang="pt-BR" sz="1400" dirty="0"/>
              <a:t>”, por exemplo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Se acontecer um erro dentro de &lt;condição&gt; e o programador omitiu os seguidores deste, buscam-se os seguidores do pai para continuar a análise: “</a:t>
            </a:r>
            <a:r>
              <a:rPr lang="pt-BR" sz="1400" b="1" dirty="0"/>
              <a:t>;</a:t>
            </a:r>
            <a:r>
              <a:rPr lang="pt-BR" sz="1400" dirty="0"/>
              <a:t>”, por exemplo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Ao se buscar pelos seguidores, pode-se perder a análise de grande parte do programa (a análise de &lt;comandos&gt;, por exemplo). Em pontos críticos do programa, buscam-se, portanto, tokens a partir de onde seja seguro retomar a análise: </a:t>
            </a:r>
            <a:r>
              <a:rPr lang="pt-BR" sz="1400" b="1" dirty="0" err="1"/>
              <a:t>readln</a:t>
            </a:r>
            <a:r>
              <a:rPr lang="pt-BR" sz="1400" dirty="0"/>
              <a:t>, </a:t>
            </a:r>
            <a:r>
              <a:rPr lang="pt-BR" sz="1400" b="1" dirty="0" err="1"/>
              <a:t>writeln</a:t>
            </a:r>
            <a:r>
              <a:rPr lang="pt-BR" sz="1400" dirty="0"/>
              <a:t> e </a:t>
            </a:r>
            <a:r>
              <a:rPr lang="pt-BR" sz="1400" b="1" dirty="0" err="1"/>
              <a:t>if</a:t>
            </a:r>
            <a:r>
              <a:rPr lang="pt-BR" sz="1400" dirty="0"/>
              <a:t>, por exemplo</a:t>
            </a:r>
          </a:p>
          <a:p>
            <a:pPr marL="1527175" lvl="1" indent="-814388" fontAlgn="t">
              <a:spcBef>
                <a:spcPts val="1800"/>
              </a:spcBef>
              <a:buNone/>
            </a:pPr>
            <a:endParaRPr lang="pt-BR" sz="1400" b="1" dirty="0"/>
          </a:p>
          <a:p>
            <a:pPr marL="1527175" indent="-814388" algn="l">
              <a:spcBef>
                <a:spcPts val="0"/>
              </a:spcBef>
            </a:pPr>
            <a:r>
              <a:rPr lang="pt-BR" sz="1400" dirty="0"/>
              <a:t>	</a:t>
            </a:r>
            <a:endParaRPr lang="pt-BR" sz="14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733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não recursiva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Modo de pânico: </a:t>
            </a:r>
            <a:r>
              <a:rPr lang="pt-BR" sz="1600" dirty="0"/>
              <a:t>pulam-se tokens até que se encontre um a partir do qual se possa retomar a análise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Na prática ...</a:t>
            </a:r>
          </a:p>
          <a:p>
            <a:pPr marL="1435100" lvl="1" indent="-722313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&lt;E&gt; ::= &lt;T&gt; &lt;E’&gt;</a:t>
            </a:r>
            <a:br>
              <a:rPr lang="pt-BR" sz="1400" dirty="0"/>
            </a:br>
            <a:r>
              <a:rPr lang="pt-BR" sz="1400" dirty="0"/>
              <a:t>&lt;E’&gt; ::= </a:t>
            </a:r>
            <a:r>
              <a:rPr lang="pt-BR" sz="1400" dirty="0">
                <a:sym typeface="Symbol" panose="05050102010706020507" pitchFamily="18" charset="2"/>
              </a:rPr>
              <a:t></a:t>
            </a:r>
            <a:r>
              <a:rPr lang="pt-BR" sz="1400" dirty="0"/>
              <a:t> &lt;T&gt; &lt;E’&gt;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/>
            </a:br>
            <a:r>
              <a:rPr lang="pt-BR" sz="1400" dirty="0"/>
              <a:t>&lt;T&gt; ::= &lt;F&gt; &lt;T’&gt;</a:t>
            </a:r>
            <a:br>
              <a:rPr lang="pt-BR" sz="1400" dirty="0"/>
            </a:br>
            <a:r>
              <a:rPr lang="pt-BR" sz="1400" dirty="0"/>
              <a:t>&lt;T’&gt; ::= </a:t>
            </a:r>
            <a:r>
              <a:rPr lang="pt-BR" sz="1400" dirty="0">
                <a:sym typeface="Symbol" panose="05050102010706020507" pitchFamily="18" charset="2"/>
              </a:rPr>
              <a:t></a:t>
            </a:r>
            <a:r>
              <a:rPr lang="pt-BR" sz="1400" dirty="0"/>
              <a:t> &lt;F&gt; &lt;T’&gt; | 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br>
              <a:rPr lang="pt-BR" sz="1400" dirty="0">
                <a:sym typeface="Symbol" panose="05050102010706020507" pitchFamily="18" charset="2"/>
              </a:rPr>
            </a:br>
            <a:r>
              <a:rPr lang="pt-BR" sz="1400" dirty="0">
                <a:sym typeface="Symbol" panose="05050102010706020507" pitchFamily="18" charset="2"/>
              </a:rPr>
              <a:t>&lt;F&gt; ::= </a:t>
            </a:r>
            <a:r>
              <a:rPr lang="pt-BR" sz="1400" dirty="0"/>
              <a:t> &lt;F&gt; | ( E )| id 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889A41A0-B96E-8D0C-89DA-C21BEC15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17311"/>
              </p:ext>
            </p:extLst>
          </p:nvPr>
        </p:nvGraphicFramePr>
        <p:xfrm>
          <a:off x="2592504" y="4984576"/>
          <a:ext cx="651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7708702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9075333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3410599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82181175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988351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010209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558221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5221107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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4057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rgbClr val="FF0000"/>
                          </a:solidFill>
                        </a:rPr>
                        <a:t>sincr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rgbClr val="FF0000"/>
                          </a:solidFill>
                        </a:rPr>
                        <a:t>sincr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77523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TE’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07549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FT’</a:t>
                      </a:r>
                      <a:r>
                        <a:rPr lang="pt-BR" sz="140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rgbClr val="FF0000"/>
                          </a:solidFill>
                        </a:rPr>
                        <a:t>sincr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FT’</a:t>
                      </a:r>
                      <a:r>
                        <a:rPr lang="pt-BR" sz="140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FT’</a:t>
                      </a:r>
                      <a:r>
                        <a:rPr lang="pt-BR" sz="140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rgbClr val="FF0000"/>
                          </a:solidFill>
                        </a:rPr>
                        <a:t>sincr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rgbClr val="FF0000"/>
                          </a:solidFill>
                        </a:rPr>
                        <a:t>sincr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25277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FT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T’ </a:t>
                      </a:r>
                      <a:r>
                        <a:rPr lang="pt-BR" sz="1400" dirty="0">
                          <a:sym typeface="Symbol" panose="05050102010706020507" pitchFamily="18" charset="2"/>
                        </a:rPr>
                        <a:t> 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9094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ym typeface="Symbol" panose="05050102010706020507" pitchFamily="18" charset="2"/>
                        </a:rPr>
                        <a:t>F  </a:t>
                      </a:r>
                      <a:r>
                        <a:rPr lang="pt-BR" sz="1400" dirty="0"/>
                        <a:t>id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rgbClr val="FF0000"/>
                          </a:solidFill>
                        </a:rPr>
                        <a:t>sincr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>
                          <a:solidFill>
                            <a:srgbClr val="FF0000"/>
                          </a:solidFill>
                        </a:rPr>
                        <a:t>sincr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ym typeface="Symbol" panose="05050102010706020507" pitchFamily="18" charset="2"/>
                        </a:rPr>
                        <a:t>F  </a:t>
                      </a:r>
                      <a:r>
                        <a:rPr lang="pt-BR" sz="1400" dirty="0"/>
                        <a:t>F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ym typeface="Symbol" panose="05050102010706020507" pitchFamily="18" charset="2"/>
                        </a:rPr>
                        <a:t>F  (</a:t>
                      </a:r>
                      <a:r>
                        <a:rPr lang="pt-BR" sz="1400" dirty="0"/>
                        <a:t>E)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>
                          <a:solidFill>
                            <a:srgbClr val="FF0000"/>
                          </a:solidFill>
                        </a:rPr>
                        <a:t>sincr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>
                          <a:solidFill>
                            <a:srgbClr val="FF0000"/>
                          </a:solidFill>
                        </a:rPr>
                        <a:t>sincr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29863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B8929EA-B384-6615-3B13-6D596CDB373F}"/>
              </a:ext>
            </a:extLst>
          </p:cNvPr>
          <p:cNvSpPr txBox="1"/>
          <p:nvPr/>
        </p:nvSpPr>
        <p:spPr>
          <a:xfrm>
            <a:off x="4573112" y="4005064"/>
            <a:ext cx="2016224" cy="73866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pt-BR" sz="1400" i="0" u="none" strike="noStrike" baseline="0" dirty="0"/>
              <a:t>SEGUINTE(E)</a:t>
            </a:r>
            <a:r>
              <a:rPr lang="pt-BR" sz="1400" i="0" u="none" strike="noStrike" dirty="0"/>
              <a:t> = {),</a:t>
            </a:r>
            <a:r>
              <a:rPr lang="pt-BR" sz="1400" dirty="0">
                <a:sym typeface="Symbol" panose="05050102010706020507" pitchFamily="18" charset="2"/>
              </a:rPr>
              <a:t> </a:t>
            </a:r>
            <a:r>
              <a:rPr lang="pt-BR" sz="1400" i="0" u="none" strike="noStrike" dirty="0"/>
              <a:t>} </a:t>
            </a:r>
          </a:p>
          <a:p>
            <a:r>
              <a:rPr lang="pt-BR" sz="1400" dirty="0"/>
              <a:t>SEGUINTE(T) = {</a:t>
            </a:r>
            <a:r>
              <a:rPr lang="pt-BR" sz="1400" dirty="0">
                <a:sym typeface="Symbol" panose="05050102010706020507" pitchFamily="18" charset="2"/>
              </a:rPr>
              <a:t></a:t>
            </a:r>
            <a:r>
              <a:rPr lang="pt-BR" sz="1400" dirty="0"/>
              <a:t>,),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} </a:t>
            </a:r>
          </a:p>
          <a:p>
            <a:r>
              <a:rPr lang="pt-BR" sz="1400" dirty="0"/>
              <a:t>SEGUINTE(F) = {</a:t>
            </a:r>
            <a:r>
              <a:rPr lang="pt-BR" sz="1400" dirty="0">
                <a:sym typeface="Symbol" panose="05050102010706020507" pitchFamily="18" charset="2"/>
              </a:rPr>
              <a:t>, ,</a:t>
            </a:r>
            <a:r>
              <a:rPr lang="pt-BR" sz="1400" dirty="0"/>
              <a:t>),</a:t>
            </a:r>
            <a:r>
              <a:rPr lang="pt-BR" sz="1400" dirty="0">
                <a:sym typeface="Symbol" panose="05050102010706020507" pitchFamily="18" charset="2"/>
              </a:rPr>
              <a:t></a:t>
            </a:r>
            <a:r>
              <a:rPr lang="pt-BR" sz="1400" dirty="0"/>
              <a:t>}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5B7453-10FF-1E48-57F1-0D3C10A84EE3}"/>
              </a:ext>
            </a:extLst>
          </p:cNvPr>
          <p:cNvSpPr txBox="1"/>
          <p:nvPr/>
        </p:nvSpPr>
        <p:spPr>
          <a:xfrm>
            <a:off x="35496" y="5741384"/>
            <a:ext cx="2557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238" indent="-630238"/>
            <a:r>
              <a:rPr lang="pt-BR" sz="1400" dirty="0" err="1">
                <a:solidFill>
                  <a:srgbClr val="FF0000"/>
                </a:solidFill>
              </a:rPr>
              <a:t>sincr</a:t>
            </a:r>
            <a:r>
              <a:rPr lang="pt-BR" sz="1400" dirty="0"/>
              <a:t> </a:t>
            </a:r>
            <a:r>
              <a:rPr lang="pt-BR" sz="1400" dirty="0">
                <a:sym typeface="Symbol" panose="05050102010706020507" pitchFamily="18" charset="2"/>
              </a:rPr>
              <a:t>	desempilhar o símbolo não terminal do topo da pilha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1089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não recursiva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Modo de pânico: </a:t>
            </a:r>
            <a:r>
              <a:rPr lang="pt-BR" sz="1600" dirty="0"/>
              <a:t>pulam-se tokens até que se encontre um a partir do qual se possa retomar a análise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Inclusão do tratamento de erro no reconhecedor:</a:t>
            </a:r>
          </a:p>
          <a:p>
            <a:pPr marL="1344613" lvl="1" indent="0" fontAlgn="t">
              <a:spcBef>
                <a:spcPts val="1800"/>
              </a:spcBef>
              <a:buNone/>
            </a:pPr>
            <a:r>
              <a:rPr lang="pt-BR" sz="1400" dirty="0"/>
              <a:t>Ao encontrar um token inesperado na sentença de análise</a:t>
            </a:r>
          </a:p>
          <a:p>
            <a:pPr marL="1619250" lvl="1" indent="-274638" fontAlgn="t">
              <a:spcBef>
                <a:spcPts val="600"/>
              </a:spcBef>
              <a:buNone/>
            </a:pPr>
            <a:r>
              <a:rPr lang="pt-BR" sz="1400" dirty="0"/>
              <a:t>1.	Emitir mensagem de erro;</a:t>
            </a:r>
          </a:p>
          <a:p>
            <a:pPr marL="1619250" lvl="1" indent="-274638" fontAlgn="t">
              <a:spcBef>
                <a:spcPts val="600"/>
              </a:spcBef>
              <a:buNone/>
            </a:pPr>
            <a:r>
              <a:rPr lang="pt-BR" sz="1400" dirty="0"/>
              <a:t>2.	Tomar uma das seguintes atitudes</a:t>
            </a:r>
          </a:p>
          <a:p>
            <a:pPr marL="18843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Se a entrada na tabela estiver vazia, ler o próximo token (descarte do token lido)</a:t>
            </a:r>
          </a:p>
          <a:p>
            <a:pPr marL="18843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Se a entrada é </a:t>
            </a:r>
            <a:r>
              <a:rPr lang="pt-BR" sz="1400" i="1" dirty="0" err="1"/>
              <a:t>sincr</a:t>
            </a:r>
            <a:r>
              <a:rPr lang="pt-BR" sz="1400" dirty="0"/>
              <a:t>, desempilhar o não terminal do topo;</a:t>
            </a:r>
          </a:p>
          <a:p>
            <a:pPr marL="18843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Se o token de entrada não é igual ao símbolo da entrada, desempilhar o token.</a:t>
            </a:r>
          </a:p>
          <a:p>
            <a:pPr marL="1619250" lvl="1" indent="-274638" fontAlgn="t">
              <a:spcBef>
                <a:spcPts val="600"/>
              </a:spcBef>
              <a:buNone/>
            </a:pPr>
            <a:endParaRPr lang="pt-BR" sz="16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6545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429200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recursiva</a:t>
            </a:r>
          </a:p>
          <a:p>
            <a:pPr marL="80486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Algoritmo do procedimento ERRO</a:t>
            </a:r>
          </a:p>
          <a:p>
            <a:pPr marL="1619250" lvl="1" indent="0" fontAlgn="t">
              <a:spcBef>
                <a:spcPts val="1800"/>
              </a:spcBef>
              <a:buNone/>
            </a:pPr>
            <a:r>
              <a:rPr lang="pt-BR" sz="1400" dirty="0"/>
              <a:t>procedimento ERRO(</a:t>
            </a:r>
            <a:r>
              <a:rPr lang="pt-BR" sz="1400" dirty="0" err="1"/>
              <a:t>num_erro</a:t>
            </a:r>
            <a:r>
              <a:rPr lang="pt-BR" sz="1400" dirty="0"/>
              <a:t>, </a:t>
            </a:r>
            <a:r>
              <a:rPr lang="pt-BR" sz="1400" dirty="0" err="1"/>
              <a:t>conjunto_simb_sincr</a:t>
            </a:r>
            <a:r>
              <a:rPr lang="pt-BR" sz="1400" dirty="0"/>
              <a:t>)</a:t>
            </a:r>
          </a:p>
          <a:p>
            <a:pPr marL="1619250" lvl="1" indent="0" fontAlgn="t">
              <a:spcBef>
                <a:spcPts val="0"/>
              </a:spcBef>
              <a:buNone/>
            </a:pPr>
            <a:r>
              <a:rPr lang="pt-BR" sz="1400" b="1" dirty="0" err="1"/>
              <a:t>begin</a:t>
            </a:r>
            <a:endParaRPr lang="pt-BR" sz="1400" b="1" dirty="0"/>
          </a:p>
          <a:p>
            <a:pPr marL="1792288" lvl="1" indent="0" fontAlgn="t">
              <a:spcBef>
                <a:spcPts val="0"/>
              </a:spcBef>
              <a:buNone/>
            </a:pPr>
            <a:r>
              <a:rPr lang="pt-BR" sz="1400" b="1" dirty="0"/>
              <a:t>imprimir</a:t>
            </a:r>
            <a:r>
              <a:rPr lang="pt-BR" sz="1400" dirty="0"/>
              <a:t> mensagem de erro relativa ao erro de número </a:t>
            </a:r>
            <a:r>
              <a:rPr lang="pt-BR" sz="1400" dirty="0" err="1"/>
              <a:t>num_erro</a:t>
            </a:r>
            <a:r>
              <a:rPr lang="pt-BR" sz="1400" dirty="0"/>
              <a:t>;</a:t>
            </a:r>
          </a:p>
          <a:p>
            <a:pPr marL="1792288" lvl="1" indent="0" fontAlgn="t">
              <a:spcBef>
                <a:spcPts val="0"/>
              </a:spcBef>
              <a:buNone/>
            </a:pPr>
            <a:r>
              <a:rPr lang="pt-BR" sz="1400" b="1" dirty="0"/>
              <a:t>enquanto </a:t>
            </a:r>
            <a:r>
              <a:rPr lang="pt-BR" sz="1400" dirty="0"/>
              <a:t>(</a:t>
            </a:r>
            <a:r>
              <a:rPr lang="pt-BR" sz="1400" dirty="0" err="1"/>
              <a:t>token_corrente</a:t>
            </a:r>
            <a:r>
              <a:rPr lang="pt-BR" sz="1400" dirty="0"/>
              <a:t> não pertence a </a:t>
            </a:r>
            <a:r>
              <a:rPr lang="pt-BR" sz="1400" dirty="0" err="1"/>
              <a:t>conjunto_simb_sincr</a:t>
            </a:r>
            <a:r>
              <a:rPr lang="pt-BR" sz="1400" dirty="0"/>
              <a:t>) </a:t>
            </a:r>
            <a:r>
              <a:rPr lang="pt-BR" sz="1400" b="1" dirty="0"/>
              <a:t>faça</a:t>
            </a:r>
          </a:p>
          <a:p>
            <a:pPr marL="1974850" lvl="1" indent="0" fontAlgn="t">
              <a:spcBef>
                <a:spcPts val="0"/>
              </a:spcBef>
              <a:buNone/>
            </a:pPr>
            <a:r>
              <a:rPr lang="pt-BR" sz="1400" dirty="0" err="1"/>
              <a:t>obter_símbolo</a:t>
            </a:r>
            <a:r>
              <a:rPr lang="pt-BR" sz="1400" dirty="0"/>
              <a:t>();</a:t>
            </a:r>
          </a:p>
          <a:p>
            <a:pPr marL="1619250" lvl="1" indent="0" fontAlgn="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b="1" dirty="0" err="1"/>
              <a:t>end</a:t>
            </a:r>
            <a:r>
              <a:rPr lang="pt-BR" sz="1400" b="1" dirty="0"/>
              <a:t>;</a:t>
            </a:r>
          </a:p>
          <a:p>
            <a:pPr marL="1079500" lvl="1" indent="0" fontAlgn="t">
              <a:spcBef>
                <a:spcPts val="600"/>
              </a:spcBef>
              <a:buNone/>
            </a:pPr>
            <a:r>
              <a:rPr lang="pt-BR" sz="1600" b="1" i="1" u="sng" dirty="0" err="1"/>
              <a:t>Obs</a:t>
            </a:r>
            <a:r>
              <a:rPr lang="pt-BR" sz="1600" dirty="0"/>
              <a:t>:</a:t>
            </a:r>
          </a:p>
          <a:p>
            <a:pPr marL="16192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Tomar o cuidado de verificar quando se chegou ao fim do programa-fonte</a:t>
            </a:r>
          </a:p>
          <a:p>
            <a:pPr marL="16192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Opcionalmente, a mensagem de erro pode ser impressa antes da chamada do procedimento ERRO</a:t>
            </a:r>
          </a:p>
          <a:p>
            <a:pPr marL="16192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Verificar quem é o seguidor encontrado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9241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recursiva</a:t>
            </a:r>
          </a:p>
          <a:p>
            <a:pPr marL="1435100" lvl="1" indent="-722313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&lt;programa&gt; ::= </a:t>
            </a:r>
            <a:r>
              <a:rPr lang="pt-BR" sz="1400" b="1" dirty="0" err="1"/>
              <a:t>program</a:t>
            </a:r>
            <a:r>
              <a:rPr lang="pt-BR" sz="1400" dirty="0"/>
              <a:t> id </a:t>
            </a:r>
            <a:r>
              <a:rPr lang="pt-BR" sz="1400" b="1" dirty="0"/>
              <a:t>;</a:t>
            </a:r>
            <a:r>
              <a:rPr lang="pt-BR" sz="1400" dirty="0"/>
              <a:t> &lt;corpo&gt; </a:t>
            </a:r>
            <a:r>
              <a:rPr lang="pt-BR" sz="1400" b="1" dirty="0"/>
              <a:t>.</a:t>
            </a:r>
          </a:p>
          <a:p>
            <a:pPr marL="1527175" lvl="1" indent="-814388" fontAlgn="t">
              <a:spcBef>
                <a:spcPts val="1800"/>
              </a:spcBef>
              <a:buNone/>
            </a:pPr>
            <a:endParaRPr lang="pt-BR" sz="1400" b="1" dirty="0"/>
          </a:p>
          <a:p>
            <a:pPr marL="1527175" indent="-814388" algn="l">
              <a:spcBef>
                <a:spcPts val="0"/>
              </a:spcBef>
            </a:pPr>
            <a:r>
              <a:rPr lang="pt-BR" sz="1400" dirty="0"/>
              <a:t>	</a:t>
            </a:r>
            <a:endParaRPr lang="pt-BR" sz="14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A1B946-FD72-3F5E-90AB-874CCA40BBDC}"/>
              </a:ext>
            </a:extLst>
          </p:cNvPr>
          <p:cNvSpPr txBox="1"/>
          <p:nvPr/>
        </p:nvSpPr>
        <p:spPr>
          <a:xfrm>
            <a:off x="5148064" y="3140382"/>
            <a:ext cx="3960000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baseline="0" dirty="0"/>
              <a:t>procedimento</a:t>
            </a:r>
            <a:r>
              <a:rPr lang="pt-BR" sz="1200" b="0" i="0" u="none" strike="noStrike" baseline="0" dirty="0"/>
              <a:t> programa(S)</a:t>
            </a:r>
          </a:p>
          <a:p>
            <a:pPr algn="l"/>
            <a:r>
              <a:rPr lang="pt-BR" sz="1200" b="1" i="0" u="none" strike="noStrike" baseline="0" dirty="0" err="1"/>
              <a:t>begin</a:t>
            </a:r>
            <a:endParaRPr lang="pt-BR" sz="1200" b="1" i="0" u="none" strike="noStrike" baseline="0" dirty="0"/>
          </a:p>
          <a:p>
            <a:pPr marL="182563" algn="l"/>
            <a:r>
              <a:rPr lang="pt-BR" sz="1200" b="1" i="0" u="none" strike="noStrike" baseline="0" dirty="0"/>
              <a:t>se</a:t>
            </a:r>
            <a:r>
              <a:rPr lang="pt-BR" sz="1200" b="0" i="0" u="none" strike="noStrike" baseline="0" dirty="0"/>
              <a:t> (</a:t>
            </a:r>
            <a:r>
              <a:rPr lang="pt-BR" sz="1200" b="0" i="0" u="none" strike="noStrike" baseline="0" dirty="0" err="1"/>
              <a:t>simb</a:t>
            </a:r>
            <a:r>
              <a:rPr lang="pt-BR" sz="1200" b="0" i="0" u="none" strike="noStrike" baseline="0" dirty="0"/>
              <a:t>=</a:t>
            </a:r>
            <a:r>
              <a:rPr lang="pt-BR" sz="1200" b="0" i="0" u="none" strike="noStrike" baseline="0" dirty="0" err="1"/>
              <a:t>program</a:t>
            </a:r>
            <a:r>
              <a:rPr lang="pt-BR" sz="1200" b="0" i="0" u="none" strike="noStrike" baseline="0" dirty="0"/>
              <a:t>) </a:t>
            </a:r>
            <a:r>
              <a:rPr lang="pt-BR" sz="1200" b="1" i="0" u="none" strike="noStrike" baseline="0" dirty="0"/>
              <a:t>então</a:t>
            </a:r>
            <a:r>
              <a:rPr lang="pt-BR" sz="1200" b="0" i="0" u="none" strike="noStrike" baseline="0" dirty="0"/>
              <a:t> </a:t>
            </a:r>
            <a:r>
              <a:rPr lang="pt-BR" sz="1200" b="0" i="0" u="none" strike="noStrike" baseline="0" dirty="0" err="1"/>
              <a:t>obter_símbolo</a:t>
            </a:r>
            <a:r>
              <a:rPr lang="pt-BR" sz="1200" b="0" i="0" u="none" strike="noStrike" baseline="0" dirty="0"/>
              <a:t>()</a:t>
            </a:r>
          </a:p>
          <a:p>
            <a:pPr marL="182563" algn="l"/>
            <a:r>
              <a:rPr lang="pt-BR" sz="1200" b="1" i="0" u="none" strike="noStrike" baseline="0" dirty="0"/>
              <a:t>senão</a:t>
            </a:r>
          </a:p>
          <a:p>
            <a:pPr marL="357188" algn="l"/>
            <a:r>
              <a:rPr lang="pt-BR" sz="1200" b="1" i="0" u="none" strike="noStrike" baseline="0" dirty="0"/>
              <a:t>imprimir</a:t>
            </a:r>
            <a:r>
              <a:rPr lang="pt-BR" sz="1200" b="0" i="0" u="none" strike="noStrike" baseline="0" dirty="0"/>
              <a:t>(“Erro: </a:t>
            </a:r>
            <a:r>
              <a:rPr lang="pt-BR" sz="1200" b="0" i="0" u="none" strike="noStrike" baseline="0" dirty="0" err="1"/>
              <a:t>program</a:t>
            </a:r>
            <a:r>
              <a:rPr lang="pt-BR" sz="1200" b="0" i="0" u="none" strike="noStrike" baseline="0" dirty="0"/>
              <a:t> esperado”);</a:t>
            </a:r>
          </a:p>
          <a:p>
            <a:pPr marL="357188" algn="l"/>
            <a:r>
              <a:rPr lang="pt-BR" sz="1200" b="0" i="0" u="none" strike="noStrike" baseline="0" dirty="0"/>
              <a:t>ERRO({id}+S);</a:t>
            </a:r>
          </a:p>
          <a:p>
            <a:pPr marL="182563" algn="l"/>
            <a:r>
              <a:rPr lang="pt-BR" sz="1200" b="1" i="0" u="none" strike="noStrike" baseline="0" dirty="0"/>
              <a:t>se</a:t>
            </a:r>
            <a:r>
              <a:rPr lang="pt-BR" sz="1200" b="0" i="0" u="none" strike="noStrike" baseline="0" dirty="0"/>
              <a:t> (</a:t>
            </a:r>
            <a:r>
              <a:rPr lang="pt-BR" sz="1200" b="0" i="0" u="none" strike="noStrike" baseline="0" dirty="0" err="1"/>
              <a:t>simb</a:t>
            </a:r>
            <a:r>
              <a:rPr lang="pt-BR" sz="1200" b="0" i="0" u="none" strike="noStrike" baseline="0" dirty="0"/>
              <a:t>=id) </a:t>
            </a:r>
            <a:r>
              <a:rPr lang="pt-BR" sz="1200" b="1" i="0" u="none" strike="noStrike" baseline="0" dirty="0"/>
              <a:t>então</a:t>
            </a:r>
            <a:r>
              <a:rPr lang="pt-BR" sz="1200" b="0" i="0" u="none" strike="noStrike" baseline="0" dirty="0"/>
              <a:t> </a:t>
            </a:r>
            <a:r>
              <a:rPr lang="pt-BR" sz="1200" b="0" i="0" u="none" strike="noStrike" baseline="0" dirty="0" err="1"/>
              <a:t>obter_símbolo</a:t>
            </a:r>
            <a:r>
              <a:rPr lang="pt-BR" sz="1200" b="0" i="0" u="none" strike="noStrike" baseline="0" dirty="0"/>
              <a:t>()</a:t>
            </a:r>
          </a:p>
          <a:p>
            <a:pPr marL="182563" algn="l"/>
            <a:r>
              <a:rPr lang="pt-BR" sz="1200" b="1" i="0" u="none" strike="noStrike" baseline="0" dirty="0"/>
              <a:t>senão</a:t>
            </a:r>
          </a:p>
          <a:p>
            <a:pPr marL="357188" algn="l"/>
            <a:r>
              <a:rPr lang="pt-BR" sz="1200" b="1" i="0" u="none" strike="noStrike" baseline="0" dirty="0"/>
              <a:t>imprimir</a:t>
            </a:r>
            <a:r>
              <a:rPr lang="pt-BR" sz="1200" b="0" i="0" u="none" strike="noStrike" baseline="0" dirty="0"/>
              <a:t>(“Erro: identificador de programa esperado”);</a:t>
            </a:r>
          </a:p>
          <a:p>
            <a:pPr marL="357188" algn="l"/>
            <a:r>
              <a:rPr lang="pt-BR" sz="1200" b="0" i="0" u="none" strike="noStrike" baseline="0" dirty="0"/>
              <a:t>ERRO({;}+S);</a:t>
            </a:r>
          </a:p>
          <a:p>
            <a:pPr marL="182563" algn="l"/>
            <a:r>
              <a:rPr lang="pt-BR" sz="1200" b="1" i="0" u="none" strike="noStrike" baseline="0" dirty="0"/>
              <a:t>se</a:t>
            </a:r>
            <a:r>
              <a:rPr lang="pt-BR" sz="1200" b="0" i="0" u="none" strike="noStrike" baseline="0" dirty="0"/>
              <a:t> (</a:t>
            </a:r>
            <a:r>
              <a:rPr lang="pt-BR" sz="1200" b="0" i="0" u="none" strike="noStrike" baseline="0" dirty="0" err="1"/>
              <a:t>simb</a:t>
            </a:r>
            <a:r>
              <a:rPr lang="pt-BR" sz="1200" b="0" i="0" u="none" strike="noStrike" baseline="0" dirty="0"/>
              <a:t>=</a:t>
            </a:r>
            <a:r>
              <a:rPr lang="pt-BR" sz="1200" b="0" i="0" u="none" strike="noStrike" baseline="0" dirty="0" err="1"/>
              <a:t>simb_pv</a:t>
            </a:r>
            <a:r>
              <a:rPr lang="pt-BR" sz="1200" b="0" i="0" u="none" strike="noStrike" baseline="0" dirty="0"/>
              <a:t>) </a:t>
            </a:r>
            <a:r>
              <a:rPr lang="pt-BR" sz="1200" b="1" i="0" u="none" strike="noStrike" baseline="0" dirty="0"/>
              <a:t>então </a:t>
            </a:r>
            <a:r>
              <a:rPr lang="pt-BR" sz="1200" b="0" i="0" u="none" strike="noStrike" baseline="0" dirty="0" err="1"/>
              <a:t>obter_símbolo</a:t>
            </a:r>
            <a:r>
              <a:rPr lang="pt-BR" sz="1200" b="0" i="0" u="none" strike="noStrike" baseline="0" dirty="0"/>
              <a:t>()</a:t>
            </a:r>
          </a:p>
          <a:p>
            <a:pPr marL="182563" algn="l"/>
            <a:r>
              <a:rPr lang="pt-BR" sz="1200" b="1" i="0" u="none" strike="noStrike" baseline="0" dirty="0"/>
              <a:t>senão</a:t>
            </a:r>
          </a:p>
          <a:p>
            <a:pPr marL="357188" algn="l"/>
            <a:r>
              <a:rPr lang="pt-BR" sz="1200" b="1" i="0" u="none" strike="noStrike" baseline="0" dirty="0"/>
              <a:t>imprimir</a:t>
            </a:r>
            <a:r>
              <a:rPr lang="pt-BR" sz="1200" b="0" i="0" u="none" strike="noStrike" baseline="0" dirty="0"/>
              <a:t>(“Erro: ponto e vírgula esperado”);</a:t>
            </a:r>
          </a:p>
          <a:p>
            <a:pPr marL="357188" algn="l"/>
            <a:r>
              <a:rPr lang="pt-BR" sz="1200" b="0" i="0" u="none" strike="noStrike" baseline="0" dirty="0"/>
              <a:t>ERRO(Primeiro(corpo)+S);</a:t>
            </a:r>
          </a:p>
          <a:p>
            <a:pPr marL="182563" algn="l"/>
            <a:r>
              <a:rPr lang="pt-BR" sz="1200" b="0" i="0" u="none" strike="noStrike" baseline="0" dirty="0"/>
              <a:t>corpo({.}+S);</a:t>
            </a:r>
          </a:p>
          <a:p>
            <a:pPr marL="182563" algn="l"/>
            <a:r>
              <a:rPr lang="pt-BR" sz="1200" b="1" i="0" u="none" strike="noStrike" baseline="0" dirty="0"/>
              <a:t>se </a:t>
            </a:r>
            <a:r>
              <a:rPr lang="pt-BR" sz="1200" b="0" i="0" u="none" strike="noStrike" baseline="0" dirty="0"/>
              <a:t>(</a:t>
            </a:r>
            <a:r>
              <a:rPr lang="pt-BR" sz="1200" b="0" i="0" u="none" strike="noStrike" baseline="0" dirty="0" err="1"/>
              <a:t>simb</a:t>
            </a:r>
            <a:r>
              <a:rPr lang="pt-BR" sz="1200" b="0" i="0" u="none" strike="noStrike" baseline="0" dirty="0"/>
              <a:t>=ponto) </a:t>
            </a:r>
            <a:r>
              <a:rPr lang="pt-BR" sz="1200" b="1" i="0" u="none" strike="noStrike" baseline="0" dirty="0"/>
              <a:t>então</a:t>
            </a:r>
            <a:r>
              <a:rPr lang="pt-BR" sz="1200" b="0" i="0" u="none" strike="noStrike" baseline="0" dirty="0"/>
              <a:t> </a:t>
            </a:r>
            <a:r>
              <a:rPr lang="pt-BR" sz="1200" b="0" i="0" u="none" strike="noStrike" baseline="0" dirty="0" err="1"/>
              <a:t>obter_símbolo</a:t>
            </a:r>
            <a:r>
              <a:rPr lang="pt-BR" sz="1200" b="0" i="0" u="none" strike="noStrike" baseline="0" dirty="0"/>
              <a:t>()</a:t>
            </a:r>
          </a:p>
          <a:p>
            <a:pPr marL="357188" algn="l"/>
            <a:r>
              <a:rPr lang="pt-BR" sz="1200" b="1" i="0" u="none" strike="noStrike" baseline="0" dirty="0"/>
              <a:t>senão </a:t>
            </a:r>
            <a:br>
              <a:rPr lang="pt-BR" sz="1200" b="1" i="0" u="none" strike="noStrike" baseline="0" dirty="0"/>
            </a:br>
            <a:r>
              <a:rPr lang="pt-BR" sz="1200" b="1" i="0" u="none" strike="noStrike" baseline="0" dirty="0"/>
              <a:t>imprimir</a:t>
            </a:r>
            <a:r>
              <a:rPr lang="pt-BR" sz="1200" b="0" i="0" u="none" strike="noStrike" baseline="0" dirty="0"/>
              <a:t>(“Erro: ponto esperado”);</a:t>
            </a:r>
          </a:p>
          <a:p>
            <a:pPr algn="l"/>
            <a:r>
              <a:rPr lang="pt-BR" sz="1200" b="1" i="0" u="none" strike="noStrike" baseline="0" dirty="0" err="1"/>
              <a:t>end</a:t>
            </a:r>
            <a:r>
              <a:rPr lang="pt-BR" sz="1200" b="1" i="0" u="none" strike="noStrike" baseline="0" dirty="0"/>
              <a:t>;</a:t>
            </a:r>
            <a:endParaRPr lang="pt-BR" sz="12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C5804C-6B32-6392-2CCF-27A40EFCEEDD}"/>
              </a:ext>
            </a:extLst>
          </p:cNvPr>
          <p:cNvSpPr txBox="1"/>
          <p:nvPr/>
        </p:nvSpPr>
        <p:spPr>
          <a:xfrm>
            <a:off x="395536" y="3789040"/>
            <a:ext cx="3697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l"/>
            <a:r>
              <a:rPr lang="pt-BR" sz="1400" b="1" u="none" strike="noStrike" baseline="0" dirty="0"/>
              <a:t>Atenção</a:t>
            </a:r>
            <a:r>
              <a:rPr lang="pt-BR" sz="1400" b="0" u="none" strike="noStrike" baseline="0" dirty="0"/>
              <a:t>:</a:t>
            </a:r>
            <a:r>
              <a:rPr lang="pt-BR" sz="1400" b="0" i="1" u="none" strike="noStrike" baseline="0" dirty="0"/>
              <a:t>	se id encontrado, continua a análise normalmente; caso contrário, se elemento de S encontrado, deve-se sair desse procedimento</a:t>
            </a:r>
            <a:endParaRPr lang="pt-BR" sz="1400" i="1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8472BF-3378-47C0-8E1C-BDDC77111704}"/>
              </a:ext>
            </a:extLst>
          </p:cNvPr>
          <p:cNvSpPr/>
          <p:nvPr/>
        </p:nvSpPr>
        <p:spPr>
          <a:xfrm>
            <a:off x="3730752" y="4169664"/>
            <a:ext cx="1636776" cy="341188"/>
          </a:xfrm>
          <a:custGeom>
            <a:avLst/>
            <a:gdLst>
              <a:gd name="connsiteX0" fmla="*/ 0 w 1636776"/>
              <a:gd name="connsiteY0" fmla="*/ 0 h 341188"/>
              <a:gd name="connsiteX1" fmla="*/ 448056 w 1636776"/>
              <a:gd name="connsiteY1" fmla="*/ 338328 h 341188"/>
              <a:gd name="connsiteX2" fmla="*/ 1078992 w 1636776"/>
              <a:gd name="connsiteY2" fmla="*/ 164592 h 341188"/>
              <a:gd name="connsiteX3" fmla="*/ 1636776 w 1636776"/>
              <a:gd name="connsiteY3" fmla="*/ 201168 h 34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776" h="341188">
                <a:moveTo>
                  <a:pt x="0" y="0"/>
                </a:moveTo>
                <a:cubicBezTo>
                  <a:pt x="134112" y="155448"/>
                  <a:pt x="268224" y="310896"/>
                  <a:pt x="448056" y="338328"/>
                </a:cubicBezTo>
                <a:cubicBezTo>
                  <a:pt x="627888" y="365760"/>
                  <a:pt x="880872" y="187452"/>
                  <a:pt x="1078992" y="164592"/>
                </a:cubicBezTo>
                <a:cubicBezTo>
                  <a:pt x="1277112" y="141732"/>
                  <a:pt x="1456944" y="171450"/>
                  <a:pt x="1636776" y="20116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CE0CB7-0521-ADE1-C67C-65099CC93E23}"/>
              </a:ext>
            </a:extLst>
          </p:cNvPr>
          <p:cNvSpPr txBox="1"/>
          <p:nvPr/>
        </p:nvSpPr>
        <p:spPr>
          <a:xfrm>
            <a:off x="1048824" y="5607482"/>
            <a:ext cx="3523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400" b="0" i="1" u="none" strike="noStrike" baseline="0" dirty="0">
                <a:latin typeface="+mj-lt"/>
              </a:rPr>
              <a:t>Pode-se passar como um ou mais parâmetros</a:t>
            </a:r>
            <a:endParaRPr lang="pt-BR" sz="1400" i="1" dirty="0">
              <a:latin typeface="+mj-lt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2FE081A-1031-967A-E24F-98C73234940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72000" y="5761371"/>
            <a:ext cx="729190" cy="7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recursiva</a:t>
            </a:r>
          </a:p>
          <a:p>
            <a:pPr marL="1435100" lvl="1" indent="-722313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&lt;corpo&gt; ::= &lt;</a:t>
            </a:r>
            <a:r>
              <a:rPr lang="pt-BR" sz="1400" dirty="0" err="1"/>
              <a:t>dc</a:t>
            </a:r>
            <a:r>
              <a:rPr lang="pt-BR" sz="1400" dirty="0"/>
              <a:t>&gt; </a:t>
            </a:r>
            <a:r>
              <a:rPr lang="pt-BR" sz="1400" b="1" dirty="0" err="1"/>
              <a:t>begin</a:t>
            </a:r>
            <a:r>
              <a:rPr lang="pt-BR" sz="1400" dirty="0"/>
              <a:t> &lt;comandos&gt; </a:t>
            </a:r>
            <a:r>
              <a:rPr lang="pt-BR" sz="1400" b="1" dirty="0" err="1"/>
              <a:t>end</a:t>
            </a:r>
            <a:endParaRPr lang="pt-BR" sz="1400" b="1" dirty="0"/>
          </a:p>
          <a:p>
            <a:pPr marL="1527175" lvl="1" indent="-814388" fontAlgn="t">
              <a:spcBef>
                <a:spcPts val="1800"/>
              </a:spcBef>
              <a:buNone/>
            </a:pPr>
            <a:endParaRPr lang="pt-BR" sz="1400" b="1" dirty="0"/>
          </a:p>
          <a:p>
            <a:pPr marL="1527175" indent="-814388" algn="l">
              <a:spcBef>
                <a:spcPts val="0"/>
              </a:spcBef>
            </a:pPr>
            <a:r>
              <a:rPr lang="pt-BR" sz="1400" dirty="0"/>
              <a:t>	</a:t>
            </a:r>
            <a:endParaRPr lang="pt-BR" sz="14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5D7795-A318-7D77-24EC-CA5DAEA5592B}"/>
              </a:ext>
            </a:extLst>
          </p:cNvPr>
          <p:cNvSpPr txBox="1"/>
          <p:nvPr/>
        </p:nvSpPr>
        <p:spPr>
          <a:xfrm>
            <a:off x="5148064" y="3140382"/>
            <a:ext cx="3960000" cy="289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>
                <a:latin typeface="+mj-lt"/>
              </a:rPr>
              <a:t>procedimento </a:t>
            </a:r>
            <a:r>
              <a:rPr lang="pt-BR" sz="1400" b="0" i="0" u="none" strike="noStrike" baseline="0" dirty="0">
                <a:latin typeface="+mj-lt"/>
              </a:rPr>
              <a:t>corpo(S)</a:t>
            </a:r>
          </a:p>
          <a:p>
            <a:pPr algn="l"/>
            <a:r>
              <a:rPr lang="pt-BR" sz="1400" b="1" i="0" u="none" strike="noStrike" baseline="0" dirty="0" err="1">
                <a:latin typeface="+mj-lt"/>
              </a:rPr>
              <a:t>begin</a:t>
            </a:r>
            <a:endParaRPr lang="pt-BR" sz="1400" b="1" i="0" u="none" strike="noStrike" baseline="0" dirty="0">
              <a:latin typeface="+mj-lt"/>
            </a:endParaRPr>
          </a:p>
          <a:p>
            <a:pPr marL="182563" algn="l"/>
            <a:r>
              <a:rPr lang="pt-BR" sz="1400" b="0" i="0" u="none" strike="noStrike" baseline="0" dirty="0" err="1">
                <a:latin typeface="+mj-lt"/>
              </a:rPr>
              <a:t>dc</a:t>
            </a:r>
            <a:r>
              <a:rPr lang="pt-BR" sz="1400" b="0" i="0" u="none" strike="noStrike" baseline="0" dirty="0">
                <a:latin typeface="+mj-lt"/>
              </a:rPr>
              <a:t>({</a:t>
            </a:r>
            <a:r>
              <a:rPr lang="pt-BR" sz="1400" b="0" i="0" u="none" strike="noStrike" baseline="0" dirty="0" err="1">
                <a:latin typeface="+mj-lt"/>
              </a:rPr>
              <a:t>begin</a:t>
            </a:r>
            <a:r>
              <a:rPr lang="pt-BR" sz="1400" b="0" i="0" u="none" strike="noStrike" baseline="0" dirty="0">
                <a:latin typeface="+mj-lt"/>
              </a:rPr>
              <a:t>}+S);</a:t>
            </a:r>
          </a:p>
          <a:p>
            <a:pPr marL="182563" algn="l"/>
            <a:r>
              <a:rPr lang="pt-BR" sz="1400" b="1" i="0" u="none" strike="noStrike" baseline="0" dirty="0">
                <a:latin typeface="+mj-lt"/>
              </a:rPr>
              <a:t>se </a:t>
            </a:r>
            <a:r>
              <a:rPr lang="pt-BR" sz="1400" b="0" i="0" u="none" strike="noStrike" baseline="0" dirty="0">
                <a:latin typeface="+mj-lt"/>
              </a:rPr>
              <a:t>(</a:t>
            </a:r>
            <a:r>
              <a:rPr lang="pt-BR" sz="1400" b="0" i="0" u="none" strike="noStrike" baseline="0" dirty="0" err="1">
                <a:latin typeface="+mj-lt"/>
              </a:rPr>
              <a:t>simb</a:t>
            </a:r>
            <a:r>
              <a:rPr lang="pt-BR" sz="1400" b="0" i="0" u="none" strike="noStrike" baseline="0" dirty="0">
                <a:latin typeface="+mj-lt"/>
              </a:rPr>
              <a:t>=</a:t>
            </a:r>
            <a:r>
              <a:rPr lang="pt-BR" sz="1400" b="0" i="0" u="none" strike="noStrike" baseline="0" dirty="0" err="1">
                <a:latin typeface="+mj-lt"/>
              </a:rPr>
              <a:t>begin</a:t>
            </a:r>
            <a:r>
              <a:rPr lang="pt-BR" sz="1400" b="0" i="0" u="none" strike="noStrike" baseline="0" dirty="0">
                <a:latin typeface="+mj-lt"/>
              </a:rPr>
              <a:t>) </a:t>
            </a:r>
            <a:r>
              <a:rPr lang="pt-BR" sz="1400" b="1" i="0" u="none" strike="noStrike" baseline="0" dirty="0">
                <a:latin typeface="+mj-lt"/>
              </a:rPr>
              <a:t>então </a:t>
            </a:r>
            <a:r>
              <a:rPr lang="pt-BR" sz="1400" b="0" i="0" u="none" strike="noStrike" baseline="0" dirty="0" err="1">
                <a:latin typeface="+mj-lt"/>
              </a:rPr>
              <a:t>obter_símbolo</a:t>
            </a:r>
            <a:r>
              <a:rPr lang="pt-BR" sz="1400" b="0" i="0" u="none" strike="noStrike" baseline="0" dirty="0">
                <a:latin typeface="+mj-lt"/>
              </a:rPr>
              <a:t>()</a:t>
            </a:r>
          </a:p>
          <a:p>
            <a:pPr marL="182563" algn="l"/>
            <a:r>
              <a:rPr lang="pt-BR" sz="1400" b="1" i="0" u="none" strike="noStrike" baseline="0" dirty="0">
                <a:latin typeface="+mj-lt"/>
              </a:rPr>
              <a:t>senão</a:t>
            </a:r>
          </a:p>
          <a:p>
            <a:pPr marL="357188" algn="l"/>
            <a:r>
              <a:rPr lang="pt-BR" sz="1400" b="1" i="0" u="none" strike="noStrike" baseline="0" dirty="0">
                <a:latin typeface="+mj-lt"/>
              </a:rPr>
              <a:t>imprimir</a:t>
            </a:r>
            <a:r>
              <a:rPr lang="pt-BR" sz="1400" b="0" i="0" u="none" strike="noStrike" baseline="0" dirty="0">
                <a:latin typeface="+mj-lt"/>
              </a:rPr>
              <a:t>(“Erro: </a:t>
            </a:r>
            <a:r>
              <a:rPr lang="pt-BR" sz="1400" b="0" i="0" u="none" strike="noStrike" baseline="0" dirty="0" err="1">
                <a:latin typeface="+mj-lt"/>
              </a:rPr>
              <a:t>begin</a:t>
            </a:r>
            <a:r>
              <a:rPr lang="pt-BR" sz="1400" b="0" i="0" u="none" strike="noStrike" baseline="0" dirty="0">
                <a:latin typeface="+mj-lt"/>
              </a:rPr>
              <a:t> esperado”);</a:t>
            </a:r>
          </a:p>
          <a:p>
            <a:pPr marL="357188" algn="l"/>
            <a:r>
              <a:rPr lang="pt-BR" sz="1400" b="0" i="0" u="none" strike="noStrike" baseline="0" dirty="0">
                <a:latin typeface="+mj-lt"/>
              </a:rPr>
              <a:t>ERRO(Primeiro(comandos)+S);</a:t>
            </a:r>
          </a:p>
          <a:p>
            <a:pPr marL="182563" algn="l"/>
            <a:r>
              <a:rPr lang="pt-BR" sz="1400" b="0" i="0" u="none" strike="noStrike" baseline="0" dirty="0">
                <a:latin typeface="+mj-lt"/>
              </a:rPr>
              <a:t>comandos({</a:t>
            </a:r>
            <a:r>
              <a:rPr lang="pt-BR" sz="1400" b="0" i="0" u="none" strike="noStrike" baseline="0" dirty="0" err="1">
                <a:latin typeface="+mj-lt"/>
              </a:rPr>
              <a:t>end</a:t>
            </a:r>
            <a:r>
              <a:rPr lang="pt-BR" sz="1400" b="0" i="0" u="none" strike="noStrike" baseline="0" dirty="0">
                <a:latin typeface="+mj-lt"/>
              </a:rPr>
              <a:t>}+S);</a:t>
            </a:r>
          </a:p>
          <a:p>
            <a:pPr marL="182563" algn="l"/>
            <a:r>
              <a:rPr lang="pt-BR" sz="1400" b="1" i="0" u="none" strike="noStrike" baseline="0" dirty="0">
                <a:latin typeface="+mj-lt"/>
              </a:rPr>
              <a:t>se </a:t>
            </a:r>
            <a:r>
              <a:rPr lang="pt-BR" sz="1400" b="0" i="0" u="none" strike="noStrike" baseline="0" dirty="0">
                <a:latin typeface="+mj-lt"/>
              </a:rPr>
              <a:t>(</a:t>
            </a:r>
            <a:r>
              <a:rPr lang="pt-BR" sz="1400" b="0" i="0" u="none" strike="noStrike" baseline="0" dirty="0" err="1">
                <a:latin typeface="+mj-lt"/>
              </a:rPr>
              <a:t>simb</a:t>
            </a:r>
            <a:r>
              <a:rPr lang="pt-BR" sz="1400" b="0" i="0" u="none" strike="noStrike" baseline="0" dirty="0">
                <a:latin typeface="+mj-lt"/>
              </a:rPr>
              <a:t>=</a:t>
            </a:r>
            <a:r>
              <a:rPr lang="pt-BR" sz="1400" b="0" i="0" u="none" strike="noStrike" baseline="0" dirty="0" err="1">
                <a:latin typeface="+mj-lt"/>
              </a:rPr>
              <a:t>end</a:t>
            </a:r>
            <a:r>
              <a:rPr lang="pt-BR" sz="1400" b="0" i="0" u="none" strike="noStrike" baseline="0" dirty="0">
                <a:latin typeface="+mj-lt"/>
              </a:rPr>
              <a:t>) </a:t>
            </a:r>
            <a:r>
              <a:rPr lang="pt-BR" sz="1400" b="1" i="0" u="none" strike="noStrike" baseline="0" dirty="0">
                <a:latin typeface="+mj-lt"/>
              </a:rPr>
              <a:t>então </a:t>
            </a:r>
            <a:r>
              <a:rPr lang="pt-BR" sz="1400" b="0" i="0" u="none" strike="noStrike" baseline="0" dirty="0" err="1">
                <a:latin typeface="+mj-lt"/>
              </a:rPr>
              <a:t>obter_símbolo</a:t>
            </a:r>
            <a:r>
              <a:rPr lang="pt-BR" sz="1400" b="0" i="0" u="none" strike="noStrike" baseline="0" dirty="0">
                <a:latin typeface="+mj-lt"/>
              </a:rPr>
              <a:t>()</a:t>
            </a:r>
          </a:p>
          <a:p>
            <a:pPr marL="182563" algn="l"/>
            <a:r>
              <a:rPr lang="pt-BR" sz="1400" b="1" i="0" u="none" strike="noStrike" baseline="0" dirty="0">
                <a:latin typeface="+mj-lt"/>
              </a:rPr>
              <a:t>senão</a:t>
            </a:r>
          </a:p>
          <a:p>
            <a:pPr marL="357188" algn="l"/>
            <a:r>
              <a:rPr lang="pt-BR" sz="1400" b="1" i="0" u="none" strike="noStrike" baseline="0" dirty="0">
                <a:latin typeface="+mj-lt"/>
              </a:rPr>
              <a:t>imprimir</a:t>
            </a:r>
            <a:r>
              <a:rPr lang="pt-BR" sz="1400" b="0" i="0" u="none" strike="noStrike" baseline="0" dirty="0">
                <a:latin typeface="+mj-lt"/>
              </a:rPr>
              <a:t>(“Erro: </a:t>
            </a:r>
            <a:r>
              <a:rPr lang="pt-BR" sz="1400" b="0" i="0" u="none" strike="noStrike" baseline="0" dirty="0" err="1">
                <a:latin typeface="+mj-lt"/>
              </a:rPr>
              <a:t>end</a:t>
            </a:r>
            <a:r>
              <a:rPr lang="pt-BR" sz="1400" b="0" i="0" u="none" strike="noStrike" baseline="0" dirty="0">
                <a:latin typeface="+mj-lt"/>
              </a:rPr>
              <a:t> esperado”);</a:t>
            </a:r>
          </a:p>
          <a:p>
            <a:pPr marL="357188" algn="l"/>
            <a:r>
              <a:rPr lang="pt-BR" sz="1400" b="0" i="0" u="none" strike="noStrike" baseline="0" dirty="0">
                <a:latin typeface="+mj-lt"/>
              </a:rPr>
              <a:t>ERRO(S);</a:t>
            </a:r>
          </a:p>
          <a:p>
            <a:pPr algn="l"/>
            <a:r>
              <a:rPr lang="pt-BR" sz="1400" b="1" i="0" u="none" strike="noStrike" baseline="0" dirty="0" err="1">
                <a:latin typeface="+mj-lt"/>
              </a:rPr>
              <a:t>end</a:t>
            </a:r>
            <a:r>
              <a:rPr lang="pt-BR" sz="1400" i="0" u="none" strike="noStrike" baseline="0" dirty="0">
                <a:latin typeface="+mj-lt"/>
              </a:rPr>
              <a:t>;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1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recursiva</a:t>
            </a:r>
          </a:p>
          <a:p>
            <a:pPr marL="1435100" lvl="1" indent="-722313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 &lt;</a:t>
            </a:r>
            <a:r>
              <a:rPr lang="pt-BR" sz="1400" dirty="0" err="1"/>
              <a:t>cmd</a:t>
            </a:r>
            <a:r>
              <a:rPr lang="pt-BR" sz="1400" dirty="0"/>
              <a:t>&gt; ::= </a:t>
            </a:r>
            <a:r>
              <a:rPr lang="pt-BR" sz="1400" b="1" dirty="0" err="1"/>
              <a:t>readln</a:t>
            </a:r>
            <a:r>
              <a:rPr lang="pt-BR" sz="1400" dirty="0"/>
              <a:t>(&lt;</a:t>
            </a:r>
            <a:r>
              <a:rPr lang="pt-BR" sz="1400" dirty="0" err="1"/>
              <a:t>variaveis</a:t>
            </a:r>
            <a:r>
              <a:rPr lang="pt-BR" sz="1400" dirty="0"/>
              <a:t>&gt;) </a:t>
            </a:r>
            <a:br>
              <a:rPr lang="pt-BR" sz="1400" dirty="0"/>
            </a:br>
            <a:r>
              <a:rPr lang="pt-BR" sz="1400" dirty="0"/>
              <a:t>                   | </a:t>
            </a:r>
            <a:r>
              <a:rPr lang="pt-BR" sz="1400" b="1" dirty="0" err="1"/>
              <a:t>writeln</a:t>
            </a:r>
            <a:r>
              <a:rPr lang="pt-BR" sz="1400" dirty="0"/>
              <a:t>(&lt;</a:t>
            </a:r>
            <a:r>
              <a:rPr lang="pt-BR" sz="1400" dirty="0" err="1"/>
              <a:t>variaveis</a:t>
            </a:r>
            <a:r>
              <a:rPr lang="pt-BR" sz="1400" dirty="0"/>
              <a:t>&gt;) </a:t>
            </a:r>
            <a:br>
              <a:rPr lang="pt-BR" sz="1400" dirty="0"/>
            </a:br>
            <a:r>
              <a:rPr lang="pt-BR" sz="1400" dirty="0"/>
              <a:t>                   |...</a:t>
            </a:r>
            <a:endParaRPr lang="pt-BR" sz="1400" b="1" dirty="0"/>
          </a:p>
          <a:p>
            <a:pPr marL="1527175" lvl="1" indent="-814388" fontAlgn="t">
              <a:spcBef>
                <a:spcPts val="1800"/>
              </a:spcBef>
              <a:buNone/>
            </a:pPr>
            <a:endParaRPr lang="pt-BR" sz="1400" b="1" dirty="0"/>
          </a:p>
          <a:p>
            <a:pPr marL="1527175" indent="-814388" algn="l">
              <a:spcBef>
                <a:spcPts val="0"/>
              </a:spcBef>
            </a:pPr>
            <a:r>
              <a:rPr lang="pt-BR" sz="1400" dirty="0"/>
              <a:t>	</a:t>
            </a:r>
            <a:endParaRPr lang="pt-BR" sz="14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2AA06A-24A0-0EBE-C641-06D6391A5E3E}"/>
              </a:ext>
            </a:extLst>
          </p:cNvPr>
          <p:cNvSpPr txBox="1"/>
          <p:nvPr/>
        </p:nvSpPr>
        <p:spPr>
          <a:xfrm>
            <a:off x="4283968" y="4002149"/>
            <a:ext cx="4845168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/>
              <a:t>procedimento </a:t>
            </a:r>
            <a:r>
              <a:rPr lang="pt-BR" sz="1400" b="0" i="0" u="none" strike="noStrike" baseline="0" dirty="0" err="1"/>
              <a:t>cmd</a:t>
            </a:r>
            <a:r>
              <a:rPr lang="pt-BR" sz="1400" b="0" i="0" u="none" strike="noStrike" baseline="0" dirty="0"/>
              <a:t>(S) v    [</a:t>
            </a:r>
            <a:r>
              <a:rPr lang="pt-BR" sz="1400" b="0" i="0" u="none" strike="noStrike" baseline="0" dirty="0" err="1"/>
              <a:t>cmd</a:t>
            </a:r>
            <a:r>
              <a:rPr lang="pt-BR" sz="1400" b="0" i="0" u="none" strike="noStrike" baseline="0" dirty="0"/>
              <a:t> = </a:t>
            </a:r>
            <a:r>
              <a:rPr lang="pt-BR" sz="1400" b="1" dirty="0" err="1"/>
              <a:t>readln</a:t>
            </a:r>
            <a:r>
              <a:rPr lang="pt-BR" sz="1400" dirty="0"/>
              <a:t>/</a:t>
            </a:r>
            <a:r>
              <a:rPr lang="pt-BR" sz="1400" b="1" dirty="0" err="1"/>
              <a:t>writeln</a:t>
            </a:r>
            <a:r>
              <a:rPr lang="pt-BR" sz="1400" dirty="0"/>
              <a:t>]</a:t>
            </a:r>
            <a:endParaRPr lang="pt-BR" sz="1400" i="0" u="none" strike="noStrike" baseline="0" dirty="0"/>
          </a:p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marL="182563" algn="l"/>
            <a:r>
              <a:rPr lang="pt-BR" sz="1400" b="0" i="0" u="none" strike="noStrike" baseline="0" dirty="0"/>
              <a:t>...</a:t>
            </a:r>
          </a:p>
          <a:p>
            <a:pPr marL="182563" algn="l"/>
            <a:r>
              <a:rPr lang="pt-BR" sz="1400" b="1" i="0" u="none" strike="noStrike" baseline="0" dirty="0"/>
              <a:t>se</a:t>
            </a:r>
            <a:r>
              <a:rPr lang="pt-BR" sz="1400" b="0" i="0" u="none" strike="noStrike" baseline="0" dirty="0"/>
              <a:t> (</a:t>
            </a:r>
            <a:r>
              <a:rPr lang="pt-BR" sz="1400" b="0" i="0" u="none" strike="noStrike" baseline="0" dirty="0" err="1"/>
              <a:t>simb</a:t>
            </a:r>
            <a:r>
              <a:rPr lang="pt-BR" sz="1400" b="0" i="0" u="none" strike="noStrike" baseline="0" dirty="0"/>
              <a:t>=</a:t>
            </a:r>
            <a:r>
              <a:rPr lang="pt-BR" sz="1400" b="0" i="0" u="none" strike="noStrike" baseline="0" dirty="0" err="1"/>
              <a:t>simb_abre_parenteses</a:t>
            </a:r>
            <a:r>
              <a:rPr lang="pt-BR" sz="1400" b="0" i="0" u="none" strike="noStrike" baseline="0" dirty="0"/>
              <a:t>)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 err="1"/>
              <a:t>obter_símbolo</a:t>
            </a:r>
            <a:r>
              <a:rPr lang="pt-BR" sz="1400" b="0" i="0" u="none" strike="noStrike" baseline="0" dirty="0"/>
              <a:t>()</a:t>
            </a:r>
          </a:p>
          <a:p>
            <a:pPr marL="182563" algn="l"/>
            <a:r>
              <a:rPr lang="pt-BR" sz="1400" b="1" i="0" u="none" strike="noStrike" baseline="0" dirty="0"/>
              <a:t>senão</a:t>
            </a:r>
          </a:p>
          <a:p>
            <a:pPr marL="357188" algn="l"/>
            <a:r>
              <a:rPr lang="pt-BR" sz="1400" b="1" i="0" u="none" strike="noStrike" baseline="0" dirty="0"/>
              <a:t>imprimir</a:t>
            </a:r>
            <a:r>
              <a:rPr lang="pt-BR" sz="1400" b="0" i="0" u="none" strike="noStrike" baseline="0" dirty="0"/>
              <a:t>(“Erro: ( esperado”);</a:t>
            </a:r>
          </a:p>
          <a:p>
            <a:pPr marL="357188" algn="l"/>
            <a:r>
              <a:rPr lang="pt-BR" sz="1400" b="0" i="0" u="none" strike="noStrike" baseline="0" dirty="0"/>
              <a:t>ERRO(PRIMEIRO(</a:t>
            </a:r>
            <a:r>
              <a:rPr lang="pt-BR" sz="1400" b="0" i="0" u="none" strike="noStrike" baseline="0" dirty="0" err="1"/>
              <a:t>variaveis</a:t>
            </a:r>
            <a:r>
              <a:rPr lang="pt-BR" sz="1400" b="0" i="0" u="none" strike="noStrike" baseline="0" dirty="0"/>
              <a:t>)+S+{</a:t>
            </a:r>
            <a:r>
              <a:rPr lang="pt-BR" sz="1400" b="0" i="0" u="none" strike="noStrike" baseline="0" dirty="0" err="1"/>
              <a:t>readln,writeln,while,if,id</a:t>
            </a:r>
            <a:r>
              <a:rPr lang="pt-BR" sz="1400" b="0" i="0" u="none" strike="noStrike" baseline="0" dirty="0"/>
              <a:t>...});</a:t>
            </a:r>
          </a:p>
          <a:p>
            <a:pPr marL="182563" algn="l"/>
            <a:r>
              <a:rPr lang="pt-BR" sz="1400" b="0" i="0" u="none" strike="noStrike" baseline="0" dirty="0"/>
              <a:t>...</a:t>
            </a:r>
          </a:p>
          <a:p>
            <a:pPr algn="l"/>
            <a:r>
              <a:rPr lang="pt-BR" sz="1400" b="1" i="0" u="none" strike="noStrike" baseline="0" dirty="0" err="1"/>
              <a:t>end</a:t>
            </a:r>
            <a:r>
              <a:rPr lang="pt-BR" sz="1400" b="0" i="0" u="none" strike="noStrike" baseline="0" dirty="0"/>
              <a:t>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02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com retrocesso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&lt;E&gt; ::= &lt;T&gt;+&lt;E&gt; | &lt;T&gt;</a:t>
            </a:r>
            <a:br>
              <a:rPr lang="pt-BR" sz="1400" dirty="0"/>
            </a:br>
            <a:r>
              <a:rPr lang="pt-BR" sz="1400" dirty="0"/>
              <a:t>&lt;T&gt; ::= &lt;F&gt;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&lt;T&gt; | &lt;F&gt;</a:t>
            </a:r>
            <a:br>
              <a:rPr lang="pt-BR" sz="1400" dirty="0"/>
            </a:br>
            <a:r>
              <a:rPr lang="pt-BR" sz="1400" dirty="0"/>
              <a:t>&lt;F&gt; ::= a | b | (&lt;F&gt;)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Reconhecer a cadeia </a:t>
            </a:r>
            <a:r>
              <a:rPr lang="pt-BR" sz="1400" b="1" dirty="0" err="1"/>
              <a:t>a</a:t>
            </a:r>
            <a:r>
              <a:rPr lang="pt-BR" sz="1400" b="1" dirty="0" err="1">
                <a:sym typeface="Symbol" panose="05050102010706020507" pitchFamily="18" charset="2"/>
              </a:rPr>
              <a:t>b</a:t>
            </a:r>
            <a:endParaRPr lang="pt-BR" sz="1400" b="1" dirty="0"/>
          </a:p>
          <a:p>
            <a:pPr marL="1524000" lvl="1" indent="-628650" fontAlgn="t">
              <a:spcBef>
                <a:spcPts val="1800"/>
              </a:spcBef>
              <a:buNone/>
            </a:pPr>
            <a:endParaRPr lang="pt-BR" sz="1400" dirty="0"/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262" name="Agrupar 261">
            <a:extLst>
              <a:ext uri="{FF2B5EF4-FFF2-40B4-BE49-F238E27FC236}">
                <a16:creationId xmlns:a16="http://schemas.microsoft.com/office/drawing/2014/main" id="{2A0C841D-60DB-3A24-4A19-9C9057DFEF8E}"/>
              </a:ext>
            </a:extLst>
          </p:cNvPr>
          <p:cNvGrpSpPr/>
          <p:nvPr/>
        </p:nvGrpSpPr>
        <p:grpSpPr>
          <a:xfrm>
            <a:off x="465001" y="4078813"/>
            <a:ext cx="509716" cy="1042955"/>
            <a:chOff x="465001" y="3718193"/>
            <a:chExt cx="509716" cy="1042955"/>
          </a:xfrm>
        </p:grpSpPr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3511A760-06AF-C196-9124-FD444045EE20}"/>
                </a:ext>
              </a:extLst>
            </p:cNvPr>
            <p:cNvSpPr txBox="1"/>
            <p:nvPr/>
          </p:nvSpPr>
          <p:spPr>
            <a:xfrm>
              <a:off x="584971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cxnSp>
          <p:nvCxnSpPr>
            <p:cNvPr id="244" name="Conector de Seta Reta 243">
              <a:extLst>
                <a:ext uri="{FF2B5EF4-FFF2-40B4-BE49-F238E27FC236}">
                  <a16:creationId xmlns:a16="http://schemas.microsoft.com/office/drawing/2014/main" id="{B43DA31B-4C6A-8F92-1BFB-3E25517EB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59" y="454570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CaixaDeTexto 252">
              <a:extLst>
                <a:ext uri="{FF2B5EF4-FFF2-40B4-BE49-F238E27FC236}">
                  <a16:creationId xmlns:a16="http://schemas.microsoft.com/office/drawing/2014/main" id="{5AC55E6A-26CC-B220-94BA-7990BCC281AF}"/>
                </a:ext>
              </a:extLst>
            </p:cNvPr>
            <p:cNvSpPr txBox="1"/>
            <p:nvPr/>
          </p:nvSpPr>
          <p:spPr>
            <a:xfrm>
              <a:off x="465001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(1)</a:t>
              </a:r>
              <a:br>
                <a:rPr lang="pt-BR" sz="1400" b="1" dirty="0"/>
              </a:br>
              <a:r>
                <a:rPr lang="pt-BR" sz="1400" b="1" dirty="0" err="1"/>
                <a:t>a</a:t>
              </a:r>
              <a:r>
                <a:rPr lang="pt-BR" sz="1400" b="1" dirty="0" err="1">
                  <a:sym typeface="Symbol" panose="05050102010706020507" pitchFamily="18" charset="2"/>
                </a:rPr>
                <a:t>b</a:t>
              </a:r>
              <a:endParaRPr lang="pt-BR" sz="1400" b="1" dirty="0"/>
            </a:p>
          </p:txBody>
        </p: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10E8D4E9-5C0F-132B-1E62-E461DFA9A741}"/>
              </a:ext>
            </a:extLst>
          </p:cNvPr>
          <p:cNvGrpSpPr/>
          <p:nvPr/>
        </p:nvGrpSpPr>
        <p:grpSpPr>
          <a:xfrm>
            <a:off x="1463172" y="4078813"/>
            <a:ext cx="779497" cy="1294983"/>
            <a:chOff x="1463172" y="3718193"/>
            <a:chExt cx="779497" cy="1294983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18B7702-D762-67A5-50AE-192590AAB71D}"/>
                </a:ext>
              </a:extLst>
            </p:cNvPr>
            <p:cNvSpPr txBox="1"/>
            <p:nvPr/>
          </p:nvSpPr>
          <p:spPr>
            <a:xfrm>
              <a:off x="1718032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D77374E-70A5-CC70-6EEC-9685797E872B}"/>
                </a:ext>
              </a:extLst>
            </p:cNvPr>
            <p:cNvSpPr txBox="1"/>
            <p:nvPr/>
          </p:nvSpPr>
          <p:spPr>
            <a:xfrm>
              <a:off x="1463172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29D61F5-BDE1-7FDD-7E1F-F61C649009D7}"/>
                </a:ext>
              </a:extLst>
            </p:cNvPr>
            <p:cNvSpPr txBox="1"/>
            <p:nvPr/>
          </p:nvSpPr>
          <p:spPr>
            <a:xfrm>
              <a:off x="1718032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A047295-1D4B-2283-F054-330D803B9F75}"/>
                </a:ext>
              </a:extLst>
            </p:cNvPr>
            <p:cNvSpPr txBox="1"/>
            <p:nvPr/>
          </p:nvSpPr>
          <p:spPr>
            <a:xfrm>
              <a:off x="1972893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BA06FD-89D0-02A4-FE1D-09B73D15262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1598060" y="4437112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52448FB-EFA3-54D7-1A9A-96B4F456DBC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1852920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3BC79EF-05BC-3EE0-C21C-C199E63FCED3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H="1" flipV="1">
              <a:off x="1852920" y="4437112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de Seta Reta 244">
              <a:extLst>
                <a:ext uri="{FF2B5EF4-FFF2-40B4-BE49-F238E27FC236}">
                  <a16:creationId xmlns:a16="http://schemas.microsoft.com/office/drawing/2014/main" id="{448F79D8-5CE4-4C77-8D3F-8F73C6A2C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8060" y="4797732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CaixaDeTexto 254">
              <a:extLst>
                <a:ext uri="{FF2B5EF4-FFF2-40B4-BE49-F238E27FC236}">
                  <a16:creationId xmlns:a16="http://schemas.microsoft.com/office/drawing/2014/main" id="{C9728723-27C3-6B54-9B34-661BA60709A4}"/>
                </a:ext>
              </a:extLst>
            </p:cNvPr>
            <p:cNvSpPr txBox="1"/>
            <p:nvPr/>
          </p:nvSpPr>
          <p:spPr>
            <a:xfrm>
              <a:off x="1598062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(2)</a:t>
              </a:r>
              <a:br>
                <a:rPr lang="pt-BR" sz="1400" b="1" dirty="0"/>
              </a:br>
              <a:r>
                <a:rPr lang="pt-BR" sz="1400" b="1" dirty="0" err="1"/>
                <a:t>a</a:t>
              </a:r>
              <a:r>
                <a:rPr lang="pt-BR" sz="1400" b="1" dirty="0" err="1">
                  <a:sym typeface="Symbol" panose="05050102010706020507" pitchFamily="18" charset="2"/>
                </a:rPr>
                <a:t>b</a:t>
              </a:r>
              <a:endParaRPr lang="pt-BR" sz="1400" b="1" dirty="0"/>
            </a:p>
          </p:txBody>
        </p:sp>
      </p:grpSp>
      <p:grpSp>
        <p:nvGrpSpPr>
          <p:cNvPr id="264" name="Agrupar 263">
            <a:extLst>
              <a:ext uri="{FF2B5EF4-FFF2-40B4-BE49-F238E27FC236}">
                <a16:creationId xmlns:a16="http://schemas.microsoft.com/office/drawing/2014/main" id="{6DA233B0-94CA-DD24-D5BB-8396509E380B}"/>
              </a:ext>
            </a:extLst>
          </p:cNvPr>
          <p:cNvGrpSpPr/>
          <p:nvPr/>
        </p:nvGrpSpPr>
        <p:grpSpPr>
          <a:xfrm>
            <a:off x="2341373" y="4078813"/>
            <a:ext cx="1034357" cy="1583015"/>
            <a:chOff x="2341373" y="3718193"/>
            <a:chExt cx="1034357" cy="1583015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A2FBF2A2-02DB-4F49-7D62-DA30148EBB0B}"/>
                </a:ext>
              </a:extLst>
            </p:cNvPr>
            <p:cNvSpPr txBox="1"/>
            <p:nvPr/>
          </p:nvSpPr>
          <p:spPr>
            <a:xfrm>
              <a:off x="2851093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36B766B8-D521-ECAA-63C0-0055FC58C4EE}"/>
                </a:ext>
              </a:extLst>
            </p:cNvPr>
            <p:cNvSpPr txBox="1"/>
            <p:nvPr/>
          </p:nvSpPr>
          <p:spPr>
            <a:xfrm>
              <a:off x="2596233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4DCF580-B5AC-8EA2-E1F8-F5B600225EDE}"/>
                </a:ext>
              </a:extLst>
            </p:cNvPr>
            <p:cNvSpPr txBox="1"/>
            <p:nvPr/>
          </p:nvSpPr>
          <p:spPr>
            <a:xfrm>
              <a:off x="2851093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C292EFA-4B8B-4A9A-5AF6-AE7FC7526FCF}"/>
                </a:ext>
              </a:extLst>
            </p:cNvPr>
            <p:cNvSpPr txBox="1"/>
            <p:nvPr/>
          </p:nvSpPr>
          <p:spPr>
            <a:xfrm>
              <a:off x="3105954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913245D-4EC8-CF81-E233-5B666A44CD0C}"/>
                </a:ext>
              </a:extLst>
            </p:cNvPr>
            <p:cNvSpPr txBox="1"/>
            <p:nvPr/>
          </p:nvSpPr>
          <p:spPr>
            <a:xfrm>
              <a:off x="2596233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6DE61F5-2D0B-E0BE-143B-D0AEF077CC5B}"/>
                </a:ext>
              </a:extLst>
            </p:cNvPr>
            <p:cNvSpPr txBox="1"/>
            <p:nvPr/>
          </p:nvSpPr>
          <p:spPr>
            <a:xfrm>
              <a:off x="2341373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FDDE896-F536-A5FB-F519-29A206B92245}"/>
                </a:ext>
              </a:extLst>
            </p:cNvPr>
            <p:cNvSpPr txBox="1"/>
            <p:nvPr/>
          </p:nvSpPr>
          <p:spPr>
            <a:xfrm>
              <a:off x="2836178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AF6771A-5C6A-C91C-9B81-2D6F3CFF4F2D}"/>
                </a:ext>
              </a:extLst>
            </p:cNvPr>
            <p:cNvCxnSpPr>
              <a:stCxn id="50" idx="2"/>
              <a:endCxn id="51" idx="0"/>
            </p:cNvCxnSpPr>
            <p:nvPr/>
          </p:nvCxnSpPr>
          <p:spPr>
            <a:xfrm flipH="1">
              <a:off x="2731121" y="4437112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0056E0C-246A-C9DB-9927-42639098D2A7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>
              <a:off x="2985981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F0B9B40-1C2D-406A-A65A-FFCF5E57CDA5}"/>
                </a:ext>
              </a:extLst>
            </p:cNvPr>
            <p:cNvCxnSpPr>
              <a:cxnSpLocks/>
              <a:stCxn id="53" idx="0"/>
              <a:endCxn id="50" idx="2"/>
            </p:cNvCxnSpPr>
            <p:nvPr/>
          </p:nvCxnSpPr>
          <p:spPr>
            <a:xfrm flipH="1" flipV="1">
              <a:off x="2985981" y="4437112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A28CA06F-CB4F-E83C-A73C-637050067881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flipH="1">
              <a:off x="2476261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4ACB154E-26A1-A92B-2F43-2FFBA7112E81}"/>
                </a:ext>
              </a:extLst>
            </p:cNvPr>
            <p:cNvCxnSpPr>
              <a:cxnSpLocks/>
              <a:stCxn id="56" idx="0"/>
              <a:endCxn id="51" idx="2"/>
            </p:cNvCxnSpPr>
            <p:nvPr/>
          </p:nvCxnSpPr>
          <p:spPr>
            <a:xfrm flipH="1" flipV="1">
              <a:off x="2731121" y="4761148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0FE1FEF-E8DA-3195-5FE8-9B5786B09042}"/>
                </a:ext>
              </a:extLst>
            </p:cNvPr>
            <p:cNvCxnSpPr>
              <a:cxnSpLocks/>
              <a:stCxn id="54" idx="0"/>
              <a:endCxn id="51" idx="2"/>
            </p:cNvCxnSpPr>
            <p:nvPr/>
          </p:nvCxnSpPr>
          <p:spPr>
            <a:xfrm flipV="1">
              <a:off x="2731121" y="476114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de Seta Reta 245">
              <a:extLst>
                <a:ext uri="{FF2B5EF4-FFF2-40B4-BE49-F238E27FC236}">
                  <a16:creationId xmlns:a16="http://schemas.microsoft.com/office/drawing/2014/main" id="{2B56CC61-2AB6-67E5-3CC3-B57BC3147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6261" y="508576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CaixaDeTexto 255">
              <a:extLst>
                <a:ext uri="{FF2B5EF4-FFF2-40B4-BE49-F238E27FC236}">
                  <a16:creationId xmlns:a16="http://schemas.microsoft.com/office/drawing/2014/main" id="{18EE1942-FB7E-20A4-BA3C-E4F506FE5F56}"/>
                </a:ext>
              </a:extLst>
            </p:cNvPr>
            <p:cNvSpPr txBox="1"/>
            <p:nvPr/>
          </p:nvSpPr>
          <p:spPr>
            <a:xfrm>
              <a:off x="2731124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(3)</a:t>
              </a:r>
              <a:br>
                <a:rPr lang="pt-BR" sz="1400" b="1" dirty="0"/>
              </a:br>
              <a:r>
                <a:rPr lang="pt-BR" sz="1400" b="1" dirty="0" err="1"/>
                <a:t>a</a:t>
              </a:r>
              <a:r>
                <a:rPr lang="pt-BR" sz="1400" b="1" dirty="0" err="1">
                  <a:sym typeface="Symbol" panose="05050102010706020507" pitchFamily="18" charset="2"/>
                </a:rPr>
                <a:t>b</a:t>
              </a:r>
              <a:endParaRPr lang="pt-BR" sz="1400" b="1" dirty="0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B14031AD-A9DB-0586-3946-8109E003F907}"/>
              </a:ext>
            </a:extLst>
          </p:cNvPr>
          <p:cNvGrpSpPr/>
          <p:nvPr/>
        </p:nvGrpSpPr>
        <p:grpSpPr>
          <a:xfrm>
            <a:off x="3474434" y="4078813"/>
            <a:ext cx="1034357" cy="1943055"/>
            <a:chOff x="3474434" y="3718193"/>
            <a:chExt cx="1034357" cy="1943055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BE6EE066-F59B-A0BE-D2AE-0AAE2A5E9FC3}"/>
                </a:ext>
              </a:extLst>
            </p:cNvPr>
            <p:cNvSpPr txBox="1"/>
            <p:nvPr/>
          </p:nvSpPr>
          <p:spPr>
            <a:xfrm>
              <a:off x="3984154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950BC6A4-1826-ED99-CAD8-BF15A79F908A}"/>
                </a:ext>
              </a:extLst>
            </p:cNvPr>
            <p:cNvSpPr txBox="1"/>
            <p:nvPr/>
          </p:nvSpPr>
          <p:spPr>
            <a:xfrm>
              <a:off x="3729294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2C99593D-1F41-C11B-0C1C-9DE0B92EAD54}"/>
                </a:ext>
              </a:extLst>
            </p:cNvPr>
            <p:cNvSpPr txBox="1"/>
            <p:nvPr/>
          </p:nvSpPr>
          <p:spPr>
            <a:xfrm>
              <a:off x="3984154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6C8A333-2B0B-6567-EB5D-D102DE4BB90D}"/>
                </a:ext>
              </a:extLst>
            </p:cNvPr>
            <p:cNvSpPr txBox="1"/>
            <p:nvPr/>
          </p:nvSpPr>
          <p:spPr>
            <a:xfrm>
              <a:off x="4239015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D125E5CB-5FE1-A18A-4BAD-BE25D7DD0916}"/>
                </a:ext>
              </a:extLst>
            </p:cNvPr>
            <p:cNvSpPr txBox="1"/>
            <p:nvPr/>
          </p:nvSpPr>
          <p:spPr>
            <a:xfrm>
              <a:off x="3729294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507D2A98-4E63-1DDE-234A-5E9171326714}"/>
                </a:ext>
              </a:extLst>
            </p:cNvPr>
            <p:cNvSpPr txBox="1"/>
            <p:nvPr/>
          </p:nvSpPr>
          <p:spPr>
            <a:xfrm>
              <a:off x="3474434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3919978-320B-82A8-3F9D-77825C8F816A}"/>
                </a:ext>
              </a:extLst>
            </p:cNvPr>
            <p:cNvSpPr txBox="1"/>
            <p:nvPr/>
          </p:nvSpPr>
          <p:spPr>
            <a:xfrm>
              <a:off x="3969239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DA771E1-8B00-F7E3-D076-5B6952161FA3}"/>
                </a:ext>
              </a:extLst>
            </p:cNvPr>
            <p:cNvSpPr txBox="1"/>
            <p:nvPr/>
          </p:nvSpPr>
          <p:spPr>
            <a:xfrm>
              <a:off x="3474434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593AF2C0-F1E2-6AFD-E591-AD71456B707B}"/>
                </a:ext>
              </a:extLst>
            </p:cNvPr>
            <p:cNvCxnSpPr>
              <a:stCxn id="74" idx="2"/>
              <a:endCxn id="75" idx="0"/>
            </p:cNvCxnSpPr>
            <p:nvPr/>
          </p:nvCxnSpPr>
          <p:spPr>
            <a:xfrm flipH="1">
              <a:off x="3864182" y="4437112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2870EB21-3CB4-2768-DBFA-6E0F15298194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>
              <a:off x="4119042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9831BF47-BEEA-252C-47D2-D29C868C77AE}"/>
                </a:ext>
              </a:extLst>
            </p:cNvPr>
            <p:cNvCxnSpPr>
              <a:cxnSpLocks/>
              <a:stCxn id="77" idx="0"/>
              <a:endCxn id="74" idx="2"/>
            </p:cNvCxnSpPr>
            <p:nvPr/>
          </p:nvCxnSpPr>
          <p:spPr>
            <a:xfrm flipH="1" flipV="1">
              <a:off x="4119042" y="4437112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D50DE9E9-16BB-F357-2AE8-B4AD21F41F32}"/>
                </a:ext>
              </a:extLst>
            </p:cNvPr>
            <p:cNvCxnSpPr>
              <a:cxnSpLocks/>
              <a:stCxn id="79" idx="2"/>
              <a:endCxn id="83" idx="0"/>
            </p:cNvCxnSpPr>
            <p:nvPr/>
          </p:nvCxnSpPr>
          <p:spPr>
            <a:xfrm>
              <a:off x="3609322" y="508518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6C516620-A9C1-5134-0EDA-35C1C052FCFC}"/>
                </a:ext>
              </a:extLst>
            </p:cNvPr>
            <p:cNvCxnSpPr>
              <a:cxnSpLocks/>
              <a:stCxn id="75" idx="2"/>
              <a:endCxn id="79" idx="0"/>
            </p:cNvCxnSpPr>
            <p:nvPr/>
          </p:nvCxnSpPr>
          <p:spPr>
            <a:xfrm flipH="1">
              <a:off x="3609322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22C93FFE-F830-64F1-9637-456BF49B51D9}"/>
                </a:ext>
              </a:extLst>
            </p:cNvPr>
            <p:cNvCxnSpPr>
              <a:cxnSpLocks/>
              <a:stCxn id="80" idx="0"/>
              <a:endCxn id="75" idx="2"/>
            </p:cNvCxnSpPr>
            <p:nvPr/>
          </p:nvCxnSpPr>
          <p:spPr>
            <a:xfrm flipH="1" flipV="1">
              <a:off x="3864182" y="4761148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56F021E8-4E43-47B1-A034-111CCC8679CD}"/>
                </a:ext>
              </a:extLst>
            </p:cNvPr>
            <p:cNvCxnSpPr>
              <a:cxnSpLocks/>
              <a:stCxn id="78" idx="0"/>
              <a:endCxn id="75" idx="2"/>
            </p:cNvCxnSpPr>
            <p:nvPr/>
          </p:nvCxnSpPr>
          <p:spPr>
            <a:xfrm flipV="1">
              <a:off x="3864182" y="476114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de Seta Reta 246">
              <a:extLst>
                <a:ext uri="{FF2B5EF4-FFF2-40B4-BE49-F238E27FC236}">
                  <a16:creationId xmlns:a16="http://schemas.microsoft.com/office/drawing/2014/main" id="{1A8E5A83-A591-BD3C-52B5-3C416719A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9322" y="544580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CaixaDeTexto 256">
              <a:extLst>
                <a:ext uri="{FF2B5EF4-FFF2-40B4-BE49-F238E27FC236}">
                  <a16:creationId xmlns:a16="http://schemas.microsoft.com/office/drawing/2014/main" id="{647FC4CA-19BD-26FA-C1A7-0A3097285AF0}"/>
                </a:ext>
              </a:extLst>
            </p:cNvPr>
            <p:cNvSpPr txBox="1"/>
            <p:nvPr/>
          </p:nvSpPr>
          <p:spPr>
            <a:xfrm>
              <a:off x="3864185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(4)</a:t>
              </a:r>
              <a:br>
                <a:rPr lang="pt-BR" sz="1400" b="1" dirty="0"/>
              </a:br>
              <a:r>
                <a:rPr lang="pt-BR" sz="1400" b="1" dirty="0" err="1"/>
                <a:t>a</a:t>
              </a:r>
              <a:r>
                <a:rPr lang="pt-BR" sz="1400" b="1" dirty="0" err="1">
                  <a:sym typeface="Symbol" panose="05050102010706020507" pitchFamily="18" charset="2"/>
                </a:rPr>
                <a:t>b</a:t>
              </a:r>
              <a:endParaRPr lang="pt-BR" sz="1400" b="1" dirty="0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10B0D4B1-CCC3-9E14-BD38-49BE834293C4}"/>
              </a:ext>
            </a:extLst>
          </p:cNvPr>
          <p:cNvGrpSpPr/>
          <p:nvPr/>
        </p:nvGrpSpPr>
        <p:grpSpPr>
          <a:xfrm>
            <a:off x="4607495" y="4078813"/>
            <a:ext cx="1034357" cy="1691027"/>
            <a:chOff x="4607495" y="3718193"/>
            <a:chExt cx="1034357" cy="1691027"/>
          </a:xfrm>
        </p:grpSpPr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51229F5A-13DB-2D3E-BA95-382037390640}"/>
                </a:ext>
              </a:extLst>
            </p:cNvPr>
            <p:cNvSpPr txBox="1"/>
            <p:nvPr/>
          </p:nvSpPr>
          <p:spPr>
            <a:xfrm>
              <a:off x="5117215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95807332-B735-0D73-BBE0-68E2C6A09D5F}"/>
                </a:ext>
              </a:extLst>
            </p:cNvPr>
            <p:cNvSpPr txBox="1"/>
            <p:nvPr/>
          </p:nvSpPr>
          <p:spPr>
            <a:xfrm>
              <a:off x="4862355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5849FCE9-FD53-0F4C-59F2-A3D62D2AF4CC}"/>
                </a:ext>
              </a:extLst>
            </p:cNvPr>
            <p:cNvSpPr txBox="1"/>
            <p:nvPr/>
          </p:nvSpPr>
          <p:spPr>
            <a:xfrm>
              <a:off x="5117215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8A88E66B-858F-E527-A196-F56C6801A5F8}"/>
                </a:ext>
              </a:extLst>
            </p:cNvPr>
            <p:cNvSpPr txBox="1"/>
            <p:nvPr/>
          </p:nvSpPr>
          <p:spPr>
            <a:xfrm>
              <a:off x="5372076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C4C7710E-B8EB-C8FC-BE87-F522D948C38B}"/>
                </a:ext>
              </a:extLst>
            </p:cNvPr>
            <p:cNvSpPr txBox="1"/>
            <p:nvPr/>
          </p:nvSpPr>
          <p:spPr>
            <a:xfrm>
              <a:off x="4862355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04E8C44-0242-EC91-1678-713ED75BEAD8}"/>
                </a:ext>
              </a:extLst>
            </p:cNvPr>
            <p:cNvSpPr txBox="1"/>
            <p:nvPr/>
          </p:nvSpPr>
          <p:spPr>
            <a:xfrm>
              <a:off x="4607495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76AC96B1-692B-3A2A-FF3E-EA6DB1632A4F}"/>
                </a:ext>
              </a:extLst>
            </p:cNvPr>
            <p:cNvSpPr txBox="1"/>
            <p:nvPr/>
          </p:nvSpPr>
          <p:spPr>
            <a:xfrm>
              <a:off x="5102300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CBE8B764-DFEC-CC96-9BC9-4BB93A518396}"/>
                </a:ext>
              </a:extLst>
            </p:cNvPr>
            <p:cNvSpPr txBox="1"/>
            <p:nvPr/>
          </p:nvSpPr>
          <p:spPr>
            <a:xfrm>
              <a:off x="4607495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62A80B85-3B12-51CE-99D5-92467F06741F}"/>
                </a:ext>
              </a:extLst>
            </p:cNvPr>
            <p:cNvCxnSpPr>
              <a:stCxn id="98" idx="2"/>
              <a:endCxn id="99" idx="0"/>
            </p:cNvCxnSpPr>
            <p:nvPr/>
          </p:nvCxnSpPr>
          <p:spPr>
            <a:xfrm flipH="1">
              <a:off x="4997243" y="4437112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5300A943-9297-A19D-235C-056FB56A9F27}"/>
                </a:ext>
              </a:extLst>
            </p:cNvPr>
            <p:cNvCxnSpPr>
              <a:cxnSpLocks/>
              <a:stCxn id="98" idx="2"/>
              <a:endCxn id="100" idx="0"/>
            </p:cNvCxnSpPr>
            <p:nvPr/>
          </p:nvCxnSpPr>
          <p:spPr>
            <a:xfrm>
              <a:off x="5252103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8F365A6D-B3B9-7857-EE33-787C95251C30}"/>
                </a:ext>
              </a:extLst>
            </p:cNvPr>
            <p:cNvCxnSpPr>
              <a:cxnSpLocks/>
              <a:stCxn id="101" idx="0"/>
              <a:endCxn id="98" idx="2"/>
            </p:cNvCxnSpPr>
            <p:nvPr/>
          </p:nvCxnSpPr>
          <p:spPr>
            <a:xfrm flipH="1" flipV="1">
              <a:off x="5252103" y="4437112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F136E497-6300-717C-B34C-29BB38B9D5A6}"/>
                </a:ext>
              </a:extLst>
            </p:cNvPr>
            <p:cNvCxnSpPr>
              <a:cxnSpLocks/>
              <a:stCxn id="103" idx="2"/>
              <a:endCxn id="107" idx="0"/>
            </p:cNvCxnSpPr>
            <p:nvPr/>
          </p:nvCxnSpPr>
          <p:spPr>
            <a:xfrm>
              <a:off x="4742383" y="508518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AEC585B2-B4CB-1599-2570-ECF482B9B372}"/>
                </a:ext>
              </a:extLst>
            </p:cNvPr>
            <p:cNvCxnSpPr>
              <a:cxnSpLocks/>
              <a:stCxn id="99" idx="2"/>
              <a:endCxn id="103" idx="0"/>
            </p:cNvCxnSpPr>
            <p:nvPr/>
          </p:nvCxnSpPr>
          <p:spPr>
            <a:xfrm flipH="1">
              <a:off x="4742383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007328EC-44DA-C816-267B-86E6243B0B37}"/>
                </a:ext>
              </a:extLst>
            </p:cNvPr>
            <p:cNvCxnSpPr>
              <a:cxnSpLocks/>
              <a:stCxn id="104" idx="0"/>
              <a:endCxn id="99" idx="2"/>
            </p:cNvCxnSpPr>
            <p:nvPr/>
          </p:nvCxnSpPr>
          <p:spPr>
            <a:xfrm flipH="1" flipV="1">
              <a:off x="4997243" y="4761148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FFD302F-AD80-07F6-BAC4-BA4D44237060}"/>
                </a:ext>
              </a:extLst>
            </p:cNvPr>
            <p:cNvCxnSpPr>
              <a:cxnSpLocks/>
              <a:stCxn id="102" idx="0"/>
              <a:endCxn id="99" idx="2"/>
            </p:cNvCxnSpPr>
            <p:nvPr/>
          </p:nvCxnSpPr>
          <p:spPr>
            <a:xfrm flipV="1">
              <a:off x="4997243" y="476114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de Seta Reta 248">
              <a:extLst>
                <a:ext uri="{FF2B5EF4-FFF2-40B4-BE49-F238E27FC236}">
                  <a16:creationId xmlns:a16="http://schemas.microsoft.com/office/drawing/2014/main" id="{BEDF02AE-CFBD-E4F5-E829-A7772C333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7243" y="508518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CaixaDeTexto 257">
              <a:extLst>
                <a:ext uri="{FF2B5EF4-FFF2-40B4-BE49-F238E27FC236}">
                  <a16:creationId xmlns:a16="http://schemas.microsoft.com/office/drawing/2014/main" id="{CB85839F-37E7-5BF8-1189-6F69D0E89B3C}"/>
                </a:ext>
              </a:extLst>
            </p:cNvPr>
            <p:cNvSpPr txBox="1"/>
            <p:nvPr/>
          </p:nvSpPr>
          <p:spPr>
            <a:xfrm>
              <a:off x="4997246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(5)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b</a:t>
              </a:r>
              <a:endParaRPr lang="pt-BR" sz="1400" b="1" dirty="0"/>
            </a:p>
          </p:txBody>
        </p: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51EAC1A9-58D6-8B06-CAE0-45EAC9A06F39}"/>
              </a:ext>
            </a:extLst>
          </p:cNvPr>
          <p:cNvGrpSpPr/>
          <p:nvPr/>
        </p:nvGrpSpPr>
        <p:grpSpPr>
          <a:xfrm>
            <a:off x="5740556" y="4078813"/>
            <a:ext cx="1034357" cy="1691027"/>
            <a:chOff x="5740556" y="3718193"/>
            <a:chExt cx="1034357" cy="1691027"/>
          </a:xfrm>
        </p:grpSpPr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372C154C-BD33-A8B8-91E2-9FCB5345C80F}"/>
                </a:ext>
              </a:extLst>
            </p:cNvPr>
            <p:cNvSpPr txBox="1"/>
            <p:nvPr/>
          </p:nvSpPr>
          <p:spPr>
            <a:xfrm>
              <a:off x="6250276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2BB8D437-C9D2-3CF7-36D6-0AFCA4BE4A42}"/>
                </a:ext>
              </a:extLst>
            </p:cNvPr>
            <p:cNvSpPr txBox="1"/>
            <p:nvPr/>
          </p:nvSpPr>
          <p:spPr>
            <a:xfrm>
              <a:off x="5995416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5CEB74C0-9813-4639-FD40-E907AE09F1AD}"/>
                </a:ext>
              </a:extLst>
            </p:cNvPr>
            <p:cNvSpPr txBox="1"/>
            <p:nvPr/>
          </p:nvSpPr>
          <p:spPr>
            <a:xfrm>
              <a:off x="6250276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8E6BC90A-CBD8-636B-30E5-C7487B01F39D}"/>
                </a:ext>
              </a:extLst>
            </p:cNvPr>
            <p:cNvSpPr txBox="1"/>
            <p:nvPr/>
          </p:nvSpPr>
          <p:spPr>
            <a:xfrm>
              <a:off x="6505137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654B45EE-78E0-5EB0-C2D9-24412F9F81D6}"/>
                </a:ext>
              </a:extLst>
            </p:cNvPr>
            <p:cNvSpPr txBox="1"/>
            <p:nvPr/>
          </p:nvSpPr>
          <p:spPr>
            <a:xfrm>
              <a:off x="5995416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79B09E57-B9F0-D9F6-392E-BD840A8EEF7B}"/>
                </a:ext>
              </a:extLst>
            </p:cNvPr>
            <p:cNvSpPr txBox="1"/>
            <p:nvPr/>
          </p:nvSpPr>
          <p:spPr>
            <a:xfrm>
              <a:off x="5740556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8AA9142E-0092-EF0F-56B7-749FCC6876A9}"/>
                </a:ext>
              </a:extLst>
            </p:cNvPr>
            <p:cNvSpPr txBox="1"/>
            <p:nvPr/>
          </p:nvSpPr>
          <p:spPr>
            <a:xfrm>
              <a:off x="6235361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AFA2DFAD-BEDB-C175-F9FA-66E2E449C60D}"/>
                </a:ext>
              </a:extLst>
            </p:cNvPr>
            <p:cNvSpPr txBox="1"/>
            <p:nvPr/>
          </p:nvSpPr>
          <p:spPr>
            <a:xfrm>
              <a:off x="5740556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64209229-FE15-2D09-DD31-9A92C70588E8}"/>
                </a:ext>
              </a:extLst>
            </p:cNvPr>
            <p:cNvCxnSpPr>
              <a:stCxn id="122" idx="2"/>
              <a:endCxn id="123" idx="0"/>
            </p:cNvCxnSpPr>
            <p:nvPr/>
          </p:nvCxnSpPr>
          <p:spPr>
            <a:xfrm flipH="1">
              <a:off x="6130304" y="4437112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2A757226-14A1-CFE5-D54B-CBA0E0F4B01F}"/>
                </a:ext>
              </a:extLst>
            </p:cNvPr>
            <p:cNvCxnSpPr>
              <a:cxnSpLocks/>
              <a:stCxn id="122" idx="2"/>
              <a:endCxn id="124" idx="0"/>
            </p:cNvCxnSpPr>
            <p:nvPr/>
          </p:nvCxnSpPr>
          <p:spPr>
            <a:xfrm>
              <a:off x="6385164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B2E7C5E6-626B-C46D-3F71-CBEB6F8F150F}"/>
                </a:ext>
              </a:extLst>
            </p:cNvPr>
            <p:cNvCxnSpPr>
              <a:cxnSpLocks/>
              <a:stCxn id="125" idx="0"/>
              <a:endCxn id="122" idx="2"/>
            </p:cNvCxnSpPr>
            <p:nvPr/>
          </p:nvCxnSpPr>
          <p:spPr>
            <a:xfrm flipH="1" flipV="1">
              <a:off x="6385164" y="4437112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63D069AD-8BA1-9B81-CCD4-988014BE65C4}"/>
                </a:ext>
              </a:extLst>
            </p:cNvPr>
            <p:cNvCxnSpPr>
              <a:cxnSpLocks/>
              <a:stCxn id="127" idx="2"/>
              <a:endCxn id="131" idx="0"/>
            </p:cNvCxnSpPr>
            <p:nvPr/>
          </p:nvCxnSpPr>
          <p:spPr>
            <a:xfrm>
              <a:off x="5875444" y="508518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ACA53CFA-4B58-BFA5-BB22-ED777EADCA05}"/>
                </a:ext>
              </a:extLst>
            </p:cNvPr>
            <p:cNvCxnSpPr>
              <a:cxnSpLocks/>
              <a:stCxn id="123" idx="2"/>
              <a:endCxn id="127" idx="0"/>
            </p:cNvCxnSpPr>
            <p:nvPr/>
          </p:nvCxnSpPr>
          <p:spPr>
            <a:xfrm flipH="1">
              <a:off x="5875444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4434FA38-1DEC-1A3A-ED53-447E838E5C57}"/>
                </a:ext>
              </a:extLst>
            </p:cNvPr>
            <p:cNvCxnSpPr>
              <a:cxnSpLocks/>
              <a:stCxn id="128" idx="0"/>
              <a:endCxn id="123" idx="2"/>
            </p:cNvCxnSpPr>
            <p:nvPr/>
          </p:nvCxnSpPr>
          <p:spPr>
            <a:xfrm flipH="1" flipV="1">
              <a:off x="6130304" y="4761148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70C459D1-4C6B-CC4F-4584-91F29DC43435}"/>
                </a:ext>
              </a:extLst>
            </p:cNvPr>
            <p:cNvCxnSpPr>
              <a:cxnSpLocks/>
              <a:stCxn id="126" idx="0"/>
              <a:endCxn id="123" idx="2"/>
            </p:cNvCxnSpPr>
            <p:nvPr/>
          </p:nvCxnSpPr>
          <p:spPr>
            <a:xfrm flipV="1">
              <a:off x="6130304" y="476114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de Seta Reta 249">
              <a:extLst>
                <a:ext uri="{FF2B5EF4-FFF2-40B4-BE49-F238E27FC236}">
                  <a16:creationId xmlns:a16="http://schemas.microsoft.com/office/drawing/2014/main" id="{68C2D5BB-424C-1F85-9D67-97D773176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249" y="508518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CaixaDeTexto 258">
              <a:extLst>
                <a:ext uri="{FF2B5EF4-FFF2-40B4-BE49-F238E27FC236}">
                  <a16:creationId xmlns:a16="http://schemas.microsoft.com/office/drawing/2014/main" id="{FE82C916-4C1D-6843-4A7F-90CC1C65CF96}"/>
                </a:ext>
              </a:extLst>
            </p:cNvPr>
            <p:cNvSpPr txBox="1"/>
            <p:nvPr/>
          </p:nvSpPr>
          <p:spPr>
            <a:xfrm>
              <a:off x="6130307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(6)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</p:grpSp>
      <p:grpSp>
        <p:nvGrpSpPr>
          <p:cNvPr id="268" name="Agrupar 267">
            <a:extLst>
              <a:ext uri="{FF2B5EF4-FFF2-40B4-BE49-F238E27FC236}">
                <a16:creationId xmlns:a16="http://schemas.microsoft.com/office/drawing/2014/main" id="{2728A565-E9A2-14CB-443E-E70B1B80B953}"/>
              </a:ext>
            </a:extLst>
          </p:cNvPr>
          <p:cNvGrpSpPr/>
          <p:nvPr/>
        </p:nvGrpSpPr>
        <p:grpSpPr>
          <a:xfrm>
            <a:off x="6873617" y="4078813"/>
            <a:ext cx="1034357" cy="1943055"/>
            <a:chOff x="6873617" y="3718193"/>
            <a:chExt cx="1034357" cy="1943055"/>
          </a:xfrm>
        </p:grpSpPr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8E37280D-569A-37A4-5D43-3021F061E4D1}"/>
                </a:ext>
              </a:extLst>
            </p:cNvPr>
            <p:cNvSpPr txBox="1"/>
            <p:nvPr/>
          </p:nvSpPr>
          <p:spPr>
            <a:xfrm>
              <a:off x="7383337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A45CD900-E530-B40B-F4E4-7A03285853DD}"/>
                </a:ext>
              </a:extLst>
            </p:cNvPr>
            <p:cNvSpPr txBox="1"/>
            <p:nvPr/>
          </p:nvSpPr>
          <p:spPr>
            <a:xfrm>
              <a:off x="7128477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7399CAB3-28B8-5D96-397B-0F0CD5F622DB}"/>
                </a:ext>
              </a:extLst>
            </p:cNvPr>
            <p:cNvSpPr txBox="1"/>
            <p:nvPr/>
          </p:nvSpPr>
          <p:spPr>
            <a:xfrm>
              <a:off x="7383337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6BD109E3-EA69-7706-91A6-90BA1E742916}"/>
                </a:ext>
              </a:extLst>
            </p:cNvPr>
            <p:cNvSpPr txBox="1"/>
            <p:nvPr/>
          </p:nvSpPr>
          <p:spPr>
            <a:xfrm>
              <a:off x="7638198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48835717-4AFF-1B4E-CA03-D3690A6578A9}"/>
                </a:ext>
              </a:extLst>
            </p:cNvPr>
            <p:cNvSpPr txBox="1"/>
            <p:nvPr/>
          </p:nvSpPr>
          <p:spPr>
            <a:xfrm>
              <a:off x="7128477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389D1E1F-08A5-B91B-472E-A34C322AE66E}"/>
                </a:ext>
              </a:extLst>
            </p:cNvPr>
            <p:cNvSpPr txBox="1"/>
            <p:nvPr/>
          </p:nvSpPr>
          <p:spPr>
            <a:xfrm>
              <a:off x="6873617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53249576-1EBF-7131-AACB-EDBB511F4B82}"/>
                </a:ext>
              </a:extLst>
            </p:cNvPr>
            <p:cNvSpPr txBox="1"/>
            <p:nvPr/>
          </p:nvSpPr>
          <p:spPr>
            <a:xfrm>
              <a:off x="7368422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11CB2CF3-C396-DB4E-FE39-50B758D42503}"/>
                </a:ext>
              </a:extLst>
            </p:cNvPr>
            <p:cNvSpPr txBox="1"/>
            <p:nvPr/>
          </p:nvSpPr>
          <p:spPr>
            <a:xfrm>
              <a:off x="7638198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F2716BB0-D6B7-8A5A-8F06-F8FFB4ABFEF4}"/>
                </a:ext>
              </a:extLst>
            </p:cNvPr>
            <p:cNvSpPr txBox="1"/>
            <p:nvPr/>
          </p:nvSpPr>
          <p:spPr>
            <a:xfrm>
              <a:off x="7128477" y="519290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DC4B5AD5-C5F3-A7A3-27DD-95BAACB83D63}"/>
                </a:ext>
              </a:extLst>
            </p:cNvPr>
            <p:cNvSpPr txBox="1"/>
            <p:nvPr/>
          </p:nvSpPr>
          <p:spPr>
            <a:xfrm>
              <a:off x="6873617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DF4157A8-FC01-2F63-6237-07A7BE2FF0D8}"/>
                </a:ext>
              </a:extLst>
            </p:cNvPr>
            <p:cNvCxnSpPr>
              <a:stCxn id="146" idx="2"/>
              <a:endCxn id="147" idx="0"/>
            </p:cNvCxnSpPr>
            <p:nvPr/>
          </p:nvCxnSpPr>
          <p:spPr>
            <a:xfrm flipH="1">
              <a:off x="7263365" y="4437112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7DF254A7-48C1-AD20-9887-72A691C2F350}"/>
                </a:ext>
              </a:extLst>
            </p:cNvPr>
            <p:cNvCxnSpPr>
              <a:cxnSpLocks/>
              <a:stCxn id="146" idx="2"/>
              <a:endCxn id="148" idx="0"/>
            </p:cNvCxnSpPr>
            <p:nvPr/>
          </p:nvCxnSpPr>
          <p:spPr>
            <a:xfrm>
              <a:off x="7518225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EF28FAD2-C80B-0FFB-1F44-CCBBD26712F0}"/>
                </a:ext>
              </a:extLst>
            </p:cNvPr>
            <p:cNvCxnSpPr>
              <a:cxnSpLocks/>
              <a:stCxn id="149" idx="0"/>
              <a:endCxn id="146" idx="2"/>
            </p:cNvCxnSpPr>
            <p:nvPr/>
          </p:nvCxnSpPr>
          <p:spPr>
            <a:xfrm flipH="1" flipV="1">
              <a:off x="7518225" y="4437112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3C1CEEB6-3794-30F1-12C4-59B4C00D7E70}"/>
                </a:ext>
              </a:extLst>
            </p:cNvPr>
            <p:cNvCxnSpPr>
              <a:cxnSpLocks/>
              <a:stCxn id="151" idx="2"/>
              <a:endCxn id="155" idx="0"/>
            </p:cNvCxnSpPr>
            <p:nvPr/>
          </p:nvCxnSpPr>
          <p:spPr>
            <a:xfrm>
              <a:off x="7008505" y="508518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F673EC82-96B6-D236-6C72-2C95701881E2}"/>
                </a:ext>
              </a:extLst>
            </p:cNvPr>
            <p:cNvCxnSpPr>
              <a:cxnSpLocks/>
              <a:stCxn id="147" idx="2"/>
              <a:endCxn id="151" idx="0"/>
            </p:cNvCxnSpPr>
            <p:nvPr/>
          </p:nvCxnSpPr>
          <p:spPr>
            <a:xfrm flipH="1">
              <a:off x="7008505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204A8DD7-47C3-F96A-1DB2-C4BB7AE337C1}"/>
                </a:ext>
              </a:extLst>
            </p:cNvPr>
            <p:cNvCxnSpPr>
              <a:cxnSpLocks/>
              <a:stCxn id="152" idx="0"/>
              <a:endCxn id="147" idx="2"/>
            </p:cNvCxnSpPr>
            <p:nvPr/>
          </p:nvCxnSpPr>
          <p:spPr>
            <a:xfrm flipH="1" flipV="1">
              <a:off x="7263365" y="4761148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23E0BA4C-DEB3-596B-F79C-BD13778374D2}"/>
                </a:ext>
              </a:extLst>
            </p:cNvPr>
            <p:cNvCxnSpPr>
              <a:cxnSpLocks/>
              <a:stCxn id="150" idx="0"/>
              <a:endCxn id="147" idx="2"/>
            </p:cNvCxnSpPr>
            <p:nvPr/>
          </p:nvCxnSpPr>
          <p:spPr>
            <a:xfrm flipV="1">
              <a:off x="7263365" y="476114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30A10409-44B2-D5EB-740C-0060E0845460}"/>
                </a:ext>
              </a:extLst>
            </p:cNvPr>
            <p:cNvCxnSpPr>
              <a:cxnSpLocks/>
              <a:stCxn id="154" idx="0"/>
              <a:endCxn id="152" idx="2"/>
            </p:cNvCxnSpPr>
            <p:nvPr/>
          </p:nvCxnSpPr>
          <p:spPr>
            <a:xfrm flipV="1">
              <a:off x="7263365" y="5085184"/>
              <a:ext cx="239945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504B0370-07D3-2ABD-9FEC-277BF8514366}"/>
                </a:ext>
              </a:extLst>
            </p:cNvPr>
            <p:cNvSpPr txBox="1"/>
            <p:nvPr/>
          </p:nvSpPr>
          <p:spPr>
            <a:xfrm>
              <a:off x="7368422" y="519290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cxnSp>
          <p:nvCxnSpPr>
            <p:cNvPr id="167" name="Conector reto 166">
              <a:extLst>
                <a:ext uri="{FF2B5EF4-FFF2-40B4-BE49-F238E27FC236}">
                  <a16:creationId xmlns:a16="http://schemas.microsoft.com/office/drawing/2014/main" id="{2548ACC6-A656-BABD-F61F-5E94A915091B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7503310" y="5085184"/>
              <a:ext cx="269776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70DCEB36-16B7-46C1-33EC-F70E235D9074}"/>
                </a:ext>
              </a:extLst>
            </p:cNvPr>
            <p:cNvCxnSpPr>
              <a:cxnSpLocks/>
              <a:stCxn id="152" idx="2"/>
              <a:endCxn id="166" idx="0"/>
            </p:cNvCxnSpPr>
            <p:nvPr/>
          </p:nvCxnSpPr>
          <p:spPr>
            <a:xfrm>
              <a:off x="7503310" y="5085184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de Seta Reta 250">
              <a:extLst>
                <a:ext uri="{FF2B5EF4-FFF2-40B4-BE49-F238E27FC236}">
                  <a16:creationId xmlns:a16="http://schemas.microsoft.com/office/drawing/2014/main" id="{CFC1CD1E-2957-EF05-E116-8497CE5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365" y="544580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CaixaDeTexto 259">
              <a:extLst>
                <a:ext uri="{FF2B5EF4-FFF2-40B4-BE49-F238E27FC236}">
                  <a16:creationId xmlns:a16="http://schemas.microsoft.com/office/drawing/2014/main" id="{A8E7A18E-5246-1870-6283-AB110A645457}"/>
                </a:ext>
              </a:extLst>
            </p:cNvPr>
            <p:cNvSpPr txBox="1"/>
            <p:nvPr/>
          </p:nvSpPr>
          <p:spPr>
            <a:xfrm>
              <a:off x="7263367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(7)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24F1B13B-025F-A2BA-AC45-7D769E394DA1}"/>
              </a:ext>
            </a:extLst>
          </p:cNvPr>
          <p:cNvGrpSpPr/>
          <p:nvPr/>
        </p:nvGrpSpPr>
        <p:grpSpPr>
          <a:xfrm>
            <a:off x="8006680" y="4078813"/>
            <a:ext cx="1034357" cy="2231087"/>
            <a:chOff x="8006680" y="3718193"/>
            <a:chExt cx="1034357" cy="2231087"/>
          </a:xfrm>
        </p:grpSpPr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825746A9-65E6-CFBF-7210-D563CB365ADF}"/>
                </a:ext>
              </a:extLst>
            </p:cNvPr>
            <p:cNvSpPr txBox="1"/>
            <p:nvPr/>
          </p:nvSpPr>
          <p:spPr>
            <a:xfrm>
              <a:off x="8516400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1CAF656F-C7B5-47C9-B5B2-5F2F506CA0AE}"/>
                </a:ext>
              </a:extLst>
            </p:cNvPr>
            <p:cNvSpPr txBox="1"/>
            <p:nvPr/>
          </p:nvSpPr>
          <p:spPr>
            <a:xfrm>
              <a:off x="8261540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65A09D99-8E3A-6F93-0384-BEBA7EE424F3}"/>
                </a:ext>
              </a:extLst>
            </p:cNvPr>
            <p:cNvSpPr txBox="1"/>
            <p:nvPr/>
          </p:nvSpPr>
          <p:spPr>
            <a:xfrm>
              <a:off x="8516400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EE3B0E87-BEC1-8CB9-4CEC-743F4CB1DCD8}"/>
                </a:ext>
              </a:extLst>
            </p:cNvPr>
            <p:cNvSpPr txBox="1"/>
            <p:nvPr/>
          </p:nvSpPr>
          <p:spPr>
            <a:xfrm>
              <a:off x="8771261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B523E023-6527-D7F5-AAEF-252E70C66689}"/>
                </a:ext>
              </a:extLst>
            </p:cNvPr>
            <p:cNvSpPr txBox="1"/>
            <p:nvPr/>
          </p:nvSpPr>
          <p:spPr>
            <a:xfrm>
              <a:off x="8261540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B07C82DF-C4A8-A738-6C5A-434AAA05C340}"/>
                </a:ext>
              </a:extLst>
            </p:cNvPr>
            <p:cNvSpPr txBox="1"/>
            <p:nvPr/>
          </p:nvSpPr>
          <p:spPr>
            <a:xfrm>
              <a:off x="8006680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78B42E41-89A1-3F18-DDAE-7B1085F82941}"/>
                </a:ext>
              </a:extLst>
            </p:cNvPr>
            <p:cNvSpPr txBox="1"/>
            <p:nvPr/>
          </p:nvSpPr>
          <p:spPr>
            <a:xfrm>
              <a:off x="8501485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86BC1C11-68F0-077B-2B51-562A912D15EA}"/>
                </a:ext>
              </a:extLst>
            </p:cNvPr>
            <p:cNvSpPr txBox="1"/>
            <p:nvPr/>
          </p:nvSpPr>
          <p:spPr>
            <a:xfrm>
              <a:off x="8771261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E07CBA75-FA07-8EFB-1863-7FF022162E56}"/>
                </a:ext>
              </a:extLst>
            </p:cNvPr>
            <p:cNvSpPr txBox="1"/>
            <p:nvPr/>
          </p:nvSpPr>
          <p:spPr>
            <a:xfrm>
              <a:off x="8261540" y="519290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18D77DA5-06CD-DB0B-F4EE-BCBE23EF6787}"/>
                </a:ext>
              </a:extLst>
            </p:cNvPr>
            <p:cNvSpPr txBox="1"/>
            <p:nvPr/>
          </p:nvSpPr>
          <p:spPr>
            <a:xfrm>
              <a:off x="8006680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DD2322C0-E0B4-6F28-E79B-F67B66F123E3}"/>
                </a:ext>
              </a:extLst>
            </p:cNvPr>
            <p:cNvSpPr txBox="1"/>
            <p:nvPr/>
          </p:nvSpPr>
          <p:spPr>
            <a:xfrm>
              <a:off x="8261540" y="5517812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1ECA8911-D1D8-F5DD-8C5F-DAA64176D489}"/>
                </a:ext>
              </a:extLst>
            </p:cNvPr>
            <p:cNvCxnSpPr>
              <a:stCxn id="170" idx="2"/>
              <a:endCxn id="171" idx="0"/>
            </p:cNvCxnSpPr>
            <p:nvPr/>
          </p:nvCxnSpPr>
          <p:spPr>
            <a:xfrm flipH="1">
              <a:off x="8396428" y="4437112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C5105A6E-E115-0B92-B7F7-39B3CE7396DF}"/>
                </a:ext>
              </a:extLst>
            </p:cNvPr>
            <p:cNvCxnSpPr>
              <a:cxnSpLocks/>
              <a:stCxn id="170" idx="2"/>
              <a:endCxn id="172" idx="0"/>
            </p:cNvCxnSpPr>
            <p:nvPr/>
          </p:nvCxnSpPr>
          <p:spPr>
            <a:xfrm>
              <a:off x="8651288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B1E2A939-0F41-314A-698C-38B938FEC347}"/>
                </a:ext>
              </a:extLst>
            </p:cNvPr>
            <p:cNvCxnSpPr>
              <a:cxnSpLocks/>
              <a:stCxn id="173" idx="0"/>
              <a:endCxn id="170" idx="2"/>
            </p:cNvCxnSpPr>
            <p:nvPr/>
          </p:nvCxnSpPr>
          <p:spPr>
            <a:xfrm flipH="1" flipV="1">
              <a:off x="8651288" y="4437112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E5965B59-D00C-F1C7-A367-068988CC9238}"/>
                </a:ext>
              </a:extLst>
            </p:cNvPr>
            <p:cNvCxnSpPr>
              <a:cxnSpLocks/>
              <a:stCxn id="175" idx="2"/>
              <a:endCxn id="179" idx="0"/>
            </p:cNvCxnSpPr>
            <p:nvPr/>
          </p:nvCxnSpPr>
          <p:spPr>
            <a:xfrm>
              <a:off x="8141568" y="508518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14ACD9E8-1D34-7316-C63C-45594A94715A}"/>
                </a:ext>
              </a:extLst>
            </p:cNvPr>
            <p:cNvCxnSpPr>
              <a:cxnSpLocks/>
              <a:stCxn id="171" idx="2"/>
              <a:endCxn id="175" idx="0"/>
            </p:cNvCxnSpPr>
            <p:nvPr/>
          </p:nvCxnSpPr>
          <p:spPr>
            <a:xfrm flipH="1">
              <a:off x="8141568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D67A208F-850A-3A58-F3BD-5299343D32B3}"/>
                </a:ext>
              </a:extLst>
            </p:cNvPr>
            <p:cNvCxnSpPr>
              <a:cxnSpLocks/>
              <a:stCxn id="176" idx="0"/>
              <a:endCxn id="171" idx="2"/>
            </p:cNvCxnSpPr>
            <p:nvPr/>
          </p:nvCxnSpPr>
          <p:spPr>
            <a:xfrm flipH="1" flipV="1">
              <a:off x="8396428" y="4761148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92275FD4-F58D-E1A5-77DA-05DD9842D90B}"/>
                </a:ext>
              </a:extLst>
            </p:cNvPr>
            <p:cNvCxnSpPr>
              <a:cxnSpLocks/>
              <a:stCxn id="174" idx="0"/>
              <a:endCxn id="171" idx="2"/>
            </p:cNvCxnSpPr>
            <p:nvPr/>
          </p:nvCxnSpPr>
          <p:spPr>
            <a:xfrm flipV="1">
              <a:off x="8396428" y="476114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to 187">
              <a:extLst>
                <a:ext uri="{FF2B5EF4-FFF2-40B4-BE49-F238E27FC236}">
                  <a16:creationId xmlns:a16="http://schemas.microsoft.com/office/drawing/2014/main" id="{9C063147-9DAE-2285-3DF7-A4730B01B34C}"/>
                </a:ext>
              </a:extLst>
            </p:cNvPr>
            <p:cNvCxnSpPr>
              <a:cxnSpLocks/>
              <a:stCxn id="178" idx="0"/>
              <a:endCxn id="176" idx="2"/>
            </p:cNvCxnSpPr>
            <p:nvPr/>
          </p:nvCxnSpPr>
          <p:spPr>
            <a:xfrm flipV="1">
              <a:off x="8396428" y="5085184"/>
              <a:ext cx="239945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D135F2A2-99D2-CA80-397F-DD1E2FA87AAE}"/>
                </a:ext>
              </a:extLst>
            </p:cNvPr>
            <p:cNvCxnSpPr>
              <a:cxnSpLocks/>
              <a:stCxn id="178" idx="2"/>
              <a:endCxn id="180" idx="0"/>
            </p:cNvCxnSpPr>
            <p:nvPr/>
          </p:nvCxnSpPr>
          <p:spPr>
            <a:xfrm>
              <a:off x="8396428" y="5408350"/>
              <a:ext cx="0" cy="10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9CE6AD79-8A3C-2A5B-B296-4326919FB217}"/>
                </a:ext>
              </a:extLst>
            </p:cNvPr>
            <p:cNvSpPr txBox="1"/>
            <p:nvPr/>
          </p:nvSpPr>
          <p:spPr>
            <a:xfrm>
              <a:off x="8501485" y="519290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1AA80B0A-89FA-34E5-97E6-0D027F002FBA}"/>
                </a:ext>
              </a:extLst>
            </p:cNvPr>
            <p:cNvCxnSpPr>
              <a:cxnSpLocks/>
              <a:stCxn id="176" idx="2"/>
              <a:endCxn id="177" idx="0"/>
            </p:cNvCxnSpPr>
            <p:nvPr/>
          </p:nvCxnSpPr>
          <p:spPr>
            <a:xfrm>
              <a:off x="8636373" y="5085184"/>
              <a:ext cx="269776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7823B7EC-4FC3-2D0A-3F09-893914E17868}"/>
                </a:ext>
              </a:extLst>
            </p:cNvPr>
            <p:cNvCxnSpPr>
              <a:cxnSpLocks/>
              <a:stCxn id="176" idx="2"/>
              <a:endCxn id="190" idx="0"/>
            </p:cNvCxnSpPr>
            <p:nvPr/>
          </p:nvCxnSpPr>
          <p:spPr>
            <a:xfrm>
              <a:off x="8636373" y="5085184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de Seta Reta 251">
              <a:extLst>
                <a:ext uri="{FF2B5EF4-FFF2-40B4-BE49-F238E27FC236}">
                  <a16:creationId xmlns:a16="http://schemas.microsoft.com/office/drawing/2014/main" id="{2326010F-FA08-54B6-3FB1-5B690EC02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6428" y="5733836"/>
              <a:ext cx="0" cy="2154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6EC26AF7-4D1F-7030-FFB7-E15B7B9703C8}"/>
                </a:ext>
              </a:extLst>
            </p:cNvPr>
            <p:cNvSpPr txBox="1"/>
            <p:nvPr/>
          </p:nvSpPr>
          <p:spPr>
            <a:xfrm>
              <a:off x="8396431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(8)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</p:grp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5EE64D4B-C566-C8A4-3D63-FD201C146E08}"/>
              </a:ext>
            </a:extLst>
          </p:cNvPr>
          <p:cNvSpPr txBox="1"/>
          <p:nvPr/>
        </p:nvSpPr>
        <p:spPr>
          <a:xfrm>
            <a:off x="8100392" y="6309900"/>
            <a:ext cx="509716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  <a:latin typeface="Abadi" panose="020B0604020104020204" pitchFamily="34" charset="0"/>
                <a:sym typeface="Symbol" panose="05050102010706020507" pitchFamily="18" charset="2"/>
              </a:rPr>
              <a:t>(7)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Tratamento de erros sintáticos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Estratégias de tratamento de erro para ASD recursiva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Outras estratégias de tratamento de erro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Aninhamento de </a:t>
            </a:r>
            <a:r>
              <a:rPr lang="pt-BR" sz="1600" dirty="0" err="1"/>
              <a:t>ifs</a:t>
            </a:r>
            <a:r>
              <a:rPr lang="pt-BR" sz="1600" dirty="0"/>
              <a:t> 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Verificação de erro ao fim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No início de cada procedimento, </a:t>
            </a:r>
            <a:br>
              <a:rPr lang="pt-BR" sz="1600" dirty="0"/>
            </a:br>
            <a:r>
              <a:rPr lang="pt-BR" sz="1600" dirty="0"/>
              <a:t>verificação da presença do símbolo </a:t>
            </a:r>
            <a:br>
              <a:rPr lang="pt-BR" sz="1600" dirty="0"/>
            </a:br>
            <a:r>
              <a:rPr lang="pt-BR" sz="1600" dirty="0"/>
              <a:t>esperado [Detecção mais cedo de erros]</a:t>
            </a:r>
          </a:p>
          <a:p>
            <a:pPr marL="107950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b="1" dirty="0"/>
              <a:t>Decisão sobre implementação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Quais e quantos erros serão </a:t>
            </a:r>
            <a:br>
              <a:rPr lang="pt-BR" sz="1600" dirty="0"/>
            </a:br>
            <a:r>
              <a:rPr lang="pt-BR" sz="1600" dirty="0"/>
              <a:t>detectados e relatados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Lógica de programação</a:t>
            </a:r>
          </a:p>
          <a:p>
            <a:pPr marL="1344613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Controle</a:t>
            </a:r>
          </a:p>
          <a:p>
            <a:pPr marL="1527175" indent="-814388" algn="l">
              <a:spcBef>
                <a:spcPts val="0"/>
              </a:spcBef>
            </a:pPr>
            <a:r>
              <a:rPr lang="pt-BR" sz="1400" dirty="0"/>
              <a:t>	</a:t>
            </a:r>
            <a:endParaRPr lang="pt-BR" sz="14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75E393-31E9-DA4D-A7AC-EE7C4AC90D7D}"/>
              </a:ext>
            </a:extLst>
          </p:cNvPr>
          <p:cNvSpPr txBox="1"/>
          <p:nvPr/>
        </p:nvSpPr>
        <p:spPr>
          <a:xfrm>
            <a:off x="5785792" y="2996952"/>
            <a:ext cx="3250704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400" b="1" i="0" u="none" strike="noStrike" baseline="0" dirty="0"/>
              <a:t>procedimento</a:t>
            </a:r>
            <a:r>
              <a:rPr lang="pt-BR" sz="1400" b="0" i="0" u="none" strike="noStrike" baseline="0" dirty="0"/>
              <a:t> </a:t>
            </a:r>
            <a:r>
              <a:rPr lang="pt-BR" sz="1400" b="0" i="0" u="none" strike="noStrike" baseline="0" dirty="0" err="1"/>
              <a:t>dc_v</a:t>
            </a:r>
            <a:r>
              <a:rPr lang="pt-BR" sz="1400" b="0" i="0" u="none" strike="noStrike" baseline="0" dirty="0"/>
              <a:t>(S)</a:t>
            </a:r>
          </a:p>
          <a:p>
            <a:pPr algn="l"/>
            <a:r>
              <a:rPr lang="pt-BR" sz="1400" b="1" i="0" u="none" strike="noStrike" baseline="0" dirty="0" err="1"/>
              <a:t>begin</a:t>
            </a:r>
            <a:endParaRPr lang="pt-BR" sz="1400" b="1" i="0" u="none" strike="noStrike" baseline="0" dirty="0"/>
          </a:p>
          <a:p>
            <a:pPr marL="182563" algn="l"/>
            <a:r>
              <a:rPr lang="pt-BR" sz="1400" b="1" i="0" u="none" strike="noStrike" baseline="0" dirty="0"/>
              <a:t>se </a:t>
            </a:r>
            <a:r>
              <a:rPr lang="pt-BR" sz="1400" b="0" i="0" u="none" strike="noStrike" baseline="0" dirty="0"/>
              <a:t>(</a:t>
            </a:r>
            <a:r>
              <a:rPr lang="pt-BR" sz="1400" b="0" i="0" u="none" strike="noStrike" baseline="0" dirty="0" err="1"/>
              <a:t>simb</a:t>
            </a:r>
            <a:r>
              <a:rPr lang="pt-BR" sz="1400" b="0" i="0" u="none" strike="noStrike" baseline="0" dirty="0"/>
              <a:t>=var)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 err="1"/>
              <a:t>obter_símbolo</a:t>
            </a:r>
            <a:r>
              <a:rPr lang="pt-BR" sz="1400" b="0" i="0" u="none" strike="noStrike" baseline="0" dirty="0"/>
              <a:t>()</a:t>
            </a:r>
          </a:p>
          <a:p>
            <a:pPr marL="182563" algn="l"/>
            <a:r>
              <a:rPr lang="pt-BR" sz="1400" b="1" i="0" u="none" strike="noStrike" baseline="0" dirty="0"/>
              <a:t>senão imprimir</a:t>
            </a:r>
            <a:r>
              <a:rPr lang="pt-BR" sz="1400" b="0" i="0" u="none" strike="noStrike" baseline="0" dirty="0"/>
              <a:t>(“Erro: var esperado”);</a:t>
            </a:r>
          </a:p>
          <a:p>
            <a:pPr marL="182563" algn="l"/>
            <a:r>
              <a:rPr lang="pt-BR" sz="1400" b="0" i="0" u="none" strike="noStrike" baseline="0" dirty="0" err="1"/>
              <a:t>variaveis</a:t>
            </a:r>
            <a:r>
              <a:rPr lang="pt-BR" sz="1400" b="0" i="0" u="none" strike="noStrike" baseline="0" dirty="0"/>
              <a:t>({:}+S);</a:t>
            </a:r>
          </a:p>
          <a:p>
            <a:pPr marL="182563" algn="l"/>
            <a:r>
              <a:rPr lang="pt-BR" sz="1400" b="1" i="0" u="none" strike="noStrike" baseline="0" dirty="0"/>
              <a:t>se </a:t>
            </a:r>
            <a:r>
              <a:rPr lang="pt-BR" sz="1400" b="0" i="0" u="none" strike="noStrike" baseline="0" dirty="0"/>
              <a:t>(</a:t>
            </a:r>
            <a:r>
              <a:rPr lang="pt-BR" sz="1400" b="0" i="0" u="none" strike="noStrike" baseline="0" dirty="0" err="1"/>
              <a:t>simb</a:t>
            </a:r>
            <a:r>
              <a:rPr lang="pt-BR" sz="1400" b="0" i="0" u="none" strike="noStrike" baseline="0" dirty="0"/>
              <a:t>=</a:t>
            </a:r>
            <a:r>
              <a:rPr lang="pt-BR" sz="1400" b="0" i="0" u="none" strike="noStrike" baseline="0" dirty="0" err="1"/>
              <a:t>simb_dp</a:t>
            </a:r>
            <a:r>
              <a:rPr lang="pt-BR" sz="1400" b="0" i="0" u="none" strike="noStrike" baseline="0" dirty="0"/>
              <a:t>)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 err="1"/>
              <a:t>obter_símbolo</a:t>
            </a:r>
            <a:r>
              <a:rPr lang="pt-BR" sz="1400" b="0" i="0" u="none" strike="noStrike" baseline="0" dirty="0"/>
              <a:t>()</a:t>
            </a:r>
          </a:p>
          <a:p>
            <a:pPr marL="182563" algn="l"/>
            <a:r>
              <a:rPr lang="pt-BR" sz="1400" b="1" i="0" u="none" strike="noStrike" baseline="0" dirty="0"/>
              <a:t>senão imprimir</a:t>
            </a:r>
            <a:r>
              <a:rPr lang="pt-BR" sz="1400" b="0" i="0" u="none" strike="noStrike" baseline="0" dirty="0"/>
              <a:t>(“Erro: ‘:’ esperado”);</a:t>
            </a:r>
          </a:p>
          <a:p>
            <a:pPr marL="182563" algn="l"/>
            <a:r>
              <a:rPr lang="pt-BR" sz="1400" b="0" i="0" u="none" strike="noStrike" baseline="0" dirty="0" err="1"/>
              <a:t>tipo_var</a:t>
            </a:r>
            <a:r>
              <a:rPr lang="pt-BR" sz="1400" b="0" i="0" u="none" strike="noStrike" baseline="0" dirty="0"/>
              <a:t>({;}+S);</a:t>
            </a:r>
          </a:p>
          <a:p>
            <a:pPr marL="182563" algn="l"/>
            <a:r>
              <a:rPr lang="pt-BR" sz="1400" b="1" i="0" u="none" strike="noStrike" baseline="0" dirty="0"/>
              <a:t>se </a:t>
            </a:r>
            <a:r>
              <a:rPr lang="pt-BR" sz="1400" b="0" i="0" u="none" strike="noStrike" baseline="0" dirty="0"/>
              <a:t>(</a:t>
            </a:r>
            <a:r>
              <a:rPr lang="pt-BR" sz="1400" b="0" i="0" u="none" strike="noStrike" baseline="0" dirty="0" err="1"/>
              <a:t>simb</a:t>
            </a:r>
            <a:r>
              <a:rPr lang="pt-BR" sz="1400" b="0" i="0" u="none" strike="noStrike" baseline="0" dirty="0"/>
              <a:t>=</a:t>
            </a:r>
            <a:r>
              <a:rPr lang="pt-BR" sz="1400" b="0" i="0" u="none" strike="noStrike" baseline="0" dirty="0" err="1"/>
              <a:t>simb_pv</a:t>
            </a:r>
            <a:r>
              <a:rPr lang="pt-BR" sz="1400" b="0" i="0" u="none" strike="noStrike" baseline="0" dirty="0"/>
              <a:t>) </a:t>
            </a:r>
            <a:r>
              <a:rPr lang="pt-BR" sz="1400" b="1" i="0" u="none" strike="noStrike" baseline="0" dirty="0"/>
              <a:t>então </a:t>
            </a:r>
            <a:r>
              <a:rPr lang="pt-BR" sz="1400" b="0" i="0" u="none" strike="noStrike" baseline="0" dirty="0" err="1"/>
              <a:t>obter_símbolo</a:t>
            </a:r>
            <a:r>
              <a:rPr lang="pt-BR" sz="1400" b="0" i="0" u="none" strike="noStrike" baseline="0" dirty="0"/>
              <a:t>()</a:t>
            </a:r>
          </a:p>
          <a:p>
            <a:pPr marL="182563" algn="l"/>
            <a:r>
              <a:rPr lang="pt-BR" sz="1400" b="1" i="0" u="none" strike="noStrike" baseline="0" dirty="0"/>
              <a:t>senão imprimir</a:t>
            </a:r>
            <a:r>
              <a:rPr lang="pt-BR" sz="1400" b="0" i="0" u="none" strike="noStrike" baseline="0" dirty="0"/>
              <a:t>(“Erro: ‘;’ esperado”);</a:t>
            </a:r>
          </a:p>
          <a:p>
            <a:pPr marL="182563" algn="l"/>
            <a:r>
              <a:rPr lang="pt-BR" sz="1400" b="0" i="0" u="none" strike="noStrike" baseline="0" dirty="0" err="1"/>
              <a:t>dc_v</a:t>
            </a:r>
            <a:r>
              <a:rPr lang="pt-BR" sz="1400" b="0" i="0" u="none" strike="noStrike" baseline="0" dirty="0"/>
              <a:t>(S);</a:t>
            </a:r>
          </a:p>
          <a:p>
            <a:pPr marL="182563" algn="l"/>
            <a:r>
              <a:rPr lang="pt-BR" sz="1400" b="0" i="0" u="none" strike="noStrike" baseline="0" dirty="0">
                <a:solidFill>
                  <a:srgbClr val="FF0000"/>
                </a:solidFill>
              </a:rPr>
              <a:t>ERRO(S);</a:t>
            </a:r>
          </a:p>
          <a:p>
            <a:pPr algn="l"/>
            <a:r>
              <a:rPr lang="pt-BR" sz="1400" b="1" i="0" u="none" strike="noStrike" baseline="0" dirty="0" err="1"/>
              <a:t>end</a:t>
            </a:r>
            <a:r>
              <a:rPr lang="pt-BR" sz="1400" b="0" i="0" u="none" strike="noStrike" baseline="0" dirty="0"/>
              <a:t>;</a:t>
            </a:r>
            <a:endParaRPr lang="pt-BR" sz="1400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4B6CAA98-A342-6D97-7227-B98FFEE5C8F0}"/>
              </a:ext>
            </a:extLst>
          </p:cNvPr>
          <p:cNvSpPr/>
          <p:nvPr/>
        </p:nvSpPr>
        <p:spPr>
          <a:xfrm flipV="1">
            <a:off x="4067944" y="3645024"/>
            <a:ext cx="1717848" cy="504056"/>
          </a:xfrm>
          <a:custGeom>
            <a:avLst/>
            <a:gdLst>
              <a:gd name="connsiteX0" fmla="*/ 0 w 1865376"/>
              <a:gd name="connsiteY0" fmla="*/ 1012505 h 1012505"/>
              <a:gd name="connsiteX1" fmla="*/ 1124712 w 1865376"/>
              <a:gd name="connsiteY1" fmla="*/ 820481 h 1012505"/>
              <a:gd name="connsiteX2" fmla="*/ 1664208 w 1865376"/>
              <a:gd name="connsiteY2" fmla="*/ 107249 h 1012505"/>
              <a:gd name="connsiteX3" fmla="*/ 1865376 w 1865376"/>
              <a:gd name="connsiteY3" fmla="*/ 15809 h 101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5376" h="1012505">
                <a:moveTo>
                  <a:pt x="0" y="1012505"/>
                </a:moveTo>
                <a:cubicBezTo>
                  <a:pt x="423672" y="991931"/>
                  <a:pt x="847344" y="971357"/>
                  <a:pt x="1124712" y="820481"/>
                </a:cubicBezTo>
                <a:cubicBezTo>
                  <a:pt x="1402080" y="669605"/>
                  <a:pt x="1540764" y="241361"/>
                  <a:pt x="1664208" y="107249"/>
                </a:cubicBezTo>
                <a:cubicBezTo>
                  <a:pt x="1787652" y="-26863"/>
                  <a:pt x="1826514" y="-5527"/>
                  <a:pt x="1865376" y="158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9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com retrocesso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&lt;E&gt; ::= &lt;T&gt;+&lt;E&gt; | &lt;T&gt;</a:t>
            </a:r>
            <a:br>
              <a:rPr lang="pt-BR" sz="1400" dirty="0"/>
            </a:br>
            <a:r>
              <a:rPr lang="pt-BR" sz="1400" dirty="0"/>
              <a:t>&lt;T&gt; ::= &lt;F&gt;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&lt;T&gt; | &lt;F&gt;</a:t>
            </a:r>
            <a:br>
              <a:rPr lang="pt-BR" sz="1400" dirty="0"/>
            </a:br>
            <a:r>
              <a:rPr lang="pt-BR" sz="1400" dirty="0"/>
              <a:t>&lt;F&gt; ::= a | b | (&lt;F&gt;)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Reconhecer a cadeia </a:t>
            </a:r>
            <a:r>
              <a:rPr lang="pt-BR" sz="1400" b="1" dirty="0" err="1"/>
              <a:t>a</a:t>
            </a:r>
            <a:r>
              <a:rPr lang="pt-BR" sz="1400" b="1" dirty="0" err="1">
                <a:sym typeface="Symbol" panose="05050102010706020507" pitchFamily="18" charset="2"/>
              </a:rPr>
              <a:t>b</a:t>
            </a:r>
            <a:endParaRPr lang="pt-BR" sz="1400" b="1" dirty="0"/>
          </a:p>
          <a:p>
            <a:pPr marL="1524000" lvl="1" indent="-628650" fontAlgn="t">
              <a:spcBef>
                <a:spcPts val="1800"/>
              </a:spcBef>
              <a:buNone/>
            </a:pPr>
            <a:endParaRPr lang="pt-BR" sz="1400" dirty="0"/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487BA08-4C45-165F-9E9A-288BDD5F50B6}"/>
              </a:ext>
            </a:extLst>
          </p:cNvPr>
          <p:cNvGrpSpPr/>
          <p:nvPr/>
        </p:nvGrpSpPr>
        <p:grpSpPr>
          <a:xfrm>
            <a:off x="81259" y="4078813"/>
            <a:ext cx="1034357" cy="2231087"/>
            <a:chOff x="8006680" y="3718193"/>
            <a:chExt cx="1034357" cy="223108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FAA29C53-951D-5823-88E2-24A1CC1566AB}"/>
                </a:ext>
              </a:extLst>
            </p:cNvPr>
            <p:cNvSpPr txBox="1"/>
            <p:nvPr/>
          </p:nvSpPr>
          <p:spPr>
            <a:xfrm>
              <a:off x="8516400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683CC4E-9470-C1EC-DE7E-FF9A3BF98890}"/>
                </a:ext>
              </a:extLst>
            </p:cNvPr>
            <p:cNvSpPr txBox="1"/>
            <p:nvPr/>
          </p:nvSpPr>
          <p:spPr>
            <a:xfrm>
              <a:off x="8261540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2688550-323B-1EA3-33A2-24C7445D9528}"/>
                </a:ext>
              </a:extLst>
            </p:cNvPr>
            <p:cNvSpPr txBox="1"/>
            <p:nvPr/>
          </p:nvSpPr>
          <p:spPr>
            <a:xfrm>
              <a:off x="8516400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4FA1C78-C036-0E3A-4B2F-5D575CBC8DE5}"/>
                </a:ext>
              </a:extLst>
            </p:cNvPr>
            <p:cNvSpPr txBox="1"/>
            <p:nvPr/>
          </p:nvSpPr>
          <p:spPr>
            <a:xfrm>
              <a:off x="8771261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01EBAE1-7F0E-4CE2-ECA3-1BF883D9274F}"/>
                </a:ext>
              </a:extLst>
            </p:cNvPr>
            <p:cNvSpPr txBox="1"/>
            <p:nvPr/>
          </p:nvSpPr>
          <p:spPr>
            <a:xfrm>
              <a:off x="8261540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0766C7D-1B68-0325-E3D1-8630A158A5AC}"/>
                </a:ext>
              </a:extLst>
            </p:cNvPr>
            <p:cNvSpPr txBox="1"/>
            <p:nvPr/>
          </p:nvSpPr>
          <p:spPr>
            <a:xfrm>
              <a:off x="8006680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C072D95-55D5-FF01-D570-4E051CB80627}"/>
                </a:ext>
              </a:extLst>
            </p:cNvPr>
            <p:cNvSpPr txBox="1"/>
            <p:nvPr/>
          </p:nvSpPr>
          <p:spPr>
            <a:xfrm>
              <a:off x="8501485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64D8FD9-8D9E-1033-7F0B-B180CAC44641}"/>
                </a:ext>
              </a:extLst>
            </p:cNvPr>
            <p:cNvSpPr txBox="1"/>
            <p:nvPr/>
          </p:nvSpPr>
          <p:spPr>
            <a:xfrm>
              <a:off x="8771261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14EAC31-EAC6-EA3A-D0A6-8CDE63772413}"/>
                </a:ext>
              </a:extLst>
            </p:cNvPr>
            <p:cNvSpPr txBox="1"/>
            <p:nvPr/>
          </p:nvSpPr>
          <p:spPr>
            <a:xfrm>
              <a:off x="8261540" y="519290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D7F40A5-09C2-779E-AF6F-9B473A597607}"/>
                </a:ext>
              </a:extLst>
            </p:cNvPr>
            <p:cNvSpPr txBox="1"/>
            <p:nvPr/>
          </p:nvSpPr>
          <p:spPr>
            <a:xfrm>
              <a:off x="8006680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45713C9-03AE-9CA7-FB50-491DFF54F3E8}"/>
                </a:ext>
              </a:extLst>
            </p:cNvPr>
            <p:cNvSpPr txBox="1"/>
            <p:nvPr/>
          </p:nvSpPr>
          <p:spPr>
            <a:xfrm>
              <a:off x="8261540" y="5517812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b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25B5728B-C808-0014-ED17-426EE1B34BFF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 flipH="1">
              <a:off x="8396428" y="4437112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8E5F3D9-F4CA-F01D-4EB2-92C09D782890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8651288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2A19AEF8-3FED-6568-647A-D899FBE0DCF8}"/>
                </a:ext>
              </a:extLst>
            </p:cNvPr>
            <p:cNvCxnSpPr>
              <a:cxnSpLocks/>
              <a:stCxn id="12" idx="0"/>
              <a:endCxn id="4" idx="2"/>
            </p:cNvCxnSpPr>
            <p:nvPr/>
          </p:nvCxnSpPr>
          <p:spPr>
            <a:xfrm flipH="1" flipV="1">
              <a:off x="8651288" y="4437112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12ACE78-F327-0EBE-79A4-3C551241B6A1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>
              <a:off x="8141568" y="508518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EBB3223-7769-96B4-7496-1C949DD1AB6F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flipH="1">
              <a:off x="8141568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A0B87B56-ECC6-973B-1910-2FE4EACE7428}"/>
                </a:ext>
              </a:extLst>
            </p:cNvPr>
            <p:cNvCxnSpPr>
              <a:cxnSpLocks/>
              <a:stCxn id="15" idx="0"/>
              <a:endCxn id="10" idx="2"/>
            </p:cNvCxnSpPr>
            <p:nvPr/>
          </p:nvCxnSpPr>
          <p:spPr>
            <a:xfrm flipH="1" flipV="1">
              <a:off x="8396428" y="4761148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B4A559A-C31C-2D97-C00E-8983374AC699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V="1">
              <a:off x="8396428" y="476114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4BED043-4F8E-2C74-AF88-68364CE9A9F4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8396428" y="5085184"/>
              <a:ext cx="239945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365F16FD-6AFE-F9D8-44F3-5BD0585F5F9D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8396428" y="5408350"/>
              <a:ext cx="0" cy="10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CaixaDeTexto 223">
              <a:extLst>
                <a:ext uri="{FF2B5EF4-FFF2-40B4-BE49-F238E27FC236}">
                  <a16:creationId xmlns:a16="http://schemas.microsoft.com/office/drawing/2014/main" id="{F172DBB4-0545-DC88-AFD1-A801C2C6F179}"/>
                </a:ext>
              </a:extLst>
            </p:cNvPr>
            <p:cNvSpPr txBox="1"/>
            <p:nvPr/>
          </p:nvSpPr>
          <p:spPr>
            <a:xfrm>
              <a:off x="8501485" y="519290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cxnSp>
          <p:nvCxnSpPr>
            <p:cNvPr id="225" name="Conector reto 224">
              <a:extLst>
                <a:ext uri="{FF2B5EF4-FFF2-40B4-BE49-F238E27FC236}">
                  <a16:creationId xmlns:a16="http://schemas.microsoft.com/office/drawing/2014/main" id="{A2902EAF-709C-B746-54C4-AA63F6AC1F09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8636373" y="5085184"/>
              <a:ext cx="269776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to 225">
              <a:extLst>
                <a:ext uri="{FF2B5EF4-FFF2-40B4-BE49-F238E27FC236}">
                  <a16:creationId xmlns:a16="http://schemas.microsoft.com/office/drawing/2014/main" id="{08A591F4-F6E7-0A58-DAE2-D969B47727B8}"/>
                </a:ext>
              </a:extLst>
            </p:cNvPr>
            <p:cNvCxnSpPr>
              <a:cxnSpLocks/>
              <a:stCxn id="15" idx="2"/>
              <a:endCxn id="224" idx="0"/>
            </p:cNvCxnSpPr>
            <p:nvPr/>
          </p:nvCxnSpPr>
          <p:spPr>
            <a:xfrm>
              <a:off x="8636373" y="5085184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de Seta Reta 226">
              <a:extLst>
                <a:ext uri="{FF2B5EF4-FFF2-40B4-BE49-F238E27FC236}">
                  <a16:creationId xmlns:a16="http://schemas.microsoft.com/office/drawing/2014/main" id="{EAA32ECC-1DF5-C01D-36C3-FBAD33F05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6428" y="5733836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CaixaDeTexto 227">
              <a:extLst>
                <a:ext uri="{FF2B5EF4-FFF2-40B4-BE49-F238E27FC236}">
                  <a16:creationId xmlns:a16="http://schemas.microsoft.com/office/drawing/2014/main" id="{6EFF2D1B-FEA9-1BD7-486F-660B5D44671C}"/>
                </a:ext>
              </a:extLst>
            </p:cNvPr>
            <p:cNvSpPr txBox="1"/>
            <p:nvPr/>
          </p:nvSpPr>
          <p:spPr>
            <a:xfrm>
              <a:off x="8396431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(9)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2013BDBF-A3D1-4497-6524-CA1A2D324A88}"/>
              </a:ext>
            </a:extLst>
          </p:cNvPr>
          <p:cNvGrpSpPr/>
          <p:nvPr/>
        </p:nvGrpSpPr>
        <p:grpSpPr>
          <a:xfrm>
            <a:off x="8454772" y="4078813"/>
            <a:ext cx="509716" cy="1294403"/>
            <a:chOff x="8396431" y="3718193"/>
            <a:chExt cx="509716" cy="1294403"/>
          </a:xfrm>
        </p:grpSpPr>
        <p:sp>
          <p:nvSpPr>
            <p:cNvPr id="230" name="CaixaDeTexto 229">
              <a:extLst>
                <a:ext uri="{FF2B5EF4-FFF2-40B4-BE49-F238E27FC236}">
                  <a16:creationId xmlns:a16="http://schemas.microsoft.com/office/drawing/2014/main" id="{78A8E9F0-5529-A2EC-9487-BDB701D3EF7C}"/>
                </a:ext>
              </a:extLst>
            </p:cNvPr>
            <p:cNvSpPr txBox="1"/>
            <p:nvPr/>
          </p:nvSpPr>
          <p:spPr>
            <a:xfrm>
              <a:off x="8516400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32" name="CaixaDeTexto 231">
              <a:extLst>
                <a:ext uri="{FF2B5EF4-FFF2-40B4-BE49-F238E27FC236}">
                  <a16:creationId xmlns:a16="http://schemas.microsoft.com/office/drawing/2014/main" id="{F767FB8C-E727-C084-DCC7-1A3CF6C388E6}"/>
                </a:ext>
              </a:extLst>
            </p:cNvPr>
            <p:cNvSpPr txBox="1"/>
            <p:nvPr/>
          </p:nvSpPr>
          <p:spPr>
            <a:xfrm>
              <a:off x="8516400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cxnSp>
          <p:nvCxnSpPr>
            <p:cNvPr id="242" name="Conector reto 241">
              <a:extLst>
                <a:ext uri="{FF2B5EF4-FFF2-40B4-BE49-F238E27FC236}">
                  <a16:creationId xmlns:a16="http://schemas.microsoft.com/office/drawing/2014/main" id="{B7208A26-94E4-6595-EC6D-A4E19BF1337C}"/>
                </a:ext>
              </a:extLst>
            </p:cNvPr>
            <p:cNvCxnSpPr>
              <a:cxnSpLocks/>
              <a:stCxn id="230" idx="2"/>
              <a:endCxn id="232" idx="0"/>
            </p:cNvCxnSpPr>
            <p:nvPr/>
          </p:nvCxnSpPr>
          <p:spPr>
            <a:xfrm>
              <a:off x="8651288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de Seta Reta 277">
              <a:extLst>
                <a:ext uri="{FF2B5EF4-FFF2-40B4-BE49-F238E27FC236}">
                  <a16:creationId xmlns:a16="http://schemas.microsoft.com/office/drawing/2014/main" id="{3B772B30-0236-AE61-79F8-D9F5D6B95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1288" y="4797152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CaixaDeTexto 278">
              <a:extLst>
                <a:ext uri="{FF2B5EF4-FFF2-40B4-BE49-F238E27FC236}">
                  <a16:creationId xmlns:a16="http://schemas.microsoft.com/office/drawing/2014/main" id="{869784E4-F700-EF66-D484-2A07319A93C1}"/>
                </a:ext>
              </a:extLst>
            </p:cNvPr>
            <p:cNvSpPr txBox="1"/>
            <p:nvPr/>
          </p:nvSpPr>
          <p:spPr>
            <a:xfrm>
              <a:off x="8396431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(16)</a:t>
              </a:r>
              <a:br>
                <a:rPr lang="pt-BR" sz="1400" b="1" dirty="0"/>
              </a:br>
              <a:r>
                <a:rPr lang="pt-BR" sz="1400" b="1" dirty="0"/>
                <a:t>a*</a:t>
              </a: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</p:grpSp>
      <p:grpSp>
        <p:nvGrpSpPr>
          <p:cNvPr id="280" name="Agrupar 279">
            <a:extLst>
              <a:ext uri="{FF2B5EF4-FFF2-40B4-BE49-F238E27FC236}">
                <a16:creationId xmlns:a16="http://schemas.microsoft.com/office/drawing/2014/main" id="{D4379472-D0CF-1046-B605-16061D51610E}"/>
              </a:ext>
            </a:extLst>
          </p:cNvPr>
          <p:cNvGrpSpPr/>
          <p:nvPr/>
        </p:nvGrpSpPr>
        <p:grpSpPr>
          <a:xfrm>
            <a:off x="1269141" y="4078813"/>
            <a:ext cx="1034357" cy="2015063"/>
            <a:chOff x="8006680" y="3718193"/>
            <a:chExt cx="1034357" cy="2015063"/>
          </a:xfrm>
        </p:grpSpPr>
        <p:sp>
          <p:nvSpPr>
            <p:cNvPr id="281" name="CaixaDeTexto 280">
              <a:extLst>
                <a:ext uri="{FF2B5EF4-FFF2-40B4-BE49-F238E27FC236}">
                  <a16:creationId xmlns:a16="http://schemas.microsoft.com/office/drawing/2014/main" id="{EA90993D-D8C6-EB99-5343-FF809A62D372}"/>
                </a:ext>
              </a:extLst>
            </p:cNvPr>
            <p:cNvSpPr txBox="1"/>
            <p:nvPr/>
          </p:nvSpPr>
          <p:spPr>
            <a:xfrm>
              <a:off x="8516400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82" name="CaixaDeTexto 281">
              <a:extLst>
                <a:ext uri="{FF2B5EF4-FFF2-40B4-BE49-F238E27FC236}">
                  <a16:creationId xmlns:a16="http://schemas.microsoft.com/office/drawing/2014/main" id="{C2D2A068-A504-6343-8017-33A01CB4CBA0}"/>
                </a:ext>
              </a:extLst>
            </p:cNvPr>
            <p:cNvSpPr txBox="1"/>
            <p:nvPr/>
          </p:nvSpPr>
          <p:spPr>
            <a:xfrm>
              <a:off x="8261540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83" name="CaixaDeTexto 282">
              <a:extLst>
                <a:ext uri="{FF2B5EF4-FFF2-40B4-BE49-F238E27FC236}">
                  <a16:creationId xmlns:a16="http://schemas.microsoft.com/office/drawing/2014/main" id="{8C6814EA-48C2-09A0-E4D4-B1FE9CA4AC82}"/>
                </a:ext>
              </a:extLst>
            </p:cNvPr>
            <p:cNvSpPr txBox="1"/>
            <p:nvPr/>
          </p:nvSpPr>
          <p:spPr>
            <a:xfrm>
              <a:off x="8516400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284" name="CaixaDeTexto 283">
              <a:extLst>
                <a:ext uri="{FF2B5EF4-FFF2-40B4-BE49-F238E27FC236}">
                  <a16:creationId xmlns:a16="http://schemas.microsoft.com/office/drawing/2014/main" id="{D094BB4C-53C9-EBFA-D6FB-879B47FEC669}"/>
                </a:ext>
              </a:extLst>
            </p:cNvPr>
            <p:cNvSpPr txBox="1"/>
            <p:nvPr/>
          </p:nvSpPr>
          <p:spPr>
            <a:xfrm>
              <a:off x="8771261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85" name="CaixaDeTexto 284">
              <a:extLst>
                <a:ext uri="{FF2B5EF4-FFF2-40B4-BE49-F238E27FC236}">
                  <a16:creationId xmlns:a16="http://schemas.microsoft.com/office/drawing/2014/main" id="{D3DC2F0E-B280-7444-FA3B-AB49206092AB}"/>
                </a:ext>
              </a:extLst>
            </p:cNvPr>
            <p:cNvSpPr txBox="1"/>
            <p:nvPr/>
          </p:nvSpPr>
          <p:spPr>
            <a:xfrm>
              <a:off x="8261540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286" name="CaixaDeTexto 285">
              <a:extLst>
                <a:ext uri="{FF2B5EF4-FFF2-40B4-BE49-F238E27FC236}">
                  <a16:creationId xmlns:a16="http://schemas.microsoft.com/office/drawing/2014/main" id="{9C6AB9D1-4E75-7C17-85AB-02A73F328F0F}"/>
                </a:ext>
              </a:extLst>
            </p:cNvPr>
            <p:cNvSpPr txBox="1"/>
            <p:nvPr/>
          </p:nvSpPr>
          <p:spPr>
            <a:xfrm>
              <a:off x="8006680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287" name="CaixaDeTexto 286">
              <a:extLst>
                <a:ext uri="{FF2B5EF4-FFF2-40B4-BE49-F238E27FC236}">
                  <a16:creationId xmlns:a16="http://schemas.microsoft.com/office/drawing/2014/main" id="{17CBE4C4-EAB7-FEC2-5DC0-A0C4E47F36B5}"/>
                </a:ext>
              </a:extLst>
            </p:cNvPr>
            <p:cNvSpPr txBox="1"/>
            <p:nvPr/>
          </p:nvSpPr>
          <p:spPr>
            <a:xfrm>
              <a:off x="8501485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34DC2C0-D860-A72D-F56E-C7D32A3BD407}"/>
                </a:ext>
              </a:extLst>
            </p:cNvPr>
            <p:cNvSpPr txBox="1"/>
            <p:nvPr/>
          </p:nvSpPr>
          <p:spPr>
            <a:xfrm>
              <a:off x="8771261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BC60ED9-A3CB-947E-F701-955F6318E433}"/>
                </a:ext>
              </a:extLst>
            </p:cNvPr>
            <p:cNvSpPr txBox="1"/>
            <p:nvPr/>
          </p:nvSpPr>
          <p:spPr>
            <a:xfrm>
              <a:off x="8261540" y="519290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0713E02-DE53-D7EA-FDA5-9CF8E35F5C2C}"/>
                </a:ext>
              </a:extLst>
            </p:cNvPr>
            <p:cNvSpPr txBox="1"/>
            <p:nvPr/>
          </p:nvSpPr>
          <p:spPr>
            <a:xfrm>
              <a:off x="8006680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4129EEC-ABC8-BBC9-BE3D-7A6A4E59C171}"/>
                </a:ext>
              </a:extLst>
            </p:cNvPr>
            <p:cNvSpPr txBox="1"/>
            <p:nvPr/>
          </p:nvSpPr>
          <p:spPr>
            <a:xfrm>
              <a:off x="8261540" y="5517812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DBF306A-05FA-09D4-F9DB-ADFA4F291885}"/>
                </a:ext>
              </a:extLst>
            </p:cNvPr>
            <p:cNvCxnSpPr>
              <a:stCxn id="281" idx="2"/>
              <a:endCxn id="282" idx="0"/>
            </p:cNvCxnSpPr>
            <p:nvPr/>
          </p:nvCxnSpPr>
          <p:spPr>
            <a:xfrm flipH="1">
              <a:off x="8396428" y="4437112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C49EB706-92B1-F345-A893-FC271EA71049}"/>
                </a:ext>
              </a:extLst>
            </p:cNvPr>
            <p:cNvCxnSpPr>
              <a:cxnSpLocks/>
              <a:stCxn id="281" idx="2"/>
              <a:endCxn id="283" idx="0"/>
            </p:cNvCxnSpPr>
            <p:nvPr/>
          </p:nvCxnSpPr>
          <p:spPr>
            <a:xfrm>
              <a:off x="8651288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BF0578DD-48C8-722A-C3A5-64534936EE50}"/>
                </a:ext>
              </a:extLst>
            </p:cNvPr>
            <p:cNvCxnSpPr>
              <a:cxnSpLocks/>
              <a:stCxn id="284" idx="0"/>
              <a:endCxn id="281" idx="2"/>
            </p:cNvCxnSpPr>
            <p:nvPr/>
          </p:nvCxnSpPr>
          <p:spPr>
            <a:xfrm flipH="1" flipV="1">
              <a:off x="8651288" y="4437112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FCD7D23-B0D4-4BFA-7C16-02890ECB8177}"/>
                </a:ext>
              </a:extLst>
            </p:cNvPr>
            <p:cNvCxnSpPr>
              <a:cxnSpLocks/>
              <a:stCxn id="286" idx="2"/>
              <a:endCxn id="34" idx="0"/>
            </p:cNvCxnSpPr>
            <p:nvPr/>
          </p:nvCxnSpPr>
          <p:spPr>
            <a:xfrm>
              <a:off x="8141568" y="508518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07A9CC70-95D1-78D7-7163-6DF8D9901B7D}"/>
                </a:ext>
              </a:extLst>
            </p:cNvPr>
            <p:cNvCxnSpPr>
              <a:cxnSpLocks/>
              <a:stCxn id="282" idx="2"/>
              <a:endCxn id="286" idx="0"/>
            </p:cNvCxnSpPr>
            <p:nvPr/>
          </p:nvCxnSpPr>
          <p:spPr>
            <a:xfrm flipH="1">
              <a:off x="8141568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8AB6EAF1-FFF7-78B3-62A2-46A2E735662E}"/>
                </a:ext>
              </a:extLst>
            </p:cNvPr>
            <p:cNvCxnSpPr>
              <a:cxnSpLocks/>
              <a:stCxn id="287" idx="0"/>
              <a:endCxn id="282" idx="2"/>
            </p:cNvCxnSpPr>
            <p:nvPr/>
          </p:nvCxnSpPr>
          <p:spPr>
            <a:xfrm flipH="1" flipV="1">
              <a:off x="8396428" y="4761148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7449B47-2255-6065-8E26-4F63148C5ADA}"/>
                </a:ext>
              </a:extLst>
            </p:cNvPr>
            <p:cNvCxnSpPr>
              <a:cxnSpLocks/>
              <a:stCxn id="285" idx="0"/>
              <a:endCxn id="282" idx="2"/>
            </p:cNvCxnSpPr>
            <p:nvPr/>
          </p:nvCxnSpPr>
          <p:spPr>
            <a:xfrm flipV="1">
              <a:off x="8396428" y="476114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97906BA3-7BC4-B62E-CC00-4D49B4F99FF2}"/>
                </a:ext>
              </a:extLst>
            </p:cNvPr>
            <p:cNvCxnSpPr>
              <a:cxnSpLocks/>
              <a:stCxn id="33" idx="0"/>
              <a:endCxn id="287" idx="2"/>
            </p:cNvCxnSpPr>
            <p:nvPr/>
          </p:nvCxnSpPr>
          <p:spPr>
            <a:xfrm flipV="1">
              <a:off x="8396428" y="5085184"/>
              <a:ext cx="239945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0EC17AA-EB2C-3F8B-A53C-96FB35613633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8396428" y="5408350"/>
              <a:ext cx="0" cy="10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B03E0E8-E4E8-6088-D788-A3EB25883900}"/>
                </a:ext>
              </a:extLst>
            </p:cNvPr>
            <p:cNvSpPr txBox="1"/>
            <p:nvPr/>
          </p:nvSpPr>
          <p:spPr>
            <a:xfrm>
              <a:off x="8501485" y="519290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EE818392-FE70-BAE0-5F53-191D71F1E352}"/>
                </a:ext>
              </a:extLst>
            </p:cNvPr>
            <p:cNvCxnSpPr>
              <a:cxnSpLocks/>
              <a:stCxn id="287" idx="2"/>
              <a:endCxn id="32" idx="0"/>
            </p:cNvCxnSpPr>
            <p:nvPr/>
          </p:nvCxnSpPr>
          <p:spPr>
            <a:xfrm>
              <a:off x="8636373" y="5085184"/>
              <a:ext cx="269776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4AF44D8E-B70F-03A6-0DBF-71FA0DF8299F}"/>
                </a:ext>
              </a:extLst>
            </p:cNvPr>
            <p:cNvCxnSpPr>
              <a:cxnSpLocks/>
              <a:stCxn id="287" idx="2"/>
              <a:endCxn id="45" idx="0"/>
            </p:cNvCxnSpPr>
            <p:nvPr/>
          </p:nvCxnSpPr>
          <p:spPr>
            <a:xfrm>
              <a:off x="8636373" y="5085184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CB7BCE3E-A9B0-A42C-0737-A8E575459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905" y="5445224"/>
              <a:ext cx="0" cy="2154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E8884299-E793-9F85-F21E-F6E58E8536AA}"/>
                </a:ext>
              </a:extLst>
            </p:cNvPr>
            <p:cNvSpPr txBox="1"/>
            <p:nvPr/>
          </p:nvSpPr>
          <p:spPr>
            <a:xfrm>
              <a:off x="8396431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(10)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D7BD628C-394E-D734-3B38-1ECBCA5DE012}"/>
              </a:ext>
            </a:extLst>
          </p:cNvPr>
          <p:cNvGrpSpPr/>
          <p:nvPr/>
        </p:nvGrpSpPr>
        <p:grpSpPr>
          <a:xfrm>
            <a:off x="2385515" y="4078813"/>
            <a:ext cx="1034357" cy="2267092"/>
            <a:chOff x="2488427" y="4114236"/>
            <a:chExt cx="1034357" cy="2267092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372C3A4-2D84-87E5-90CA-371F0F2B0595}"/>
                </a:ext>
              </a:extLst>
            </p:cNvPr>
            <p:cNvSpPr txBox="1"/>
            <p:nvPr/>
          </p:nvSpPr>
          <p:spPr>
            <a:xfrm>
              <a:off x="2998147" y="4617711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0C1BB4D-6353-7B19-8C23-9E238477809E}"/>
                </a:ext>
              </a:extLst>
            </p:cNvPr>
            <p:cNvSpPr txBox="1"/>
            <p:nvPr/>
          </p:nvSpPr>
          <p:spPr>
            <a:xfrm>
              <a:off x="274328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9A95DFA-C3D3-49C1-1B30-3B2F4CCAEDE2}"/>
                </a:ext>
              </a:extLst>
            </p:cNvPr>
            <p:cNvSpPr txBox="1"/>
            <p:nvPr/>
          </p:nvSpPr>
          <p:spPr>
            <a:xfrm>
              <a:off x="299814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F808B325-862A-8F33-9D1E-751F4B399F16}"/>
                </a:ext>
              </a:extLst>
            </p:cNvPr>
            <p:cNvSpPr txBox="1"/>
            <p:nvPr/>
          </p:nvSpPr>
          <p:spPr>
            <a:xfrm>
              <a:off x="3253008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B391A00-430A-EA1E-8ECE-D28328C1123F}"/>
                </a:ext>
              </a:extLst>
            </p:cNvPr>
            <p:cNvSpPr txBox="1"/>
            <p:nvPr/>
          </p:nvSpPr>
          <p:spPr>
            <a:xfrm>
              <a:off x="274328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FCB9DD2-37C8-4A0B-D577-41636E12EBB8}"/>
                </a:ext>
              </a:extLst>
            </p:cNvPr>
            <p:cNvSpPr txBox="1"/>
            <p:nvPr/>
          </p:nvSpPr>
          <p:spPr>
            <a:xfrm>
              <a:off x="248842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05105D06-8EF6-C751-FB2B-542BF34DFF54}"/>
                </a:ext>
              </a:extLst>
            </p:cNvPr>
            <p:cNvSpPr txBox="1"/>
            <p:nvPr/>
          </p:nvSpPr>
          <p:spPr>
            <a:xfrm>
              <a:off x="2983232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CA8CCEB8-AF74-8AAE-E408-F6F965A50D1B}"/>
                </a:ext>
              </a:extLst>
            </p:cNvPr>
            <p:cNvSpPr txBox="1"/>
            <p:nvPr/>
          </p:nvSpPr>
          <p:spPr>
            <a:xfrm>
              <a:off x="3253008" y="558981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D4FCF1F0-B3AE-FC1A-0040-6437EEB5D944}"/>
                </a:ext>
              </a:extLst>
            </p:cNvPr>
            <p:cNvSpPr txBox="1"/>
            <p:nvPr/>
          </p:nvSpPr>
          <p:spPr>
            <a:xfrm>
              <a:off x="2743287" y="558894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CF4A7CC5-E817-1C0D-A322-163AA2A3EF29}"/>
                </a:ext>
              </a:extLst>
            </p:cNvPr>
            <p:cNvSpPr txBox="1"/>
            <p:nvPr/>
          </p:nvSpPr>
          <p:spPr>
            <a:xfrm>
              <a:off x="2488427" y="558981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AF024C49-6F3E-1D82-343B-69A8574F6EC6}"/>
                </a:ext>
              </a:extLst>
            </p:cNvPr>
            <p:cNvSpPr txBox="1"/>
            <p:nvPr/>
          </p:nvSpPr>
          <p:spPr>
            <a:xfrm>
              <a:off x="2743287" y="5913855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E3E99618-43E7-FDBE-5FF1-47EFDD48FD05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 flipH="1">
              <a:off x="2878175" y="4833155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4BA8B535-83C1-6409-679E-CC3253B5C1CE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3133035" y="4833155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BBC24FA8-8190-4F84-B9D3-A06C25C5C771}"/>
                </a:ext>
              </a:extLst>
            </p:cNvPr>
            <p:cNvCxnSpPr>
              <a:cxnSpLocks/>
              <a:stCxn id="64" idx="0"/>
              <a:endCxn id="58" idx="2"/>
            </p:cNvCxnSpPr>
            <p:nvPr/>
          </p:nvCxnSpPr>
          <p:spPr>
            <a:xfrm flipH="1" flipV="1">
              <a:off x="3133035" y="4833155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0BA28271-02CC-7FCC-D402-31CA14B48B00}"/>
                </a:ext>
              </a:extLst>
            </p:cNvPr>
            <p:cNvCxnSpPr>
              <a:cxnSpLocks/>
              <a:stCxn id="69" idx="2"/>
              <a:endCxn id="73" idx="0"/>
            </p:cNvCxnSpPr>
            <p:nvPr/>
          </p:nvCxnSpPr>
          <p:spPr>
            <a:xfrm>
              <a:off x="2623315" y="5481227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7FC15CAE-8618-E1A4-19BC-B2095D31FC18}"/>
                </a:ext>
              </a:extLst>
            </p:cNvPr>
            <p:cNvCxnSpPr>
              <a:cxnSpLocks/>
              <a:stCxn id="59" idx="2"/>
              <a:endCxn id="69" idx="0"/>
            </p:cNvCxnSpPr>
            <p:nvPr/>
          </p:nvCxnSpPr>
          <p:spPr>
            <a:xfrm flipH="1">
              <a:off x="2623315" y="5157191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0820EFCF-79AA-F6D2-2B07-232B128CC59C}"/>
                </a:ext>
              </a:extLst>
            </p:cNvPr>
            <p:cNvCxnSpPr>
              <a:cxnSpLocks/>
              <a:stCxn id="70" idx="0"/>
              <a:endCxn id="59" idx="2"/>
            </p:cNvCxnSpPr>
            <p:nvPr/>
          </p:nvCxnSpPr>
          <p:spPr>
            <a:xfrm flipH="1" flipV="1">
              <a:off x="2878175" y="5157191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9F36D825-C5A1-C0CE-946D-E14B0B092F84}"/>
                </a:ext>
              </a:extLst>
            </p:cNvPr>
            <p:cNvCxnSpPr>
              <a:cxnSpLocks/>
              <a:stCxn id="68" idx="0"/>
              <a:endCxn id="59" idx="2"/>
            </p:cNvCxnSpPr>
            <p:nvPr/>
          </p:nvCxnSpPr>
          <p:spPr>
            <a:xfrm flipV="1">
              <a:off x="2878175" y="5157191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08087714-9DBA-55DD-6C95-1F0926040DB2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V="1">
              <a:off x="2878175" y="5481227"/>
              <a:ext cx="239945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B3CAAC4E-0EDA-B4B9-D071-3E904A8D6BC4}"/>
                </a:ext>
              </a:extLst>
            </p:cNvPr>
            <p:cNvCxnSpPr>
              <a:cxnSpLocks/>
              <a:stCxn id="72" idx="2"/>
              <a:endCxn id="81" idx="0"/>
            </p:cNvCxnSpPr>
            <p:nvPr/>
          </p:nvCxnSpPr>
          <p:spPr>
            <a:xfrm>
              <a:off x="2878175" y="5804393"/>
              <a:ext cx="0" cy="10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E5CA1FD1-05F8-820A-C4B4-E4C95CAC4F1D}"/>
                </a:ext>
              </a:extLst>
            </p:cNvPr>
            <p:cNvSpPr txBox="1"/>
            <p:nvPr/>
          </p:nvSpPr>
          <p:spPr>
            <a:xfrm>
              <a:off x="2983232" y="558894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7C06A8DC-CFA3-4CDF-4F2F-08197EFE816E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3118120" y="5481227"/>
              <a:ext cx="269776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B38B8F62-8E3C-925A-9693-96ABCBD95D2C}"/>
                </a:ext>
              </a:extLst>
            </p:cNvPr>
            <p:cNvCxnSpPr>
              <a:cxnSpLocks/>
              <a:stCxn id="70" idx="2"/>
              <a:endCxn id="106" idx="0"/>
            </p:cNvCxnSpPr>
            <p:nvPr/>
          </p:nvCxnSpPr>
          <p:spPr>
            <a:xfrm>
              <a:off x="3118120" y="5481227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40D07957-219A-7A2D-F697-B6E3C58815D1}"/>
                </a:ext>
              </a:extLst>
            </p:cNvPr>
            <p:cNvSpPr txBox="1"/>
            <p:nvPr/>
          </p:nvSpPr>
          <p:spPr>
            <a:xfrm>
              <a:off x="2878178" y="4114236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(11)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69C16B76-7B44-DA04-6870-1F90C5F6C720}"/>
                </a:ext>
              </a:extLst>
            </p:cNvPr>
            <p:cNvSpPr txBox="1"/>
            <p:nvPr/>
          </p:nvSpPr>
          <p:spPr>
            <a:xfrm>
              <a:off x="2488427" y="5913855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(</a:t>
              </a: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9E4C219-6164-E7A3-EAA7-D382944AD522}"/>
                </a:ext>
              </a:extLst>
            </p:cNvPr>
            <p:cNvSpPr txBox="1"/>
            <p:nvPr/>
          </p:nvSpPr>
          <p:spPr>
            <a:xfrm>
              <a:off x="2983232" y="5913855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)</a:t>
              </a:r>
            </a:p>
          </p:txBody>
        </p: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9462871F-7D0F-BD37-EB3D-1407338AAA2A}"/>
                </a:ext>
              </a:extLst>
            </p:cNvPr>
            <p:cNvCxnSpPr>
              <a:cxnSpLocks/>
              <a:stCxn id="119" idx="0"/>
              <a:endCxn id="72" idx="2"/>
            </p:cNvCxnSpPr>
            <p:nvPr/>
          </p:nvCxnSpPr>
          <p:spPr>
            <a:xfrm flipV="1">
              <a:off x="2623315" y="5804393"/>
              <a:ext cx="254860" cy="10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96D42C44-6355-FA55-99D9-3C877E6702DE}"/>
                </a:ext>
              </a:extLst>
            </p:cNvPr>
            <p:cNvCxnSpPr>
              <a:cxnSpLocks/>
              <a:stCxn id="72" idx="2"/>
              <a:endCxn id="120" idx="0"/>
            </p:cNvCxnSpPr>
            <p:nvPr/>
          </p:nvCxnSpPr>
          <p:spPr>
            <a:xfrm>
              <a:off x="2878175" y="5804393"/>
              <a:ext cx="239945" cy="10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de Seta Reta 141">
              <a:extLst>
                <a:ext uri="{FF2B5EF4-FFF2-40B4-BE49-F238E27FC236}">
                  <a16:creationId xmlns:a16="http://schemas.microsoft.com/office/drawing/2014/main" id="{B4825151-9A8D-F425-3EE5-60CBECCC0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315" y="6165884"/>
              <a:ext cx="0" cy="2154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456488C6-AB81-8C43-3DFA-7021E101F483}"/>
              </a:ext>
            </a:extLst>
          </p:cNvPr>
          <p:cNvGrpSpPr/>
          <p:nvPr/>
        </p:nvGrpSpPr>
        <p:grpSpPr>
          <a:xfrm>
            <a:off x="3537643" y="4078813"/>
            <a:ext cx="1034357" cy="1922512"/>
            <a:chOff x="2488427" y="4114236"/>
            <a:chExt cx="1034357" cy="1922512"/>
          </a:xfrm>
        </p:grpSpPr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8F43CC2B-8D1A-6A58-7E86-367289F0413C}"/>
                </a:ext>
              </a:extLst>
            </p:cNvPr>
            <p:cNvSpPr txBox="1"/>
            <p:nvPr/>
          </p:nvSpPr>
          <p:spPr>
            <a:xfrm>
              <a:off x="2998147" y="4617711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26D51290-72E7-13D6-2312-4A04ED88880D}"/>
                </a:ext>
              </a:extLst>
            </p:cNvPr>
            <p:cNvSpPr txBox="1"/>
            <p:nvPr/>
          </p:nvSpPr>
          <p:spPr>
            <a:xfrm>
              <a:off x="274328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97F1109C-9D85-5C3A-A29F-DAA139AAE551}"/>
                </a:ext>
              </a:extLst>
            </p:cNvPr>
            <p:cNvSpPr txBox="1"/>
            <p:nvPr/>
          </p:nvSpPr>
          <p:spPr>
            <a:xfrm>
              <a:off x="299814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52D1D5EE-C1AE-3CF5-0CCE-342581CCE67A}"/>
                </a:ext>
              </a:extLst>
            </p:cNvPr>
            <p:cNvSpPr txBox="1"/>
            <p:nvPr/>
          </p:nvSpPr>
          <p:spPr>
            <a:xfrm>
              <a:off x="3253008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93" name="CaixaDeTexto 192">
              <a:extLst>
                <a:ext uri="{FF2B5EF4-FFF2-40B4-BE49-F238E27FC236}">
                  <a16:creationId xmlns:a16="http://schemas.microsoft.com/office/drawing/2014/main" id="{3E118766-E5BF-D2FE-2845-A19C095CB159}"/>
                </a:ext>
              </a:extLst>
            </p:cNvPr>
            <p:cNvSpPr txBox="1"/>
            <p:nvPr/>
          </p:nvSpPr>
          <p:spPr>
            <a:xfrm>
              <a:off x="274328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389070B0-E388-E2C1-085F-7000452B34CC}"/>
                </a:ext>
              </a:extLst>
            </p:cNvPr>
            <p:cNvSpPr txBox="1"/>
            <p:nvPr/>
          </p:nvSpPr>
          <p:spPr>
            <a:xfrm>
              <a:off x="248842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96" name="CaixaDeTexto 195">
              <a:extLst>
                <a:ext uri="{FF2B5EF4-FFF2-40B4-BE49-F238E27FC236}">
                  <a16:creationId xmlns:a16="http://schemas.microsoft.com/office/drawing/2014/main" id="{35D9CEA4-95D3-D2AD-C3FA-227770E289F6}"/>
                </a:ext>
              </a:extLst>
            </p:cNvPr>
            <p:cNvSpPr txBox="1"/>
            <p:nvPr/>
          </p:nvSpPr>
          <p:spPr>
            <a:xfrm>
              <a:off x="2983232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99" name="CaixaDeTexto 198">
              <a:extLst>
                <a:ext uri="{FF2B5EF4-FFF2-40B4-BE49-F238E27FC236}">
                  <a16:creationId xmlns:a16="http://schemas.microsoft.com/office/drawing/2014/main" id="{68E07BCD-1C5F-62BB-F486-79CAE3E6FE56}"/>
                </a:ext>
              </a:extLst>
            </p:cNvPr>
            <p:cNvSpPr txBox="1"/>
            <p:nvPr/>
          </p:nvSpPr>
          <p:spPr>
            <a:xfrm>
              <a:off x="2488427" y="558981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201" name="Conector reto 200">
              <a:extLst>
                <a:ext uri="{FF2B5EF4-FFF2-40B4-BE49-F238E27FC236}">
                  <a16:creationId xmlns:a16="http://schemas.microsoft.com/office/drawing/2014/main" id="{BBF1841F-C77F-140B-7AEA-B21E736C06BC}"/>
                </a:ext>
              </a:extLst>
            </p:cNvPr>
            <p:cNvCxnSpPr>
              <a:stCxn id="145" idx="2"/>
              <a:endCxn id="156" idx="0"/>
            </p:cNvCxnSpPr>
            <p:nvPr/>
          </p:nvCxnSpPr>
          <p:spPr>
            <a:xfrm flipH="1">
              <a:off x="2878175" y="4833155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to 201">
              <a:extLst>
                <a:ext uri="{FF2B5EF4-FFF2-40B4-BE49-F238E27FC236}">
                  <a16:creationId xmlns:a16="http://schemas.microsoft.com/office/drawing/2014/main" id="{9840F4B2-757D-3EFC-72E3-647231B5DA0F}"/>
                </a:ext>
              </a:extLst>
            </p:cNvPr>
            <p:cNvCxnSpPr>
              <a:cxnSpLocks/>
              <a:stCxn id="145" idx="2"/>
              <a:endCxn id="165" idx="0"/>
            </p:cNvCxnSpPr>
            <p:nvPr/>
          </p:nvCxnSpPr>
          <p:spPr>
            <a:xfrm>
              <a:off x="3133035" y="4833155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to 202">
              <a:extLst>
                <a:ext uri="{FF2B5EF4-FFF2-40B4-BE49-F238E27FC236}">
                  <a16:creationId xmlns:a16="http://schemas.microsoft.com/office/drawing/2014/main" id="{97D16AD8-B111-FB72-497A-C8A49C6E4DC2}"/>
                </a:ext>
              </a:extLst>
            </p:cNvPr>
            <p:cNvCxnSpPr>
              <a:cxnSpLocks/>
              <a:stCxn id="169" idx="0"/>
              <a:endCxn id="145" idx="2"/>
            </p:cNvCxnSpPr>
            <p:nvPr/>
          </p:nvCxnSpPr>
          <p:spPr>
            <a:xfrm flipH="1" flipV="1">
              <a:off x="3133035" y="4833155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to 203">
              <a:extLst>
                <a:ext uri="{FF2B5EF4-FFF2-40B4-BE49-F238E27FC236}">
                  <a16:creationId xmlns:a16="http://schemas.microsoft.com/office/drawing/2014/main" id="{411AA829-9B5C-992D-FCE8-0573E86FD7F2}"/>
                </a:ext>
              </a:extLst>
            </p:cNvPr>
            <p:cNvCxnSpPr>
              <a:cxnSpLocks/>
              <a:stCxn id="195" idx="2"/>
              <a:endCxn id="199" idx="0"/>
            </p:cNvCxnSpPr>
            <p:nvPr/>
          </p:nvCxnSpPr>
          <p:spPr>
            <a:xfrm>
              <a:off x="2623315" y="5481227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71246D74-184B-7C24-4A2E-EDA16FCD5A11}"/>
                </a:ext>
              </a:extLst>
            </p:cNvPr>
            <p:cNvCxnSpPr>
              <a:cxnSpLocks/>
              <a:stCxn id="156" idx="2"/>
              <a:endCxn id="195" idx="0"/>
            </p:cNvCxnSpPr>
            <p:nvPr/>
          </p:nvCxnSpPr>
          <p:spPr>
            <a:xfrm flipH="1">
              <a:off x="2623315" y="5157191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to 205">
              <a:extLst>
                <a:ext uri="{FF2B5EF4-FFF2-40B4-BE49-F238E27FC236}">
                  <a16:creationId xmlns:a16="http://schemas.microsoft.com/office/drawing/2014/main" id="{7A798BED-6EBE-6BC5-BC97-0313CBD905BA}"/>
                </a:ext>
              </a:extLst>
            </p:cNvPr>
            <p:cNvCxnSpPr>
              <a:cxnSpLocks/>
              <a:stCxn id="196" idx="0"/>
              <a:endCxn id="156" idx="2"/>
            </p:cNvCxnSpPr>
            <p:nvPr/>
          </p:nvCxnSpPr>
          <p:spPr>
            <a:xfrm flipH="1" flipV="1">
              <a:off x="2878175" y="5157191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1D35AB3C-FD8E-CC31-F8DB-446A3BE3976E}"/>
                </a:ext>
              </a:extLst>
            </p:cNvPr>
            <p:cNvCxnSpPr>
              <a:cxnSpLocks/>
              <a:stCxn id="193" idx="0"/>
              <a:endCxn id="156" idx="2"/>
            </p:cNvCxnSpPr>
            <p:nvPr/>
          </p:nvCxnSpPr>
          <p:spPr>
            <a:xfrm flipV="1">
              <a:off x="2878175" y="5157191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965C6C99-CCAA-C6AD-7B28-312B3C8F538C}"/>
                </a:ext>
              </a:extLst>
            </p:cNvPr>
            <p:cNvSpPr txBox="1"/>
            <p:nvPr/>
          </p:nvSpPr>
          <p:spPr>
            <a:xfrm>
              <a:off x="2983232" y="558894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F</a:t>
              </a:r>
              <a:endParaRPr lang="pt-BR" sz="1400" dirty="0"/>
            </a:p>
          </p:txBody>
        </p:sp>
        <p:cxnSp>
          <p:nvCxnSpPr>
            <p:cNvPr id="212" name="Conector reto 211">
              <a:extLst>
                <a:ext uri="{FF2B5EF4-FFF2-40B4-BE49-F238E27FC236}">
                  <a16:creationId xmlns:a16="http://schemas.microsoft.com/office/drawing/2014/main" id="{C9E81DFA-EC6D-225D-CBC1-24AD61CF2E8F}"/>
                </a:ext>
              </a:extLst>
            </p:cNvPr>
            <p:cNvCxnSpPr>
              <a:cxnSpLocks/>
              <a:stCxn id="196" idx="2"/>
              <a:endCxn id="210" idx="0"/>
            </p:cNvCxnSpPr>
            <p:nvPr/>
          </p:nvCxnSpPr>
          <p:spPr>
            <a:xfrm>
              <a:off x="3118120" y="5481227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CaixaDeTexto 212">
              <a:extLst>
                <a:ext uri="{FF2B5EF4-FFF2-40B4-BE49-F238E27FC236}">
                  <a16:creationId xmlns:a16="http://schemas.microsoft.com/office/drawing/2014/main" id="{3354B4E2-6DED-E110-BAFE-CFFE96AA800F}"/>
                </a:ext>
              </a:extLst>
            </p:cNvPr>
            <p:cNvSpPr txBox="1"/>
            <p:nvPr/>
          </p:nvSpPr>
          <p:spPr>
            <a:xfrm>
              <a:off x="2878178" y="4114236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(12)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  <p:cxnSp>
          <p:nvCxnSpPr>
            <p:cNvPr id="218" name="Conector de Seta Reta 217">
              <a:extLst>
                <a:ext uri="{FF2B5EF4-FFF2-40B4-BE49-F238E27FC236}">
                  <a16:creationId xmlns:a16="http://schemas.microsoft.com/office/drawing/2014/main" id="{653ABC1A-2A86-7DE7-6A3B-52106E7E2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1601" y="582130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424A7C5A-3E0A-0EB4-ED80-5DE3E9C399B2}"/>
              </a:ext>
            </a:extLst>
          </p:cNvPr>
          <p:cNvGrpSpPr/>
          <p:nvPr/>
        </p:nvGrpSpPr>
        <p:grpSpPr>
          <a:xfrm>
            <a:off x="4644008" y="4096814"/>
            <a:ext cx="1034357" cy="2267092"/>
            <a:chOff x="2488427" y="4114236"/>
            <a:chExt cx="1034357" cy="2267092"/>
          </a:xfrm>
        </p:grpSpPr>
        <p:sp>
          <p:nvSpPr>
            <p:cNvPr id="220" name="CaixaDeTexto 219">
              <a:extLst>
                <a:ext uri="{FF2B5EF4-FFF2-40B4-BE49-F238E27FC236}">
                  <a16:creationId xmlns:a16="http://schemas.microsoft.com/office/drawing/2014/main" id="{27CED055-BF78-AF03-3FB6-47ED84E3F693}"/>
                </a:ext>
              </a:extLst>
            </p:cNvPr>
            <p:cNvSpPr txBox="1"/>
            <p:nvPr/>
          </p:nvSpPr>
          <p:spPr>
            <a:xfrm>
              <a:off x="2998147" y="4617711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532944BD-5BE4-5710-408C-FBCB689DD24C}"/>
                </a:ext>
              </a:extLst>
            </p:cNvPr>
            <p:cNvSpPr txBox="1"/>
            <p:nvPr/>
          </p:nvSpPr>
          <p:spPr>
            <a:xfrm>
              <a:off x="274328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22" name="CaixaDeTexto 221">
              <a:extLst>
                <a:ext uri="{FF2B5EF4-FFF2-40B4-BE49-F238E27FC236}">
                  <a16:creationId xmlns:a16="http://schemas.microsoft.com/office/drawing/2014/main" id="{2ED17311-FCA5-3E18-CC7E-6A40139496AF}"/>
                </a:ext>
              </a:extLst>
            </p:cNvPr>
            <p:cNvSpPr txBox="1"/>
            <p:nvPr/>
          </p:nvSpPr>
          <p:spPr>
            <a:xfrm>
              <a:off x="299814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9F4F6323-D3FA-EF25-71E3-6CAE49EC824B}"/>
                </a:ext>
              </a:extLst>
            </p:cNvPr>
            <p:cNvSpPr txBox="1"/>
            <p:nvPr/>
          </p:nvSpPr>
          <p:spPr>
            <a:xfrm>
              <a:off x="3253008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88" name="CaixaDeTexto 287">
              <a:extLst>
                <a:ext uri="{FF2B5EF4-FFF2-40B4-BE49-F238E27FC236}">
                  <a16:creationId xmlns:a16="http://schemas.microsoft.com/office/drawing/2014/main" id="{BB3C4BC4-5DFB-D979-D6BF-7F4F7697E4EE}"/>
                </a:ext>
              </a:extLst>
            </p:cNvPr>
            <p:cNvSpPr txBox="1"/>
            <p:nvPr/>
          </p:nvSpPr>
          <p:spPr>
            <a:xfrm>
              <a:off x="274328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289" name="CaixaDeTexto 288">
              <a:extLst>
                <a:ext uri="{FF2B5EF4-FFF2-40B4-BE49-F238E27FC236}">
                  <a16:creationId xmlns:a16="http://schemas.microsoft.com/office/drawing/2014/main" id="{08576786-AC98-647C-2983-A4B455571545}"/>
                </a:ext>
              </a:extLst>
            </p:cNvPr>
            <p:cNvSpPr txBox="1"/>
            <p:nvPr/>
          </p:nvSpPr>
          <p:spPr>
            <a:xfrm>
              <a:off x="248842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8C920A7B-5DE0-00E4-A783-0F437FADC0E7}"/>
                </a:ext>
              </a:extLst>
            </p:cNvPr>
            <p:cNvSpPr txBox="1"/>
            <p:nvPr/>
          </p:nvSpPr>
          <p:spPr>
            <a:xfrm>
              <a:off x="2983232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93" name="CaixaDeTexto 292">
              <a:extLst>
                <a:ext uri="{FF2B5EF4-FFF2-40B4-BE49-F238E27FC236}">
                  <a16:creationId xmlns:a16="http://schemas.microsoft.com/office/drawing/2014/main" id="{29FABA45-C3D6-2028-13FD-7C1018ED5386}"/>
                </a:ext>
              </a:extLst>
            </p:cNvPr>
            <p:cNvSpPr txBox="1"/>
            <p:nvPr/>
          </p:nvSpPr>
          <p:spPr>
            <a:xfrm>
              <a:off x="2488427" y="558981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295" name="Conector reto 294">
              <a:extLst>
                <a:ext uri="{FF2B5EF4-FFF2-40B4-BE49-F238E27FC236}">
                  <a16:creationId xmlns:a16="http://schemas.microsoft.com/office/drawing/2014/main" id="{B9B1C492-2AB7-E694-C7D1-0CD9E421EC74}"/>
                </a:ext>
              </a:extLst>
            </p:cNvPr>
            <p:cNvCxnSpPr>
              <a:stCxn id="220" idx="2"/>
              <a:endCxn id="221" idx="0"/>
            </p:cNvCxnSpPr>
            <p:nvPr/>
          </p:nvCxnSpPr>
          <p:spPr>
            <a:xfrm flipH="1">
              <a:off x="2878175" y="4833155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to 295">
              <a:extLst>
                <a:ext uri="{FF2B5EF4-FFF2-40B4-BE49-F238E27FC236}">
                  <a16:creationId xmlns:a16="http://schemas.microsoft.com/office/drawing/2014/main" id="{3451B3F9-61B1-55C6-F002-C7252796FD1E}"/>
                </a:ext>
              </a:extLst>
            </p:cNvPr>
            <p:cNvCxnSpPr>
              <a:cxnSpLocks/>
              <a:stCxn id="220" idx="2"/>
              <a:endCxn id="222" idx="0"/>
            </p:cNvCxnSpPr>
            <p:nvPr/>
          </p:nvCxnSpPr>
          <p:spPr>
            <a:xfrm>
              <a:off x="3133035" y="4833155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to 296">
              <a:extLst>
                <a:ext uri="{FF2B5EF4-FFF2-40B4-BE49-F238E27FC236}">
                  <a16:creationId xmlns:a16="http://schemas.microsoft.com/office/drawing/2014/main" id="{4A087458-7C6C-DE8E-1022-D2504E36D499}"/>
                </a:ext>
              </a:extLst>
            </p:cNvPr>
            <p:cNvCxnSpPr>
              <a:cxnSpLocks/>
              <a:stCxn id="223" idx="0"/>
              <a:endCxn id="220" idx="2"/>
            </p:cNvCxnSpPr>
            <p:nvPr/>
          </p:nvCxnSpPr>
          <p:spPr>
            <a:xfrm flipH="1" flipV="1">
              <a:off x="3133035" y="4833155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to 297">
              <a:extLst>
                <a:ext uri="{FF2B5EF4-FFF2-40B4-BE49-F238E27FC236}">
                  <a16:creationId xmlns:a16="http://schemas.microsoft.com/office/drawing/2014/main" id="{DB380D3C-4863-2B2B-866C-3BBFCB28220C}"/>
                </a:ext>
              </a:extLst>
            </p:cNvPr>
            <p:cNvCxnSpPr>
              <a:cxnSpLocks/>
              <a:stCxn id="289" idx="2"/>
              <a:endCxn id="293" idx="0"/>
            </p:cNvCxnSpPr>
            <p:nvPr/>
          </p:nvCxnSpPr>
          <p:spPr>
            <a:xfrm>
              <a:off x="2623315" y="5481227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to 298">
              <a:extLst>
                <a:ext uri="{FF2B5EF4-FFF2-40B4-BE49-F238E27FC236}">
                  <a16:creationId xmlns:a16="http://schemas.microsoft.com/office/drawing/2014/main" id="{6D624D50-E1D1-C7B6-1D44-A5B37D417FF4}"/>
                </a:ext>
              </a:extLst>
            </p:cNvPr>
            <p:cNvCxnSpPr>
              <a:cxnSpLocks/>
              <a:stCxn id="221" idx="2"/>
              <a:endCxn id="289" idx="0"/>
            </p:cNvCxnSpPr>
            <p:nvPr/>
          </p:nvCxnSpPr>
          <p:spPr>
            <a:xfrm flipH="1">
              <a:off x="2623315" y="5157191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to 299">
              <a:extLst>
                <a:ext uri="{FF2B5EF4-FFF2-40B4-BE49-F238E27FC236}">
                  <a16:creationId xmlns:a16="http://schemas.microsoft.com/office/drawing/2014/main" id="{8F6440AA-E5B0-F427-CD25-55DBBE13C97B}"/>
                </a:ext>
              </a:extLst>
            </p:cNvPr>
            <p:cNvCxnSpPr>
              <a:cxnSpLocks/>
              <a:stCxn id="290" idx="0"/>
              <a:endCxn id="221" idx="2"/>
            </p:cNvCxnSpPr>
            <p:nvPr/>
          </p:nvCxnSpPr>
          <p:spPr>
            <a:xfrm flipH="1" flipV="1">
              <a:off x="2878175" y="5157191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to 300">
              <a:extLst>
                <a:ext uri="{FF2B5EF4-FFF2-40B4-BE49-F238E27FC236}">
                  <a16:creationId xmlns:a16="http://schemas.microsoft.com/office/drawing/2014/main" id="{FE26A7D2-9672-7786-9877-0BF2D9A95268}"/>
                </a:ext>
              </a:extLst>
            </p:cNvPr>
            <p:cNvCxnSpPr>
              <a:cxnSpLocks/>
              <a:stCxn id="288" idx="0"/>
              <a:endCxn id="221" idx="2"/>
            </p:cNvCxnSpPr>
            <p:nvPr/>
          </p:nvCxnSpPr>
          <p:spPr>
            <a:xfrm flipV="1">
              <a:off x="2878175" y="5157191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CaixaDeTexto 303">
              <a:extLst>
                <a:ext uri="{FF2B5EF4-FFF2-40B4-BE49-F238E27FC236}">
                  <a16:creationId xmlns:a16="http://schemas.microsoft.com/office/drawing/2014/main" id="{793173B8-BB73-C970-E5CD-A2025C7276FE}"/>
                </a:ext>
              </a:extLst>
            </p:cNvPr>
            <p:cNvSpPr txBox="1"/>
            <p:nvPr/>
          </p:nvSpPr>
          <p:spPr>
            <a:xfrm>
              <a:off x="2983232" y="558894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F</a:t>
              </a:r>
              <a:endParaRPr lang="pt-BR" sz="1400" dirty="0"/>
            </a:p>
          </p:txBody>
        </p:sp>
        <p:cxnSp>
          <p:nvCxnSpPr>
            <p:cNvPr id="306" name="Conector reto 305">
              <a:extLst>
                <a:ext uri="{FF2B5EF4-FFF2-40B4-BE49-F238E27FC236}">
                  <a16:creationId xmlns:a16="http://schemas.microsoft.com/office/drawing/2014/main" id="{869D8E4E-A895-A5FD-E8DA-0B3D41D467CF}"/>
                </a:ext>
              </a:extLst>
            </p:cNvPr>
            <p:cNvCxnSpPr>
              <a:cxnSpLocks/>
              <a:stCxn id="290" idx="2"/>
              <a:endCxn id="304" idx="0"/>
            </p:cNvCxnSpPr>
            <p:nvPr/>
          </p:nvCxnSpPr>
          <p:spPr>
            <a:xfrm>
              <a:off x="3118120" y="5481227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A8D81A7C-23AB-07ED-6665-A2625AA2B76F}"/>
                </a:ext>
              </a:extLst>
            </p:cNvPr>
            <p:cNvSpPr txBox="1"/>
            <p:nvPr/>
          </p:nvSpPr>
          <p:spPr>
            <a:xfrm>
              <a:off x="2878178" y="4114236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(13)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  <p:sp>
          <p:nvSpPr>
            <p:cNvPr id="309" name="CaixaDeTexto 308">
              <a:extLst>
                <a:ext uri="{FF2B5EF4-FFF2-40B4-BE49-F238E27FC236}">
                  <a16:creationId xmlns:a16="http://schemas.microsoft.com/office/drawing/2014/main" id="{BB69FFB8-E1C7-A003-DEE4-409A82C16FAB}"/>
                </a:ext>
              </a:extLst>
            </p:cNvPr>
            <p:cNvSpPr txBox="1"/>
            <p:nvPr/>
          </p:nvSpPr>
          <p:spPr>
            <a:xfrm>
              <a:off x="2983232" y="5913855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311" name="Conector reto 310">
              <a:extLst>
                <a:ext uri="{FF2B5EF4-FFF2-40B4-BE49-F238E27FC236}">
                  <a16:creationId xmlns:a16="http://schemas.microsoft.com/office/drawing/2014/main" id="{455C7760-4BEC-0E93-ADC2-CBC1A0C480BF}"/>
                </a:ext>
              </a:extLst>
            </p:cNvPr>
            <p:cNvCxnSpPr>
              <a:cxnSpLocks/>
              <a:stCxn id="304" idx="2"/>
              <a:endCxn id="309" idx="0"/>
            </p:cNvCxnSpPr>
            <p:nvPr/>
          </p:nvCxnSpPr>
          <p:spPr>
            <a:xfrm>
              <a:off x="3118120" y="5804393"/>
              <a:ext cx="0" cy="10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de Seta Reta 311">
              <a:extLst>
                <a:ext uri="{FF2B5EF4-FFF2-40B4-BE49-F238E27FC236}">
                  <a16:creationId xmlns:a16="http://schemas.microsoft.com/office/drawing/2014/main" id="{108BF120-77A9-3DB0-96F6-3B3FE8144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120" y="6165884"/>
              <a:ext cx="0" cy="2154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Agrupar 313">
            <a:extLst>
              <a:ext uri="{FF2B5EF4-FFF2-40B4-BE49-F238E27FC236}">
                <a16:creationId xmlns:a16="http://schemas.microsoft.com/office/drawing/2014/main" id="{25B17F38-5BA2-EC77-6C1C-9E99BB0B3891}"/>
              </a:ext>
            </a:extLst>
          </p:cNvPr>
          <p:cNvGrpSpPr/>
          <p:nvPr/>
        </p:nvGrpSpPr>
        <p:grpSpPr>
          <a:xfrm>
            <a:off x="5796136" y="4114236"/>
            <a:ext cx="1034357" cy="2267092"/>
            <a:chOff x="2488427" y="4114236"/>
            <a:chExt cx="1034357" cy="2267092"/>
          </a:xfrm>
        </p:grpSpPr>
        <p:sp>
          <p:nvSpPr>
            <p:cNvPr id="315" name="CaixaDeTexto 314">
              <a:extLst>
                <a:ext uri="{FF2B5EF4-FFF2-40B4-BE49-F238E27FC236}">
                  <a16:creationId xmlns:a16="http://schemas.microsoft.com/office/drawing/2014/main" id="{8515C8DD-C70B-F58D-B48F-C6B2410E3F46}"/>
                </a:ext>
              </a:extLst>
            </p:cNvPr>
            <p:cNvSpPr txBox="1"/>
            <p:nvPr/>
          </p:nvSpPr>
          <p:spPr>
            <a:xfrm>
              <a:off x="2998147" y="4617711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85198CA8-1BAB-9381-CB9D-DC1BD2F1E72D}"/>
                </a:ext>
              </a:extLst>
            </p:cNvPr>
            <p:cNvSpPr txBox="1"/>
            <p:nvPr/>
          </p:nvSpPr>
          <p:spPr>
            <a:xfrm>
              <a:off x="274328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A489C534-0394-F910-D2AF-62E374BF79FE}"/>
                </a:ext>
              </a:extLst>
            </p:cNvPr>
            <p:cNvSpPr txBox="1"/>
            <p:nvPr/>
          </p:nvSpPr>
          <p:spPr>
            <a:xfrm>
              <a:off x="299814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4D22E505-E4B1-811B-218E-68D2AF5A84B0}"/>
                </a:ext>
              </a:extLst>
            </p:cNvPr>
            <p:cNvSpPr txBox="1"/>
            <p:nvPr/>
          </p:nvSpPr>
          <p:spPr>
            <a:xfrm>
              <a:off x="3253008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D58F9983-D266-6EA6-CD19-33691BED781E}"/>
                </a:ext>
              </a:extLst>
            </p:cNvPr>
            <p:cNvSpPr txBox="1"/>
            <p:nvPr/>
          </p:nvSpPr>
          <p:spPr>
            <a:xfrm>
              <a:off x="274328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320" name="CaixaDeTexto 319">
              <a:extLst>
                <a:ext uri="{FF2B5EF4-FFF2-40B4-BE49-F238E27FC236}">
                  <a16:creationId xmlns:a16="http://schemas.microsoft.com/office/drawing/2014/main" id="{34E0038D-9754-2168-0C9D-B6ACFE3D6ECA}"/>
                </a:ext>
              </a:extLst>
            </p:cNvPr>
            <p:cNvSpPr txBox="1"/>
            <p:nvPr/>
          </p:nvSpPr>
          <p:spPr>
            <a:xfrm>
              <a:off x="248842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321" name="CaixaDeTexto 320">
              <a:extLst>
                <a:ext uri="{FF2B5EF4-FFF2-40B4-BE49-F238E27FC236}">
                  <a16:creationId xmlns:a16="http://schemas.microsoft.com/office/drawing/2014/main" id="{0F68BA60-2942-566F-DA83-FFD0170DD9EE}"/>
                </a:ext>
              </a:extLst>
            </p:cNvPr>
            <p:cNvSpPr txBox="1"/>
            <p:nvPr/>
          </p:nvSpPr>
          <p:spPr>
            <a:xfrm>
              <a:off x="2983232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3274686E-2758-2285-E765-7339898AFDE5}"/>
                </a:ext>
              </a:extLst>
            </p:cNvPr>
            <p:cNvSpPr txBox="1"/>
            <p:nvPr/>
          </p:nvSpPr>
          <p:spPr>
            <a:xfrm>
              <a:off x="2488427" y="558981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323" name="Conector reto 322">
              <a:extLst>
                <a:ext uri="{FF2B5EF4-FFF2-40B4-BE49-F238E27FC236}">
                  <a16:creationId xmlns:a16="http://schemas.microsoft.com/office/drawing/2014/main" id="{6D69FCAB-51FC-9C55-FF73-505977BAE85B}"/>
                </a:ext>
              </a:extLst>
            </p:cNvPr>
            <p:cNvCxnSpPr>
              <a:stCxn id="315" idx="2"/>
              <a:endCxn id="316" idx="0"/>
            </p:cNvCxnSpPr>
            <p:nvPr/>
          </p:nvCxnSpPr>
          <p:spPr>
            <a:xfrm flipH="1">
              <a:off x="2878175" y="4833155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to 323">
              <a:extLst>
                <a:ext uri="{FF2B5EF4-FFF2-40B4-BE49-F238E27FC236}">
                  <a16:creationId xmlns:a16="http://schemas.microsoft.com/office/drawing/2014/main" id="{EFE35953-98EF-7C20-E4C6-7A78AD35FDE0}"/>
                </a:ext>
              </a:extLst>
            </p:cNvPr>
            <p:cNvCxnSpPr>
              <a:cxnSpLocks/>
              <a:stCxn id="315" idx="2"/>
              <a:endCxn id="317" idx="0"/>
            </p:cNvCxnSpPr>
            <p:nvPr/>
          </p:nvCxnSpPr>
          <p:spPr>
            <a:xfrm>
              <a:off x="3133035" y="4833155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to 324">
              <a:extLst>
                <a:ext uri="{FF2B5EF4-FFF2-40B4-BE49-F238E27FC236}">
                  <a16:creationId xmlns:a16="http://schemas.microsoft.com/office/drawing/2014/main" id="{DAF0BB90-4DA9-4D1D-CCAE-748097F0430C}"/>
                </a:ext>
              </a:extLst>
            </p:cNvPr>
            <p:cNvCxnSpPr>
              <a:cxnSpLocks/>
              <a:stCxn id="318" idx="0"/>
              <a:endCxn id="315" idx="2"/>
            </p:cNvCxnSpPr>
            <p:nvPr/>
          </p:nvCxnSpPr>
          <p:spPr>
            <a:xfrm flipH="1" flipV="1">
              <a:off x="3133035" y="4833155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to 325">
              <a:extLst>
                <a:ext uri="{FF2B5EF4-FFF2-40B4-BE49-F238E27FC236}">
                  <a16:creationId xmlns:a16="http://schemas.microsoft.com/office/drawing/2014/main" id="{4197155B-2663-0C07-CFAF-4CB536824D6C}"/>
                </a:ext>
              </a:extLst>
            </p:cNvPr>
            <p:cNvCxnSpPr>
              <a:cxnSpLocks/>
              <a:stCxn id="320" idx="2"/>
              <a:endCxn id="322" idx="0"/>
            </p:cNvCxnSpPr>
            <p:nvPr/>
          </p:nvCxnSpPr>
          <p:spPr>
            <a:xfrm>
              <a:off x="2623315" y="5481227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to 326">
              <a:extLst>
                <a:ext uri="{FF2B5EF4-FFF2-40B4-BE49-F238E27FC236}">
                  <a16:creationId xmlns:a16="http://schemas.microsoft.com/office/drawing/2014/main" id="{AAEAA275-1250-0F93-2C44-E8D7FF4368D6}"/>
                </a:ext>
              </a:extLst>
            </p:cNvPr>
            <p:cNvCxnSpPr>
              <a:cxnSpLocks/>
              <a:stCxn id="316" idx="2"/>
              <a:endCxn id="320" idx="0"/>
            </p:cNvCxnSpPr>
            <p:nvPr/>
          </p:nvCxnSpPr>
          <p:spPr>
            <a:xfrm flipH="1">
              <a:off x="2623315" y="5157191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to 327">
              <a:extLst>
                <a:ext uri="{FF2B5EF4-FFF2-40B4-BE49-F238E27FC236}">
                  <a16:creationId xmlns:a16="http://schemas.microsoft.com/office/drawing/2014/main" id="{EACAF102-A2D4-3C7B-7BFE-F8011EBB9E86}"/>
                </a:ext>
              </a:extLst>
            </p:cNvPr>
            <p:cNvCxnSpPr>
              <a:cxnSpLocks/>
              <a:stCxn id="321" idx="0"/>
              <a:endCxn id="316" idx="2"/>
            </p:cNvCxnSpPr>
            <p:nvPr/>
          </p:nvCxnSpPr>
          <p:spPr>
            <a:xfrm flipH="1" flipV="1">
              <a:off x="2878175" y="5157191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ector reto 328">
              <a:extLst>
                <a:ext uri="{FF2B5EF4-FFF2-40B4-BE49-F238E27FC236}">
                  <a16:creationId xmlns:a16="http://schemas.microsoft.com/office/drawing/2014/main" id="{90ADAF61-A985-0806-D0F1-68EBC541584B}"/>
                </a:ext>
              </a:extLst>
            </p:cNvPr>
            <p:cNvCxnSpPr>
              <a:cxnSpLocks/>
              <a:stCxn id="319" idx="0"/>
              <a:endCxn id="316" idx="2"/>
            </p:cNvCxnSpPr>
            <p:nvPr/>
          </p:nvCxnSpPr>
          <p:spPr>
            <a:xfrm flipV="1">
              <a:off x="2878175" y="5157191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ixaDeTexto 329">
              <a:extLst>
                <a:ext uri="{FF2B5EF4-FFF2-40B4-BE49-F238E27FC236}">
                  <a16:creationId xmlns:a16="http://schemas.microsoft.com/office/drawing/2014/main" id="{D97AFF34-EE9C-7244-978E-3319D36C3DEF}"/>
                </a:ext>
              </a:extLst>
            </p:cNvPr>
            <p:cNvSpPr txBox="1"/>
            <p:nvPr/>
          </p:nvSpPr>
          <p:spPr>
            <a:xfrm>
              <a:off x="2983232" y="558894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F</a:t>
              </a:r>
              <a:endParaRPr lang="pt-BR" sz="1400" dirty="0"/>
            </a:p>
          </p:txBody>
        </p:sp>
        <p:cxnSp>
          <p:nvCxnSpPr>
            <p:cNvPr id="331" name="Conector reto 330">
              <a:extLst>
                <a:ext uri="{FF2B5EF4-FFF2-40B4-BE49-F238E27FC236}">
                  <a16:creationId xmlns:a16="http://schemas.microsoft.com/office/drawing/2014/main" id="{E95F5B03-8624-FB71-0129-F5FB61AF2E2B}"/>
                </a:ext>
              </a:extLst>
            </p:cNvPr>
            <p:cNvCxnSpPr>
              <a:cxnSpLocks/>
              <a:stCxn id="321" idx="2"/>
              <a:endCxn id="330" idx="0"/>
            </p:cNvCxnSpPr>
            <p:nvPr/>
          </p:nvCxnSpPr>
          <p:spPr>
            <a:xfrm>
              <a:off x="3118120" y="5481227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CaixaDeTexto 331">
              <a:extLst>
                <a:ext uri="{FF2B5EF4-FFF2-40B4-BE49-F238E27FC236}">
                  <a16:creationId xmlns:a16="http://schemas.microsoft.com/office/drawing/2014/main" id="{AC790615-1E11-8BC4-B1EB-60253E520E7B}"/>
                </a:ext>
              </a:extLst>
            </p:cNvPr>
            <p:cNvSpPr txBox="1"/>
            <p:nvPr/>
          </p:nvSpPr>
          <p:spPr>
            <a:xfrm>
              <a:off x="2878178" y="4114236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(14)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  <p:sp>
          <p:nvSpPr>
            <p:cNvPr id="333" name="CaixaDeTexto 332">
              <a:extLst>
                <a:ext uri="{FF2B5EF4-FFF2-40B4-BE49-F238E27FC236}">
                  <a16:creationId xmlns:a16="http://schemas.microsoft.com/office/drawing/2014/main" id="{0F7427C6-39BF-E5D6-EA13-2C88DF907F16}"/>
                </a:ext>
              </a:extLst>
            </p:cNvPr>
            <p:cNvSpPr txBox="1"/>
            <p:nvPr/>
          </p:nvSpPr>
          <p:spPr>
            <a:xfrm>
              <a:off x="2983232" y="5913855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b</a:t>
              </a:r>
            </a:p>
          </p:txBody>
        </p:sp>
        <p:cxnSp>
          <p:nvCxnSpPr>
            <p:cNvPr id="334" name="Conector reto 333">
              <a:extLst>
                <a:ext uri="{FF2B5EF4-FFF2-40B4-BE49-F238E27FC236}">
                  <a16:creationId xmlns:a16="http://schemas.microsoft.com/office/drawing/2014/main" id="{EF06CFAE-D516-4AC7-19AD-90BF7D1E04CD}"/>
                </a:ext>
              </a:extLst>
            </p:cNvPr>
            <p:cNvCxnSpPr>
              <a:cxnSpLocks/>
              <a:stCxn id="330" idx="2"/>
              <a:endCxn id="333" idx="0"/>
            </p:cNvCxnSpPr>
            <p:nvPr/>
          </p:nvCxnSpPr>
          <p:spPr>
            <a:xfrm>
              <a:off x="3118120" y="5804393"/>
              <a:ext cx="0" cy="10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de Seta Reta 334">
              <a:extLst>
                <a:ext uri="{FF2B5EF4-FFF2-40B4-BE49-F238E27FC236}">
                  <a16:creationId xmlns:a16="http://schemas.microsoft.com/office/drawing/2014/main" id="{F7579415-256A-1C2E-4BDE-9AF143CBB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1113" y="616588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Agrupar 335">
            <a:extLst>
              <a:ext uri="{FF2B5EF4-FFF2-40B4-BE49-F238E27FC236}">
                <a16:creationId xmlns:a16="http://schemas.microsoft.com/office/drawing/2014/main" id="{6818987D-681E-2BE8-BCDC-4ABE5C996F71}"/>
              </a:ext>
            </a:extLst>
          </p:cNvPr>
          <p:cNvGrpSpPr/>
          <p:nvPr/>
        </p:nvGrpSpPr>
        <p:grpSpPr>
          <a:xfrm>
            <a:off x="6922019" y="4125920"/>
            <a:ext cx="1034357" cy="2015063"/>
            <a:chOff x="2488427" y="4114236"/>
            <a:chExt cx="1034357" cy="2015063"/>
          </a:xfrm>
        </p:grpSpPr>
        <p:sp>
          <p:nvSpPr>
            <p:cNvPr id="337" name="CaixaDeTexto 336">
              <a:extLst>
                <a:ext uri="{FF2B5EF4-FFF2-40B4-BE49-F238E27FC236}">
                  <a16:creationId xmlns:a16="http://schemas.microsoft.com/office/drawing/2014/main" id="{F584ED4C-4067-08F9-7667-59B46FAEC34A}"/>
                </a:ext>
              </a:extLst>
            </p:cNvPr>
            <p:cNvSpPr txBox="1"/>
            <p:nvPr/>
          </p:nvSpPr>
          <p:spPr>
            <a:xfrm>
              <a:off x="2998147" y="4617711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338" name="CaixaDeTexto 337">
              <a:extLst>
                <a:ext uri="{FF2B5EF4-FFF2-40B4-BE49-F238E27FC236}">
                  <a16:creationId xmlns:a16="http://schemas.microsoft.com/office/drawing/2014/main" id="{DC128CF4-4B10-A2B8-5480-0B5D4EB58B13}"/>
                </a:ext>
              </a:extLst>
            </p:cNvPr>
            <p:cNvSpPr txBox="1"/>
            <p:nvPr/>
          </p:nvSpPr>
          <p:spPr>
            <a:xfrm>
              <a:off x="274328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339" name="CaixaDeTexto 338">
              <a:extLst>
                <a:ext uri="{FF2B5EF4-FFF2-40B4-BE49-F238E27FC236}">
                  <a16:creationId xmlns:a16="http://schemas.microsoft.com/office/drawing/2014/main" id="{2B672B27-BD74-3FA0-A11E-3F2614EB91B3}"/>
                </a:ext>
              </a:extLst>
            </p:cNvPr>
            <p:cNvSpPr txBox="1"/>
            <p:nvPr/>
          </p:nvSpPr>
          <p:spPr>
            <a:xfrm>
              <a:off x="2998147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+</a:t>
              </a:r>
            </a:p>
          </p:txBody>
        </p:sp>
        <p:sp>
          <p:nvSpPr>
            <p:cNvPr id="340" name="CaixaDeTexto 339">
              <a:extLst>
                <a:ext uri="{FF2B5EF4-FFF2-40B4-BE49-F238E27FC236}">
                  <a16:creationId xmlns:a16="http://schemas.microsoft.com/office/drawing/2014/main" id="{6A220531-9B0C-CB91-A1A4-080DB834A604}"/>
                </a:ext>
              </a:extLst>
            </p:cNvPr>
            <p:cNvSpPr txBox="1"/>
            <p:nvPr/>
          </p:nvSpPr>
          <p:spPr>
            <a:xfrm>
              <a:off x="3253008" y="4941747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341" name="CaixaDeTexto 340">
              <a:extLst>
                <a:ext uri="{FF2B5EF4-FFF2-40B4-BE49-F238E27FC236}">
                  <a16:creationId xmlns:a16="http://schemas.microsoft.com/office/drawing/2014/main" id="{CD303D5B-4CB5-87AA-72AD-ED046EB844F6}"/>
                </a:ext>
              </a:extLst>
            </p:cNvPr>
            <p:cNvSpPr txBox="1"/>
            <p:nvPr/>
          </p:nvSpPr>
          <p:spPr>
            <a:xfrm>
              <a:off x="274328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342" name="CaixaDeTexto 341">
              <a:extLst>
                <a:ext uri="{FF2B5EF4-FFF2-40B4-BE49-F238E27FC236}">
                  <a16:creationId xmlns:a16="http://schemas.microsoft.com/office/drawing/2014/main" id="{BDFDEFC5-C7A0-8EE6-7247-16FCFA8DA0A5}"/>
                </a:ext>
              </a:extLst>
            </p:cNvPr>
            <p:cNvSpPr txBox="1"/>
            <p:nvPr/>
          </p:nvSpPr>
          <p:spPr>
            <a:xfrm>
              <a:off x="2488427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343" name="CaixaDeTexto 342">
              <a:extLst>
                <a:ext uri="{FF2B5EF4-FFF2-40B4-BE49-F238E27FC236}">
                  <a16:creationId xmlns:a16="http://schemas.microsoft.com/office/drawing/2014/main" id="{F14FE230-8055-40FE-DF96-4FC02F338F48}"/>
                </a:ext>
              </a:extLst>
            </p:cNvPr>
            <p:cNvSpPr txBox="1"/>
            <p:nvPr/>
          </p:nvSpPr>
          <p:spPr>
            <a:xfrm>
              <a:off x="2983232" y="5265783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344" name="CaixaDeTexto 343">
              <a:extLst>
                <a:ext uri="{FF2B5EF4-FFF2-40B4-BE49-F238E27FC236}">
                  <a16:creationId xmlns:a16="http://schemas.microsoft.com/office/drawing/2014/main" id="{2B1C77B3-7C68-C59D-A60D-5D22A5D835F2}"/>
                </a:ext>
              </a:extLst>
            </p:cNvPr>
            <p:cNvSpPr txBox="1"/>
            <p:nvPr/>
          </p:nvSpPr>
          <p:spPr>
            <a:xfrm>
              <a:off x="2488427" y="558981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345" name="Conector reto 344">
              <a:extLst>
                <a:ext uri="{FF2B5EF4-FFF2-40B4-BE49-F238E27FC236}">
                  <a16:creationId xmlns:a16="http://schemas.microsoft.com/office/drawing/2014/main" id="{92C3D207-2700-B0C3-CFE4-621A5D54BDD4}"/>
                </a:ext>
              </a:extLst>
            </p:cNvPr>
            <p:cNvCxnSpPr>
              <a:stCxn id="337" idx="2"/>
              <a:endCxn id="338" idx="0"/>
            </p:cNvCxnSpPr>
            <p:nvPr/>
          </p:nvCxnSpPr>
          <p:spPr>
            <a:xfrm flipH="1">
              <a:off x="2878175" y="4833155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>
              <a:extLst>
                <a:ext uri="{FF2B5EF4-FFF2-40B4-BE49-F238E27FC236}">
                  <a16:creationId xmlns:a16="http://schemas.microsoft.com/office/drawing/2014/main" id="{98EBA95A-8446-A444-77A3-E7C88E7670AA}"/>
                </a:ext>
              </a:extLst>
            </p:cNvPr>
            <p:cNvCxnSpPr>
              <a:cxnSpLocks/>
              <a:stCxn id="337" idx="2"/>
              <a:endCxn id="339" idx="0"/>
            </p:cNvCxnSpPr>
            <p:nvPr/>
          </p:nvCxnSpPr>
          <p:spPr>
            <a:xfrm>
              <a:off x="3133035" y="4833155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to 346">
              <a:extLst>
                <a:ext uri="{FF2B5EF4-FFF2-40B4-BE49-F238E27FC236}">
                  <a16:creationId xmlns:a16="http://schemas.microsoft.com/office/drawing/2014/main" id="{B149ADC6-5C51-28E2-EA14-D3E2C5F12A8D}"/>
                </a:ext>
              </a:extLst>
            </p:cNvPr>
            <p:cNvCxnSpPr>
              <a:cxnSpLocks/>
              <a:stCxn id="340" idx="0"/>
              <a:endCxn id="337" idx="2"/>
            </p:cNvCxnSpPr>
            <p:nvPr/>
          </p:nvCxnSpPr>
          <p:spPr>
            <a:xfrm flipH="1" flipV="1">
              <a:off x="3133035" y="4833155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to 347">
              <a:extLst>
                <a:ext uri="{FF2B5EF4-FFF2-40B4-BE49-F238E27FC236}">
                  <a16:creationId xmlns:a16="http://schemas.microsoft.com/office/drawing/2014/main" id="{3F9B9EE6-C9BD-03BD-B6F5-D41E7BC4B040}"/>
                </a:ext>
              </a:extLst>
            </p:cNvPr>
            <p:cNvCxnSpPr>
              <a:cxnSpLocks/>
              <a:stCxn id="342" idx="2"/>
              <a:endCxn id="344" idx="0"/>
            </p:cNvCxnSpPr>
            <p:nvPr/>
          </p:nvCxnSpPr>
          <p:spPr>
            <a:xfrm>
              <a:off x="2623315" y="5481227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to 348">
              <a:extLst>
                <a:ext uri="{FF2B5EF4-FFF2-40B4-BE49-F238E27FC236}">
                  <a16:creationId xmlns:a16="http://schemas.microsoft.com/office/drawing/2014/main" id="{300D16A0-7C9F-3FC5-DE5F-F6ED0680AFBF}"/>
                </a:ext>
              </a:extLst>
            </p:cNvPr>
            <p:cNvCxnSpPr>
              <a:cxnSpLocks/>
              <a:stCxn id="338" idx="2"/>
              <a:endCxn id="342" idx="0"/>
            </p:cNvCxnSpPr>
            <p:nvPr/>
          </p:nvCxnSpPr>
          <p:spPr>
            <a:xfrm flipH="1">
              <a:off x="2623315" y="5157191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>
              <a:extLst>
                <a:ext uri="{FF2B5EF4-FFF2-40B4-BE49-F238E27FC236}">
                  <a16:creationId xmlns:a16="http://schemas.microsoft.com/office/drawing/2014/main" id="{8AC48994-755B-C0E7-7473-28615E9CF749}"/>
                </a:ext>
              </a:extLst>
            </p:cNvPr>
            <p:cNvCxnSpPr>
              <a:cxnSpLocks/>
              <a:stCxn id="343" idx="0"/>
              <a:endCxn id="338" idx="2"/>
            </p:cNvCxnSpPr>
            <p:nvPr/>
          </p:nvCxnSpPr>
          <p:spPr>
            <a:xfrm flipH="1" flipV="1">
              <a:off x="2878175" y="5157191"/>
              <a:ext cx="23994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to 350">
              <a:extLst>
                <a:ext uri="{FF2B5EF4-FFF2-40B4-BE49-F238E27FC236}">
                  <a16:creationId xmlns:a16="http://schemas.microsoft.com/office/drawing/2014/main" id="{F0291A86-2EF0-79C0-CA1E-7A37072BFA66}"/>
                </a:ext>
              </a:extLst>
            </p:cNvPr>
            <p:cNvCxnSpPr>
              <a:cxnSpLocks/>
              <a:stCxn id="341" idx="0"/>
              <a:endCxn id="338" idx="2"/>
            </p:cNvCxnSpPr>
            <p:nvPr/>
          </p:nvCxnSpPr>
          <p:spPr>
            <a:xfrm flipV="1">
              <a:off x="2878175" y="5157191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CaixaDeTexto 351">
              <a:extLst>
                <a:ext uri="{FF2B5EF4-FFF2-40B4-BE49-F238E27FC236}">
                  <a16:creationId xmlns:a16="http://schemas.microsoft.com/office/drawing/2014/main" id="{BB04CE02-3549-225C-683D-0D12C384FA3E}"/>
                </a:ext>
              </a:extLst>
            </p:cNvPr>
            <p:cNvSpPr txBox="1"/>
            <p:nvPr/>
          </p:nvSpPr>
          <p:spPr>
            <a:xfrm>
              <a:off x="2983232" y="5588949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F</a:t>
              </a:r>
              <a:endParaRPr lang="pt-BR" sz="1400" dirty="0"/>
            </a:p>
          </p:txBody>
        </p:sp>
        <p:cxnSp>
          <p:nvCxnSpPr>
            <p:cNvPr id="353" name="Conector reto 352">
              <a:extLst>
                <a:ext uri="{FF2B5EF4-FFF2-40B4-BE49-F238E27FC236}">
                  <a16:creationId xmlns:a16="http://schemas.microsoft.com/office/drawing/2014/main" id="{730106AC-3BA4-ACB1-91E1-84DBF4C9A2F2}"/>
                </a:ext>
              </a:extLst>
            </p:cNvPr>
            <p:cNvCxnSpPr>
              <a:cxnSpLocks/>
              <a:stCxn id="343" idx="2"/>
              <a:endCxn id="352" idx="0"/>
            </p:cNvCxnSpPr>
            <p:nvPr/>
          </p:nvCxnSpPr>
          <p:spPr>
            <a:xfrm>
              <a:off x="3118120" y="5481227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CaixaDeTexto 353">
              <a:extLst>
                <a:ext uri="{FF2B5EF4-FFF2-40B4-BE49-F238E27FC236}">
                  <a16:creationId xmlns:a16="http://schemas.microsoft.com/office/drawing/2014/main" id="{ADB16247-A4B0-3839-4419-965E9280A26B}"/>
                </a:ext>
              </a:extLst>
            </p:cNvPr>
            <p:cNvSpPr txBox="1"/>
            <p:nvPr/>
          </p:nvSpPr>
          <p:spPr>
            <a:xfrm>
              <a:off x="2878178" y="4114236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(15)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  <p:sp>
          <p:nvSpPr>
            <p:cNvPr id="355" name="CaixaDeTexto 354">
              <a:extLst>
                <a:ext uri="{FF2B5EF4-FFF2-40B4-BE49-F238E27FC236}">
                  <a16:creationId xmlns:a16="http://schemas.microsoft.com/office/drawing/2014/main" id="{55738DDF-698B-E6E3-C3DC-53A3249BD46F}"/>
                </a:ext>
              </a:extLst>
            </p:cNvPr>
            <p:cNvSpPr txBox="1"/>
            <p:nvPr/>
          </p:nvSpPr>
          <p:spPr>
            <a:xfrm>
              <a:off x="2983232" y="5913855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b</a:t>
              </a:r>
            </a:p>
          </p:txBody>
        </p:sp>
        <p:cxnSp>
          <p:nvCxnSpPr>
            <p:cNvPr id="356" name="Conector reto 355">
              <a:extLst>
                <a:ext uri="{FF2B5EF4-FFF2-40B4-BE49-F238E27FC236}">
                  <a16:creationId xmlns:a16="http://schemas.microsoft.com/office/drawing/2014/main" id="{43211614-D292-7A46-6BBF-FC26085AC825}"/>
                </a:ext>
              </a:extLst>
            </p:cNvPr>
            <p:cNvCxnSpPr>
              <a:cxnSpLocks/>
              <a:stCxn id="352" idx="2"/>
              <a:endCxn id="355" idx="0"/>
            </p:cNvCxnSpPr>
            <p:nvPr/>
          </p:nvCxnSpPr>
          <p:spPr>
            <a:xfrm>
              <a:off x="3118120" y="5804393"/>
              <a:ext cx="0" cy="10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de Seta Reta 356">
              <a:extLst>
                <a:ext uri="{FF2B5EF4-FFF2-40B4-BE49-F238E27FC236}">
                  <a16:creationId xmlns:a16="http://schemas.microsoft.com/office/drawing/2014/main" id="{62AD29F6-A6F9-2324-4475-4AACC845C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4388" y="5145508"/>
              <a:ext cx="65396" cy="1611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8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com retrocesso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&lt;E&gt; ::= &lt;T&gt;+&lt;E&gt; | &lt;T&gt;</a:t>
            </a:r>
            <a:br>
              <a:rPr lang="pt-BR" sz="1400" dirty="0"/>
            </a:br>
            <a:r>
              <a:rPr lang="pt-BR" sz="1400" dirty="0"/>
              <a:t>&lt;T&gt; ::= &lt;F&gt;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&lt;T&gt; | &lt;F&gt;</a:t>
            </a:r>
            <a:br>
              <a:rPr lang="pt-BR" sz="1400" dirty="0"/>
            </a:br>
            <a:r>
              <a:rPr lang="pt-BR" sz="1400" dirty="0"/>
              <a:t>&lt;F&gt; ::= a | b | (&lt;F&gt;)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Reconhecer a cadeia </a:t>
            </a:r>
            <a:r>
              <a:rPr lang="pt-BR" sz="1400" b="1" dirty="0" err="1"/>
              <a:t>a</a:t>
            </a:r>
            <a:r>
              <a:rPr lang="pt-BR" sz="1400" b="1" dirty="0" err="1">
                <a:sym typeface="Symbol" panose="05050102010706020507" pitchFamily="18" charset="2"/>
              </a:rPr>
              <a:t>b</a:t>
            </a:r>
            <a:endParaRPr lang="pt-BR" sz="1400" b="1" dirty="0"/>
          </a:p>
          <a:p>
            <a:pPr marL="1524000" lvl="1" indent="-628650" fontAlgn="t">
              <a:spcBef>
                <a:spcPts val="1800"/>
              </a:spcBef>
              <a:buNone/>
            </a:pPr>
            <a:endParaRPr lang="pt-BR" sz="1400" dirty="0"/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280" name="Agrupar 279">
            <a:extLst>
              <a:ext uri="{FF2B5EF4-FFF2-40B4-BE49-F238E27FC236}">
                <a16:creationId xmlns:a16="http://schemas.microsoft.com/office/drawing/2014/main" id="{D4379472-D0CF-1046-B605-16061D51610E}"/>
              </a:ext>
            </a:extLst>
          </p:cNvPr>
          <p:cNvGrpSpPr/>
          <p:nvPr/>
        </p:nvGrpSpPr>
        <p:grpSpPr>
          <a:xfrm>
            <a:off x="1524001" y="4078813"/>
            <a:ext cx="779497" cy="1942475"/>
            <a:chOff x="8261540" y="3718193"/>
            <a:chExt cx="779497" cy="1942475"/>
          </a:xfrm>
        </p:grpSpPr>
        <p:sp>
          <p:nvSpPr>
            <p:cNvPr id="281" name="CaixaDeTexto 280">
              <a:extLst>
                <a:ext uri="{FF2B5EF4-FFF2-40B4-BE49-F238E27FC236}">
                  <a16:creationId xmlns:a16="http://schemas.microsoft.com/office/drawing/2014/main" id="{EA90993D-D8C6-EB99-5343-FF809A62D372}"/>
                </a:ext>
              </a:extLst>
            </p:cNvPr>
            <p:cNvSpPr txBox="1"/>
            <p:nvPr/>
          </p:nvSpPr>
          <p:spPr>
            <a:xfrm>
              <a:off x="8516400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83" name="CaixaDeTexto 282">
              <a:extLst>
                <a:ext uri="{FF2B5EF4-FFF2-40B4-BE49-F238E27FC236}">
                  <a16:creationId xmlns:a16="http://schemas.microsoft.com/office/drawing/2014/main" id="{8C6814EA-48C2-09A0-E4D4-B1FE9CA4AC82}"/>
                </a:ext>
              </a:extLst>
            </p:cNvPr>
            <p:cNvSpPr txBox="1"/>
            <p:nvPr/>
          </p:nvSpPr>
          <p:spPr>
            <a:xfrm>
              <a:off x="8516400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34DC2C0-D860-A72D-F56E-C7D32A3BD407}"/>
                </a:ext>
              </a:extLst>
            </p:cNvPr>
            <p:cNvSpPr txBox="1"/>
            <p:nvPr/>
          </p:nvSpPr>
          <p:spPr>
            <a:xfrm>
              <a:off x="8771261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BC60ED9-A3CB-947E-F701-955F6318E433}"/>
                </a:ext>
              </a:extLst>
            </p:cNvPr>
            <p:cNvSpPr txBox="1"/>
            <p:nvPr/>
          </p:nvSpPr>
          <p:spPr>
            <a:xfrm>
              <a:off x="8261540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4129EEC-ABC8-BBC9-BE3D-7A6A4E59C171}"/>
                </a:ext>
              </a:extLst>
            </p:cNvPr>
            <p:cNvSpPr txBox="1"/>
            <p:nvPr/>
          </p:nvSpPr>
          <p:spPr>
            <a:xfrm>
              <a:off x="8261540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C49EB706-92B1-F345-A893-FC271EA71049}"/>
                </a:ext>
              </a:extLst>
            </p:cNvPr>
            <p:cNvCxnSpPr>
              <a:cxnSpLocks/>
              <a:stCxn id="281" idx="2"/>
              <a:endCxn id="283" idx="0"/>
            </p:cNvCxnSpPr>
            <p:nvPr/>
          </p:nvCxnSpPr>
          <p:spPr>
            <a:xfrm>
              <a:off x="8651288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97906BA3-7BC4-B62E-CC00-4D49B4F99FF2}"/>
                </a:ext>
              </a:extLst>
            </p:cNvPr>
            <p:cNvCxnSpPr>
              <a:cxnSpLocks/>
              <a:stCxn id="33" idx="0"/>
              <a:endCxn id="283" idx="2"/>
            </p:cNvCxnSpPr>
            <p:nvPr/>
          </p:nvCxnSpPr>
          <p:spPr>
            <a:xfrm flipV="1">
              <a:off x="8396428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0EC17AA-EB2C-3F8B-A53C-96FB35613633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8396428" y="508518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B03E0E8-E4E8-6088-D788-A3EB25883900}"/>
                </a:ext>
              </a:extLst>
            </p:cNvPr>
            <p:cNvSpPr txBox="1"/>
            <p:nvPr/>
          </p:nvSpPr>
          <p:spPr>
            <a:xfrm>
              <a:off x="8501485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EE818392-FE70-BAE0-5F53-191D71F1E352}"/>
                </a:ext>
              </a:extLst>
            </p:cNvPr>
            <p:cNvCxnSpPr>
              <a:cxnSpLocks/>
              <a:stCxn id="283" idx="2"/>
              <a:endCxn id="32" idx="0"/>
            </p:cNvCxnSpPr>
            <p:nvPr/>
          </p:nvCxnSpPr>
          <p:spPr>
            <a:xfrm>
              <a:off x="8651288" y="4761148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4AF44D8E-B70F-03A6-0DBF-71FA0DF8299F}"/>
                </a:ext>
              </a:extLst>
            </p:cNvPr>
            <p:cNvCxnSpPr>
              <a:cxnSpLocks/>
              <a:stCxn id="283" idx="2"/>
              <a:endCxn id="45" idx="0"/>
            </p:cNvCxnSpPr>
            <p:nvPr/>
          </p:nvCxnSpPr>
          <p:spPr>
            <a:xfrm flipH="1">
              <a:off x="8636373" y="4761148"/>
              <a:ext cx="1491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CB7BCE3E-A9B0-A42C-0737-A8E575459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6428" y="544522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E8884299-E793-9F85-F21E-F6E58E8536AA}"/>
                </a:ext>
              </a:extLst>
            </p:cNvPr>
            <p:cNvSpPr txBox="1"/>
            <p:nvPr/>
          </p:nvSpPr>
          <p:spPr>
            <a:xfrm>
              <a:off x="8396431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(18)</a:t>
              </a:r>
              <a:br>
                <a:rPr lang="pt-BR" sz="1400" b="1" dirty="0"/>
              </a:br>
              <a:r>
                <a:rPr lang="pt-BR" sz="1400" b="1" dirty="0"/>
                <a:t>*</a:t>
              </a: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59DBB19-1A7F-283E-27BE-F371FE77A48E}"/>
              </a:ext>
            </a:extLst>
          </p:cNvPr>
          <p:cNvGrpSpPr/>
          <p:nvPr/>
        </p:nvGrpSpPr>
        <p:grpSpPr>
          <a:xfrm>
            <a:off x="336119" y="4078813"/>
            <a:ext cx="779497" cy="1581855"/>
            <a:chOff x="336119" y="4078813"/>
            <a:chExt cx="779497" cy="158185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FAA29C53-951D-5823-88E2-24A1CC1566AB}"/>
                </a:ext>
              </a:extLst>
            </p:cNvPr>
            <p:cNvSpPr txBox="1"/>
            <p:nvPr/>
          </p:nvSpPr>
          <p:spPr>
            <a:xfrm>
              <a:off x="590979" y="458228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2688550-323B-1EA3-33A2-24C7445D9528}"/>
                </a:ext>
              </a:extLst>
            </p:cNvPr>
            <p:cNvSpPr txBox="1"/>
            <p:nvPr/>
          </p:nvSpPr>
          <p:spPr>
            <a:xfrm>
              <a:off x="590979" y="490632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C072D95-55D5-FF01-D570-4E051CB80627}"/>
                </a:ext>
              </a:extLst>
            </p:cNvPr>
            <p:cNvSpPr txBox="1"/>
            <p:nvPr/>
          </p:nvSpPr>
          <p:spPr>
            <a:xfrm>
              <a:off x="590980" y="52303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64D8FD9-8D9E-1033-7F0B-B180CAC44641}"/>
                </a:ext>
              </a:extLst>
            </p:cNvPr>
            <p:cNvSpPr txBox="1"/>
            <p:nvPr/>
          </p:nvSpPr>
          <p:spPr>
            <a:xfrm>
              <a:off x="845840" y="52303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14EAC31-EAC6-EA3A-D0A6-8CDE63772413}"/>
                </a:ext>
              </a:extLst>
            </p:cNvPr>
            <p:cNvSpPr txBox="1"/>
            <p:nvPr/>
          </p:nvSpPr>
          <p:spPr>
            <a:xfrm>
              <a:off x="336119" y="52303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8E5F3D9-F4CA-F01D-4EB2-92C09D782890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725867" y="479773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4BED043-4F8E-2C74-AF88-68364CE9A9F4}"/>
                </a:ext>
              </a:extLst>
            </p:cNvPr>
            <p:cNvCxnSpPr>
              <a:cxnSpLocks/>
              <a:stCxn id="17" idx="0"/>
              <a:endCxn id="11" idx="2"/>
            </p:cNvCxnSpPr>
            <p:nvPr/>
          </p:nvCxnSpPr>
          <p:spPr>
            <a:xfrm flipV="1">
              <a:off x="471007" y="512176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to 224">
              <a:extLst>
                <a:ext uri="{FF2B5EF4-FFF2-40B4-BE49-F238E27FC236}">
                  <a16:creationId xmlns:a16="http://schemas.microsoft.com/office/drawing/2014/main" id="{A2902EAF-709C-B746-54C4-AA63F6AC1F09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725867" y="5121768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de Seta Reta 226">
              <a:extLst>
                <a:ext uri="{FF2B5EF4-FFF2-40B4-BE49-F238E27FC236}">
                  <a16:creationId xmlns:a16="http://schemas.microsoft.com/office/drawing/2014/main" id="{EAA32ECC-1DF5-C01D-36C3-FBAD33F05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007" y="544522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CaixaDeTexto 227">
              <a:extLst>
                <a:ext uri="{FF2B5EF4-FFF2-40B4-BE49-F238E27FC236}">
                  <a16:creationId xmlns:a16="http://schemas.microsoft.com/office/drawing/2014/main" id="{6EFF2D1B-FEA9-1BD7-486F-660B5D44671C}"/>
                </a:ext>
              </a:extLst>
            </p:cNvPr>
            <p:cNvSpPr txBox="1"/>
            <p:nvPr/>
          </p:nvSpPr>
          <p:spPr>
            <a:xfrm>
              <a:off x="471010" y="407881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(17)</a:t>
              </a:r>
              <a:br>
                <a:rPr lang="pt-BR" sz="1400" b="1" dirty="0"/>
              </a:br>
              <a:r>
                <a:rPr lang="pt-BR" sz="1400" b="1" dirty="0"/>
                <a:t>a*</a:t>
              </a: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6CE0A43-BC05-7FDD-97D8-D09F28EB0D88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725867" y="5121768"/>
              <a:ext cx="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Agrupar 233">
            <a:extLst>
              <a:ext uri="{FF2B5EF4-FFF2-40B4-BE49-F238E27FC236}">
                <a16:creationId xmlns:a16="http://schemas.microsoft.com/office/drawing/2014/main" id="{389F660B-E785-2776-2B82-8ED3346594C0}"/>
              </a:ext>
            </a:extLst>
          </p:cNvPr>
          <p:cNvGrpSpPr/>
          <p:nvPr/>
        </p:nvGrpSpPr>
        <p:grpSpPr>
          <a:xfrm>
            <a:off x="2530822" y="4078813"/>
            <a:ext cx="779497" cy="1691027"/>
            <a:chOff x="8261540" y="3718193"/>
            <a:chExt cx="779497" cy="1691027"/>
          </a:xfrm>
        </p:grpSpPr>
        <p:sp>
          <p:nvSpPr>
            <p:cNvPr id="235" name="CaixaDeTexto 234">
              <a:extLst>
                <a:ext uri="{FF2B5EF4-FFF2-40B4-BE49-F238E27FC236}">
                  <a16:creationId xmlns:a16="http://schemas.microsoft.com/office/drawing/2014/main" id="{95801DD3-F72C-38D2-DA38-1D0FBBE32B6D}"/>
                </a:ext>
              </a:extLst>
            </p:cNvPr>
            <p:cNvSpPr txBox="1"/>
            <p:nvPr/>
          </p:nvSpPr>
          <p:spPr>
            <a:xfrm>
              <a:off x="8516400" y="42216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36" name="CaixaDeTexto 235">
              <a:extLst>
                <a:ext uri="{FF2B5EF4-FFF2-40B4-BE49-F238E27FC236}">
                  <a16:creationId xmlns:a16="http://schemas.microsoft.com/office/drawing/2014/main" id="{2BA7AE8B-5E30-D181-D9FC-7774006674C8}"/>
                </a:ext>
              </a:extLst>
            </p:cNvPr>
            <p:cNvSpPr txBox="1"/>
            <p:nvPr/>
          </p:nvSpPr>
          <p:spPr>
            <a:xfrm>
              <a:off x="8516400" y="45457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37" name="CaixaDeTexto 236">
              <a:extLst>
                <a:ext uri="{FF2B5EF4-FFF2-40B4-BE49-F238E27FC236}">
                  <a16:creationId xmlns:a16="http://schemas.microsoft.com/office/drawing/2014/main" id="{E6A05081-9CD3-6FE9-108D-2E6718134D2C}"/>
                </a:ext>
              </a:extLst>
            </p:cNvPr>
            <p:cNvSpPr txBox="1"/>
            <p:nvPr/>
          </p:nvSpPr>
          <p:spPr>
            <a:xfrm>
              <a:off x="8771261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38" name="CaixaDeTexto 237">
              <a:extLst>
                <a:ext uri="{FF2B5EF4-FFF2-40B4-BE49-F238E27FC236}">
                  <a16:creationId xmlns:a16="http://schemas.microsoft.com/office/drawing/2014/main" id="{C9D853AC-C46D-F06F-6DDC-D12BDCD65A16}"/>
                </a:ext>
              </a:extLst>
            </p:cNvPr>
            <p:cNvSpPr txBox="1"/>
            <p:nvPr/>
          </p:nvSpPr>
          <p:spPr>
            <a:xfrm>
              <a:off x="8261540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239" name="CaixaDeTexto 238">
              <a:extLst>
                <a:ext uri="{FF2B5EF4-FFF2-40B4-BE49-F238E27FC236}">
                  <a16:creationId xmlns:a16="http://schemas.microsoft.com/office/drawing/2014/main" id="{AEA53A46-D1B6-8E7A-776E-D07B398CBD48}"/>
                </a:ext>
              </a:extLst>
            </p:cNvPr>
            <p:cNvSpPr txBox="1"/>
            <p:nvPr/>
          </p:nvSpPr>
          <p:spPr>
            <a:xfrm>
              <a:off x="8261540" y="519377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B9C73F9F-0FAC-E164-AE61-C8B7BD5F8BE3}"/>
                </a:ext>
              </a:extLst>
            </p:cNvPr>
            <p:cNvCxnSpPr>
              <a:cxnSpLocks/>
              <a:stCxn id="235" idx="2"/>
              <a:endCxn id="236" idx="0"/>
            </p:cNvCxnSpPr>
            <p:nvPr/>
          </p:nvCxnSpPr>
          <p:spPr>
            <a:xfrm>
              <a:off x="8651288" y="44371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to 240">
              <a:extLst>
                <a:ext uri="{FF2B5EF4-FFF2-40B4-BE49-F238E27FC236}">
                  <a16:creationId xmlns:a16="http://schemas.microsoft.com/office/drawing/2014/main" id="{F0D00C57-B5A8-1F82-6733-C3F164810FC8}"/>
                </a:ext>
              </a:extLst>
            </p:cNvPr>
            <p:cNvCxnSpPr>
              <a:cxnSpLocks/>
              <a:stCxn id="238" idx="0"/>
              <a:endCxn id="236" idx="2"/>
            </p:cNvCxnSpPr>
            <p:nvPr/>
          </p:nvCxnSpPr>
          <p:spPr>
            <a:xfrm flipV="1">
              <a:off x="8396428" y="476114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to 242">
              <a:extLst>
                <a:ext uri="{FF2B5EF4-FFF2-40B4-BE49-F238E27FC236}">
                  <a16:creationId xmlns:a16="http://schemas.microsoft.com/office/drawing/2014/main" id="{F38FB628-2413-FB0B-D438-F6889B0F3BE4}"/>
                </a:ext>
              </a:extLst>
            </p:cNvPr>
            <p:cNvCxnSpPr>
              <a:cxnSpLocks/>
              <a:stCxn id="238" idx="2"/>
              <a:endCxn id="239" idx="0"/>
            </p:cNvCxnSpPr>
            <p:nvPr/>
          </p:nvCxnSpPr>
          <p:spPr>
            <a:xfrm>
              <a:off x="8396428" y="508518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CaixaDeTexto 243">
              <a:extLst>
                <a:ext uri="{FF2B5EF4-FFF2-40B4-BE49-F238E27FC236}">
                  <a16:creationId xmlns:a16="http://schemas.microsoft.com/office/drawing/2014/main" id="{F010428C-811F-08CC-38AB-4C47652D6EF1}"/>
                </a:ext>
              </a:extLst>
            </p:cNvPr>
            <p:cNvSpPr txBox="1"/>
            <p:nvPr/>
          </p:nvSpPr>
          <p:spPr>
            <a:xfrm>
              <a:off x="8501485" y="486974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cxnSp>
          <p:nvCxnSpPr>
            <p:cNvPr id="245" name="Conector reto 244">
              <a:extLst>
                <a:ext uri="{FF2B5EF4-FFF2-40B4-BE49-F238E27FC236}">
                  <a16:creationId xmlns:a16="http://schemas.microsoft.com/office/drawing/2014/main" id="{4257B95B-859C-1871-9BF5-171DE15D1CB6}"/>
                </a:ext>
              </a:extLst>
            </p:cNvPr>
            <p:cNvCxnSpPr>
              <a:cxnSpLocks/>
              <a:stCxn id="236" idx="2"/>
              <a:endCxn id="237" idx="0"/>
            </p:cNvCxnSpPr>
            <p:nvPr/>
          </p:nvCxnSpPr>
          <p:spPr>
            <a:xfrm>
              <a:off x="8651288" y="4761148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to 245">
              <a:extLst>
                <a:ext uri="{FF2B5EF4-FFF2-40B4-BE49-F238E27FC236}">
                  <a16:creationId xmlns:a16="http://schemas.microsoft.com/office/drawing/2014/main" id="{6673250A-F876-3FF3-504C-FEB6C22314EA}"/>
                </a:ext>
              </a:extLst>
            </p:cNvPr>
            <p:cNvCxnSpPr>
              <a:cxnSpLocks/>
              <a:stCxn id="236" idx="2"/>
              <a:endCxn id="244" idx="0"/>
            </p:cNvCxnSpPr>
            <p:nvPr/>
          </p:nvCxnSpPr>
          <p:spPr>
            <a:xfrm flipH="1">
              <a:off x="8636373" y="4761148"/>
              <a:ext cx="14915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de Seta Reta 246">
              <a:extLst>
                <a:ext uri="{FF2B5EF4-FFF2-40B4-BE49-F238E27FC236}">
                  <a16:creationId xmlns:a16="http://schemas.microsoft.com/office/drawing/2014/main" id="{527F2D92-C4F3-137A-3DA1-2347BBED1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6373" y="5084604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CaixaDeTexto 247">
              <a:extLst>
                <a:ext uri="{FF2B5EF4-FFF2-40B4-BE49-F238E27FC236}">
                  <a16:creationId xmlns:a16="http://schemas.microsoft.com/office/drawing/2014/main" id="{DC479387-D6EA-D024-B95D-8A460FC39706}"/>
                </a:ext>
              </a:extLst>
            </p:cNvPr>
            <p:cNvSpPr txBox="1"/>
            <p:nvPr/>
          </p:nvSpPr>
          <p:spPr>
            <a:xfrm>
              <a:off x="8396431" y="371819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(19)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440F0F66-0983-C171-69A2-B2A909812D43}"/>
              </a:ext>
            </a:extLst>
          </p:cNvPr>
          <p:cNvGrpSpPr/>
          <p:nvPr/>
        </p:nvGrpSpPr>
        <p:grpSpPr>
          <a:xfrm>
            <a:off x="3792503" y="4078813"/>
            <a:ext cx="1054938" cy="1922512"/>
            <a:chOff x="3792503" y="4078813"/>
            <a:chExt cx="1054938" cy="1922512"/>
          </a:xfrm>
        </p:grpSpPr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8F43CC2B-8D1A-6A58-7E86-367289F0413C}"/>
                </a:ext>
              </a:extLst>
            </p:cNvPr>
            <p:cNvSpPr txBox="1"/>
            <p:nvPr/>
          </p:nvSpPr>
          <p:spPr>
            <a:xfrm>
              <a:off x="4047363" y="458228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97F1109C-9D85-5C3A-A29F-DAA139AAE551}"/>
                </a:ext>
              </a:extLst>
            </p:cNvPr>
            <p:cNvSpPr txBox="1"/>
            <p:nvPr/>
          </p:nvSpPr>
          <p:spPr>
            <a:xfrm>
              <a:off x="4047363" y="490632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93" name="CaixaDeTexto 192">
              <a:extLst>
                <a:ext uri="{FF2B5EF4-FFF2-40B4-BE49-F238E27FC236}">
                  <a16:creationId xmlns:a16="http://schemas.microsoft.com/office/drawing/2014/main" id="{3E118766-E5BF-D2FE-2845-A19C095CB159}"/>
                </a:ext>
              </a:extLst>
            </p:cNvPr>
            <p:cNvSpPr txBox="1"/>
            <p:nvPr/>
          </p:nvSpPr>
          <p:spPr>
            <a:xfrm>
              <a:off x="4047363" y="52303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389070B0-E388-E2C1-085F-7000452B34CC}"/>
                </a:ext>
              </a:extLst>
            </p:cNvPr>
            <p:cNvSpPr txBox="1"/>
            <p:nvPr/>
          </p:nvSpPr>
          <p:spPr>
            <a:xfrm>
              <a:off x="3792503" y="52303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96" name="CaixaDeTexto 195">
              <a:extLst>
                <a:ext uri="{FF2B5EF4-FFF2-40B4-BE49-F238E27FC236}">
                  <a16:creationId xmlns:a16="http://schemas.microsoft.com/office/drawing/2014/main" id="{35D9CEA4-95D3-D2AD-C3FA-227770E289F6}"/>
                </a:ext>
              </a:extLst>
            </p:cNvPr>
            <p:cNvSpPr txBox="1"/>
            <p:nvPr/>
          </p:nvSpPr>
          <p:spPr>
            <a:xfrm>
              <a:off x="4302224" y="52303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99" name="CaixaDeTexto 198">
              <a:extLst>
                <a:ext uri="{FF2B5EF4-FFF2-40B4-BE49-F238E27FC236}">
                  <a16:creationId xmlns:a16="http://schemas.microsoft.com/office/drawing/2014/main" id="{68E07BCD-1C5F-62BB-F486-79CAE3E6FE56}"/>
                </a:ext>
              </a:extLst>
            </p:cNvPr>
            <p:cNvSpPr txBox="1"/>
            <p:nvPr/>
          </p:nvSpPr>
          <p:spPr>
            <a:xfrm>
              <a:off x="3792503" y="555439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202" name="Conector reto 201">
              <a:extLst>
                <a:ext uri="{FF2B5EF4-FFF2-40B4-BE49-F238E27FC236}">
                  <a16:creationId xmlns:a16="http://schemas.microsoft.com/office/drawing/2014/main" id="{9840F4B2-757D-3EFC-72E3-647231B5DA0F}"/>
                </a:ext>
              </a:extLst>
            </p:cNvPr>
            <p:cNvCxnSpPr>
              <a:cxnSpLocks/>
              <a:stCxn id="145" idx="2"/>
              <a:endCxn id="165" idx="0"/>
            </p:cNvCxnSpPr>
            <p:nvPr/>
          </p:nvCxnSpPr>
          <p:spPr>
            <a:xfrm>
              <a:off x="4182251" y="479773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to 203">
              <a:extLst>
                <a:ext uri="{FF2B5EF4-FFF2-40B4-BE49-F238E27FC236}">
                  <a16:creationId xmlns:a16="http://schemas.microsoft.com/office/drawing/2014/main" id="{411AA829-9B5C-992D-FCE8-0573E86FD7F2}"/>
                </a:ext>
              </a:extLst>
            </p:cNvPr>
            <p:cNvCxnSpPr>
              <a:cxnSpLocks/>
              <a:stCxn id="195" idx="2"/>
              <a:endCxn id="199" idx="0"/>
            </p:cNvCxnSpPr>
            <p:nvPr/>
          </p:nvCxnSpPr>
          <p:spPr>
            <a:xfrm>
              <a:off x="3927391" y="544580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71246D74-184B-7C24-4A2E-EDA16FCD5A11}"/>
                </a:ext>
              </a:extLst>
            </p:cNvPr>
            <p:cNvCxnSpPr>
              <a:cxnSpLocks/>
              <a:stCxn id="165" idx="2"/>
              <a:endCxn id="195" idx="0"/>
            </p:cNvCxnSpPr>
            <p:nvPr/>
          </p:nvCxnSpPr>
          <p:spPr>
            <a:xfrm flipH="1">
              <a:off x="3927391" y="512176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to 205">
              <a:extLst>
                <a:ext uri="{FF2B5EF4-FFF2-40B4-BE49-F238E27FC236}">
                  <a16:creationId xmlns:a16="http://schemas.microsoft.com/office/drawing/2014/main" id="{7A798BED-6EBE-6BC5-BC97-0313CBD905BA}"/>
                </a:ext>
              </a:extLst>
            </p:cNvPr>
            <p:cNvCxnSpPr>
              <a:cxnSpLocks/>
              <a:stCxn id="196" idx="0"/>
              <a:endCxn id="165" idx="2"/>
            </p:cNvCxnSpPr>
            <p:nvPr/>
          </p:nvCxnSpPr>
          <p:spPr>
            <a:xfrm flipH="1" flipV="1">
              <a:off x="4182251" y="5121768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1D35AB3C-FD8E-CC31-F8DB-446A3BE3976E}"/>
                </a:ext>
              </a:extLst>
            </p:cNvPr>
            <p:cNvCxnSpPr>
              <a:cxnSpLocks/>
              <a:stCxn id="193" idx="0"/>
              <a:endCxn id="165" idx="2"/>
            </p:cNvCxnSpPr>
            <p:nvPr/>
          </p:nvCxnSpPr>
          <p:spPr>
            <a:xfrm flipV="1">
              <a:off x="4182251" y="512176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to 211">
              <a:extLst>
                <a:ext uri="{FF2B5EF4-FFF2-40B4-BE49-F238E27FC236}">
                  <a16:creationId xmlns:a16="http://schemas.microsoft.com/office/drawing/2014/main" id="{C9E81DFA-EC6D-225D-CBC1-24AD61CF2E8F}"/>
                </a:ext>
              </a:extLst>
            </p:cNvPr>
            <p:cNvCxnSpPr>
              <a:cxnSpLocks/>
              <a:stCxn id="196" idx="2"/>
            </p:cNvCxnSpPr>
            <p:nvPr/>
          </p:nvCxnSpPr>
          <p:spPr>
            <a:xfrm>
              <a:off x="4437112" y="5445804"/>
              <a:ext cx="0" cy="10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CaixaDeTexto 212">
              <a:extLst>
                <a:ext uri="{FF2B5EF4-FFF2-40B4-BE49-F238E27FC236}">
                  <a16:creationId xmlns:a16="http://schemas.microsoft.com/office/drawing/2014/main" id="{3354B4E2-6DED-E110-BAFE-CFFE96AA800F}"/>
                </a:ext>
              </a:extLst>
            </p:cNvPr>
            <p:cNvSpPr txBox="1"/>
            <p:nvPr/>
          </p:nvSpPr>
          <p:spPr>
            <a:xfrm>
              <a:off x="3927394" y="407881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(20)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b</a:t>
              </a:r>
              <a:endParaRPr lang="pt-BR" sz="1400" b="1" dirty="0"/>
            </a:p>
          </p:txBody>
        </p:sp>
        <p:cxnSp>
          <p:nvCxnSpPr>
            <p:cNvPr id="218" name="Conector de Seta Reta 217">
              <a:extLst>
                <a:ext uri="{FF2B5EF4-FFF2-40B4-BE49-F238E27FC236}">
                  <a16:creationId xmlns:a16="http://schemas.microsoft.com/office/drawing/2014/main" id="{653ABC1A-2A86-7DE7-6A3B-52106E7E2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960" y="5785881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CaixaDeTexto 256">
              <a:extLst>
                <a:ext uri="{FF2B5EF4-FFF2-40B4-BE49-F238E27FC236}">
                  <a16:creationId xmlns:a16="http://schemas.microsoft.com/office/drawing/2014/main" id="{E4C85DC6-5A26-83F9-1433-2B64FBBBB7DB}"/>
                </a:ext>
              </a:extLst>
            </p:cNvPr>
            <p:cNvSpPr txBox="1"/>
            <p:nvPr/>
          </p:nvSpPr>
          <p:spPr>
            <a:xfrm>
              <a:off x="4322804" y="555439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258" name="CaixaDeTexto 257">
              <a:extLst>
                <a:ext uri="{FF2B5EF4-FFF2-40B4-BE49-F238E27FC236}">
                  <a16:creationId xmlns:a16="http://schemas.microsoft.com/office/drawing/2014/main" id="{46CBDF6D-CB0D-35C8-9217-25176D65902F}"/>
                </a:ext>
              </a:extLst>
            </p:cNvPr>
            <p:cNvSpPr txBox="1"/>
            <p:nvPr/>
          </p:nvSpPr>
          <p:spPr>
            <a:xfrm>
              <a:off x="4067944" y="555439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259" name="CaixaDeTexto 258">
              <a:extLst>
                <a:ext uri="{FF2B5EF4-FFF2-40B4-BE49-F238E27FC236}">
                  <a16:creationId xmlns:a16="http://schemas.microsoft.com/office/drawing/2014/main" id="{D093D863-09E3-4BF2-39E1-CCC342409B89}"/>
                </a:ext>
              </a:extLst>
            </p:cNvPr>
            <p:cNvSpPr txBox="1"/>
            <p:nvPr/>
          </p:nvSpPr>
          <p:spPr>
            <a:xfrm>
              <a:off x="4577665" y="555439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cxnSp>
          <p:nvCxnSpPr>
            <p:cNvPr id="260" name="Conector reto 259">
              <a:extLst>
                <a:ext uri="{FF2B5EF4-FFF2-40B4-BE49-F238E27FC236}">
                  <a16:creationId xmlns:a16="http://schemas.microsoft.com/office/drawing/2014/main" id="{90A09033-EB7C-FBB6-73B6-B230390492FE}"/>
                </a:ext>
              </a:extLst>
            </p:cNvPr>
            <p:cNvCxnSpPr>
              <a:cxnSpLocks/>
              <a:stCxn id="196" idx="2"/>
              <a:endCxn id="258" idx="0"/>
            </p:cNvCxnSpPr>
            <p:nvPr/>
          </p:nvCxnSpPr>
          <p:spPr>
            <a:xfrm flipH="1">
              <a:off x="4202832" y="5445804"/>
              <a:ext cx="23428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to 262">
              <a:extLst>
                <a:ext uri="{FF2B5EF4-FFF2-40B4-BE49-F238E27FC236}">
                  <a16:creationId xmlns:a16="http://schemas.microsoft.com/office/drawing/2014/main" id="{6652A72F-B596-419F-6C0B-33EEC55DF7E3}"/>
                </a:ext>
              </a:extLst>
            </p:cNvPr>
            <p:cNvCxnSpPr>
              <a:cxnSpLocks/>
              <a:stCxn id="259" idx="0"/>
              <a:endCxn id="196" idx="2"/>
            </p:cNvCxnSpPr>
            <p:nvPr/>
          </p:nvCxnSpPr>
          <p:spPr>
            <a:xfrm flipH="1" flipV="1">
              <a:off x="4437112" y="5445804"/>
              <a:ext cx="27544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2EC2D73B-2903-2FC9-0A3E-B29FC10D1ACD}"/>
              </a:ext>
            </a:extLst>
          </p:cNvPr>
          <p:cNvGrpSpPr/>
          <p:nvPr/>
        </p:nvGrpSpPr>
        <p:grpSpPr>
          <a:xfrm>
            <a:off x="8261540" y="4078813"/>
            <a:ext cx="779497" cy="2015063"/>
            <a:chOff x="8261540" y="4078813"/>
            <a:chExt cx="779497" cy="2015063"/>
          </a:xfrm>
        </p:grpSpPr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CD5F4D77-C601-F9CA-C485-B97C2938CE0E}"/>
                </a:ext>
              </a:extLst>
            </p:cNvPr>
            <p:cNvSpPr txBox="1"/>
            <p:nvPr/>
          </p:nvSpPr>
          <p:spPr>
            <a:xfrm>
              <a:off x="8516400" y="458228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F36D892-0DD2-E9C3-FE4D-C663A2F6D478}"/>
                </a:ext>
              </a:extLst>
            </p:cNvPr>
            <p:cNvSpPr txBox="1"/>
            <p:nvPr/>
          </p:nvSpPr>
          <p:spPr>
            <a:xfrm>
              <a:off x="8516400" y="490632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3283842D-3D0C-46EA-58CA-0EEB8FE91DD1}"/>
                </a:ext>
              </a:extLst>
            </p:cNvPr>
            <p:cNvSpPr txBox="1"/>
            <p:nvPr/>
          </p:nvSpPr>
          <p:spPr>
            <a:xfrm>
              <a:off x="8516400" y="52303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>
                  <a:sym typeface="Symbol" panose="05050102010706020507" pitchFamily="18" charset="2"/>
                </a:rPr>
                <a:t></a:t>
              </a:r>
              <a:endParaRPr lang="pt-BR" sz="1400" dirty="0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BA165AA3-4DA2-D802-864D-AFA68CCE159A}"/>
                </a:ext>
              </a:extLst>
            </p:cNvPr>
            <p:cNvSpPr txBox="1"/>
            <p:nvPr/>
          </p:nvSpPr>
          <p:spPr>
            <a:xfrm>
              <a:off x="8261540" y="52303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EB03B861-A48B-3D3B-AFE1-2448046AC3E6}"/>
                </a:ext>
              </a:extLst>
            </p:cNvPr>
            <p:cNvSpPr txBox="1"/>
            <p:nvPr/>
          </p:nvSpPr>
          <p:spPr>
            <a:xfrm>
              <a:off x="8771261" y="52303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0B19F5C6-0805-DAAD-0373-4C2A8BE606C0}"/>
                </a:ext>
              </a:extLst>
            </p:cNvPr>
            <p:cNvSpPr txBox="1"/>
            <p:nvPr/>
          </p:nvSpPr>
          <p:spPr>
            <a:xfrm>
              <a:off x="8771261" y="555439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1720789B-E670-3D3B-A929-0338516B57A9}"/>
                </a:ext>
              </a:extLst>
            </p:cNvPr>
            <p:cNvSpPr txBox="1"/>
            <p:nvPr/>
          </p:nvSpPr>
          <p:spPr>
            <a:xfrm>
              <a:off x="8261540" y="555439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D0D149A2-9C0D-5623-4490-4BC9C502C6E3}"/>
                </a:ext>
              </a:extLst>
            </p:cNvPr>
            <p:cNvSpPr txBox="1"/>
            <p:nvPr/>
          </p:nvSpPr>
          <p:spPr>
            <a:xfrm>
              <a:off x="8771261" y="5878432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b</a:t>
              </a:r>
            </a:p>
          </p:txBody>
        </p:sp>
        <p:cxnSp>
          <p:nvCxnSpPr>
            <p:cNvPr id="291" name="Conector reto 290">
              <a:extLst>
                <a:ext uri="{FF2B5EF4-FFF2-40B4-BE49-F238E27FC236}">
                  <a16:creationId xmlns:a16="http://schemas.microsoft.com/office/drawing/2014/main" id="{B97A56C9-3A33-F4BA-788C-16560ADD73A6}"/>
                </a:ext>
              </a:extLst>
            </p:cNvPr>
            <p:cNvCxnSpPr>
              <a:cxnSpLocks/>
              <a:stCxn id="77" idx="2"/>
              <a:endCxn id="79" idx="0"/>
            </p:cNvCxnSpPr>
            <p:nvPr/>
          </p:nvCxnSpPr>
          <p:spPr>
            <a:xfrm>
              <a:off x="8651288" y="479773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to 293">
              <a:extLst>
                <a:ext uri="{FF2B5EF4-FFF2-40B4-BE49-F238E27FC236}">
                  <a16:creationId xmlns:a16="http://schemas.microsoft.com/office/drawing/2014/main" id="{79E177DA-B708-EB65-8576-C72316B2A201}"/>
                </a:ext>
              </a:extLst>
            </p:cNvPr>
            <p:cNvCxnSpPr>
              <a:cxnSpLocks/>
              <a:stCxn id="85" idx="2"/>
              <a:endCxn id="89" idx="0"/>
            </p:cNvCxnSpPr>
            <p:nvPr/>
          </p:nvCxnSpPr>
          <p:spPr>
            <a:xfrm>
              <a:off x="8396428" y="544580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to 301">
              <a:extLst>
                <a:ext uri="{FF2B5EF4-FFF2-40B4-BE49-F238E27FC236}">
                  <a16:creationId xmlns:a16="http://schemas.microsoft.com/office/drawing/2014/main" id="{3A17B466-8987-AFE3-D497-53EF9B550165}"/>
                </a:ext>
              </a:extLst>
            </p:cNvPr>
            <p:cNvCxnSpPr>
              <a:cxnSpLocks/>
              <a:stCxn id="79" idx="2"/>
              <a:endCxn id="85" idx="0"/>
            </p:cNvCxnSpPr>
            <p:nvPr/>
          </p:nvCxnSpPr>
          <p:spPr>
            <a:xfrm flipH="1">
              <a:off x="8396428" y="5121768"/>
              <a:ext cx="25486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to 302">
              <a:extLst>
                <a:ext uri="{FF2B5EF4-FFF2-40B4-BE49-F238E27FC236}">
                  <a16:creationId xmlns:a16="http://schemas.microsoft.com/office/drawing/2014/main" id="{5D982A99-F621-191D-F026-7EA8E23E1EF8}"/>
                </a:ext>
              </a:extLst>
            </p:cNvPr>
            <p:cNvCxnSpPr>
              <a:cxnSpLocks/>
              <a:stCxn id="86" idx="0"/>
              <a:endCxn id="79" idx="2"/>
            </p:cNvCxnSpPr>
            <p:nvPr/>
          </p:nvCxnSpPr>
          <p:spPr>
            <a:xfrm flipH="1" flipV="1">
              <a:off x="8651288" y="5121768"/>
              <a:ext cx="254861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>
              <a:extLst>
                <a:ext uri="{FF2B5EF4-FFF2-40B4-BE49-F238E27FC236}">
                  <a16:creationId xmlns:a16="http://schemas.microsoft.com/office/drawing/2014/main" id="{1F73BCB9-A6FC-7CBE-7E82-608138A8A130}"/>
                </a:ext>
              </a:extLst>
            </p:cNvPr>
            <p:cNvCxnSpPr>
              <a:cxnSpLocks/>
              <a:stCxn id="83" idx="0"/>
              <a:endCxn id="79" idx="2"/>
            </p:cNvCxnSpPr>
            <p:nvPr/>
          </p:nvCxnSpPr>
          <p:spPr>
            <a:xfrm flipV="1">
              <a:off x="8651288" y="512176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to 309">
              <a:extLst>
                <a:ext uri="{FF2B5EF4-FFF2-40B4-BE49-F238E27FC236}">
                  <a16:creationId xmlns:a16="http://schemas.microsoft.com/office/drawing/2014/main" id="{6DBA2567-A32F-14F4-0CF9-83855EEC8401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8906149" y="5769840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B6EE3922-E9B8-3687-71CC-5FE2EC260554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>
              <a:off x="8906149" y="544580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7F259ED6-2941-24BA-E15E-E53A24809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6496" y="4653136"/>
              <a:ext cx="0" cy="215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BCF37C2-F2F7-F5E3-3CE4-60DB13C0FCB0}"/>
                </a:ext>
              </a:extLst>
            </p:cNvPr>
            <p:cNvSpPr txBox="1"/>
            <p:nvPr/>
          </p:nvSpPr>
          <p:spPr>
            <a:xfrm>
              <a:off x="8396431" y="4078813"/>
              <a:ext cx="509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b="1" dirty="0"/>
                <a:t>(37)</a:t>
              </a:r>
              <a:br>
                <a:rPr lang="pt-BR" sz="1400" b="1" dirty="0"/>
              </a:br>
              <a:r>
                <a:rPr lang="pt-BR" sz="1400" b="1" dirty="0">
                  <a:sym typeface="Symbol" panose="05050102010706020507" pitchFamily="18" charset="2"/>
                </a:rPr>
                <a:t></a:t>
              </a:r>
              <a:endParaRPr lang="pt-BR" sz="1400" b="1" dirty="0"/>
            </a:p>
          </p:txBody>
        </p:sp>
      </p:grp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B2033B17-0B15-9FCE-D26E-3997952874C8}"/>
              </a:ext>
            </a:extLst>
          </p:cNvPr>
          <p:cNvSpPr txBox="1"/>
          <p:nvPr/>
        </p:nvSpPr>
        <p:spPr>
          <a:xfrm>
            <a:off x="6205677" y="4536993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817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00" y="1620000"/>
            <a:ext cx="8686800" cy="514116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pt-BR" sz="2000" cap="small" dirty="0"/>
              <a:t>análise sintática descendente (ASD)</a:t>
            </a:r>
          </a:p>
          <a:p>
            <a:pPr marL="266700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800" b="1" dirty="0"/>
              <a:t>ASD com retrocesso</a:t>
            </a:r>
          </a:p>
          <a:p>
            <a:pPr marL="5429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Nesse tipo de ASD não é permitida a recursividade à esquerda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&lt;E&gt; ::= &lt;T&gt;+&lt;E&gt; | &lt;T&gt;</a:t>
            </a:r>
            <a:br>
              <a:rPr lang="pt-BR" sz="1400" dirty="0"/>
            </a:br>
            <a:r>
              <a:rPr lang="pt-BR" sz="1400" dirty="0"/>
              <a:t>&lt;T&gt; ::= &lt;T&gt;</a:t>
            </a:r>
            <a:r>
              <a:rPr lang="pt-BR" sz="1400" dirty="0">
                <a:sym typeface="Symbol" panose="05050102010706020507" pitchFamily="18" charset="2"/>
              </a:rPr>
              <a:t></a:t>
            </a:r>
            <a:r>
              <a:rPr lang="pt-BR" sz="1400" dirty="0"/>
              <a:t>&lt;F&gt; | &lt;F&gt;</a:t>
            </a:r>
            <a:br>
              <a:rPr lang="pt-BR" sz="1400" dirty="0"/>
            </a:br>
            <a:r>
              <a:rPr lang="pt-BR" sz="1400" dirty="0"/>
              <a:t>&lt;F&gt; ::= a | b | (&lt;F&gt;)</a:t>
            </a:r>
          </a:p>
          <a:p>
            <a:pPr marL="1162050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pt-BR" sz="1400" dirty="0"/>
              <a:t>O que acontece ao se construir a árvore sintática? </a:t>
            </a:r>
          </a:p>
          <a:p>
            <a:pPr marL="895350" lvl="1" indent="0" algn="ctr" fontAlgn="t">
              <a:spcBef>
                <a:spcPts val="600"/>
              </a:spcBef>
              <a:buNone/>
            </a:pPr>
            <a:r>
              <a:rPr lang="pt-BR" sz="1400" b="1" dirty="0"/>
              <a:t>Loop infinito!</a:t>
            </a:r>
          </a:p>
          <a:p>
            <a:pPr marL="542925" lvl="1" indent="-266700" fontAlgn="t">
              <a:spcBef>
                <a:spcPts val="1800"/>
              </a:spcBef>
              <a:buFont typeface="Symbol" panose="05050102010706020507" pitchFamily="18" charset="2"/>
              <a:buChar char="-"/>
            </a:pPr>
            <a:r>
              <a:rPr lang="pt-BR" sz="1600" dirty="0"/>
              <a:t>Eliminar essa recursão resolve?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r>
              <a:rPr lang="pt-BR" sz="1400" b="1" i="1" dirty="0"/>
              <a:t>Exemplo</a:t>
            </a:r>
            <a:r>
              <a:rPr lang="pt-BR" sz="1400" dirty="0"/>
              <a:t>:	&lt;E&gt; ::= &lt;E&gt; </a:t>
            </a:r>
            <a:r>
              <a:rPr lang="pt-BR" sz="1400" i="1" dirty="0" err="1"/>
              <a:t>op</a:t>
            </a:r>
            <a:r>
              <a:rPr lang="pt-BR" sz="1400" dirty="0"/>
              <a:t> &lt;T&gt; | &lt;T&gt;</a:t>
            </a:r>
            <a:br>
              <a:rPr lang="pt-BR" sz="1400" dirty="0"/>
            </a:br>
            <a:r>
              <a:rPr lang="pt-BR" sz="1400" dirty="0"/>
              <a:t>&lt;T&gt; ::= a</a:t>
            </a:r>
          </a:p>
          <a:p>
            <a:pPr marL="1524000" lvl="1" indent="-809625" fontAlgn="t">
              <a:spcBef>
                <a:spcPts val="600"/>
              </a:spcBef>
              <a:buNone/>
            </a:pPr>
            <a:r>
              <a:rPr lang="pt-BR" sz="1400" dirty="0"/>
              <a:t>	        </a:t>
            </a:r>
            <a:r>
              <a:rPr lang="pt-BR" sz="1400" dirty="0">
                <a:sym typeface="Symbol" panose="05050102010706020507" pitchFamily="18" charset="2"/>
              </a:rPr>
              <a:t></a:t>
            </a:r>
            <a:endParaRPr lang="pt-BR" sz="1400" dirty="0"/>
          </a:p>
          <a:p>
            <a:pPr marL="1524000" lvl="1" indent="-809625" fontAlgn="t">
              <a:spcBef>
                <a:spcPts val="600"/>
              </a:spcBef>
              <a:buNone/>
            </a:pPr>
            <a:r>
              <a:rPr lang="pt-BR" sz="1400" dirty="0"/>
              <a:t>	&lt;E&gt; ::= &lt;T&gt; </a:t>
            </a:r>
            <a:r>
              <a:rPr lang="pt-BR" sz="1400" dirty="0" err="1"/>
              <a:t>op</a:t>
            </a:r>
            <a:r>
              <a:rPr lang="pt-BR" sz="1400" dirty="0"/>
              <a:t> &lt;T&gt; | &lt;T&gt;</a:t>
            </a:r>
            <a:br>
              <a:rPr lang="pt-BR" sz="1400" dirty="0"/>
            </a:br>
            <a:r>
              <a:rPr lang="pt-BR" sz="1400" dirty="0"/>
              <a:t>&lt;T&gt; ::= a</a:t>
            </a:r>
          </a:p>
          <a:p>
            <a:pPr marL="1524000" lvl="1" indent="-809625" fontAlgn="t">
              <a:spcBef>
                <a:spcPts val="1800"/>
              </a:spcBef>
              <a:buNone/>
            </a:pPr>
            <a:endParaRPr lang="pt-BR" sz="1400" dirty="0"/>
          </a:p>
          <a:p>
            <a:pPr marL="1524000" lvl="1" indent="-628650" fontAlgn="t">
              <a:spcBef>
                <a:spcPts val="1800"/>
              </a:spcBef>
              <a:buNone/>
            </a:pPr>
            <a:endParaRPr lang="pt-BR" sz="1400" dirty="0"/>
          </a:p>
          <a:p>
            <a:pPr marL="809625" lvl="1" indent="-266700" fontAlgn="t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pt-BR" sz="16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pt-BR" b="1" cap="small" dirty="0"/>
              <a:t>Compiladores</a:t>
            </a:r>
            <a:br>
              <a:rPr lang="pt-BR" sz="2400" b="1" dirty="0"/>
            </a:br>
            <a:r>
              <a:rPr lang="pt-BR" sz="2400" dirty="0"/>
              <a:t>Análise sintática</a:t>
            </a:r>
            <a:endParaRPr lang="pt-BR" sz="2400" b="1" dirty="0"/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F70A65B8-328E-771D-295D-853960C8A347}"/>
              </a:ext>
            </a:extLst>
          </p:cNvPr>
          <p:cNvGrpSpPr/>
          <p:nvPr/>
        </p:nvGrpSpPr>
        <p:grpSpPr>
          <a:xfrm>
            <a:off x="4441737" y="4795708"/>
            <a:ext cx="1844701" cy="1511588"/>
            <a:chOff x="4441737" y="4795708"/>
            <a:chExt cx="1844701" cy="1511588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47A521-6DE0-8E13-CDCB-097BCD783DFD}"/>
                </a:ext>
              </a:extLst>
            </p:cNvPr>
            <p:cNvSpPr txBox="1"/>
            <p:nvPr/>
          </p:nvSpPr>
          <p:spPr>
            <a:xfrm>
              <a:off x="5017801" y="479570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CE635FA-C661-A70E-722F-ECBFB13D78E3}"/>
                </a:ext>
              </a:extLst>
            </p:cNvPr>
            <p:cNvSpPr txBox="1"/>
            <p:nvPr/>
          </p:nvSpPr>
          <p:spPr>
            <a:xfrm>
              <a:off x="4441737" y="511974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155F59B-35B2-9B10-C150-3B4164DA7AAC}"/>
                </a:ext>
              </a:extLst>
            </p:cNvPr>
            <p:cNvSpPr txBox="1"/>
            <p:nvPr/>
          </p:nvSpPr>
          <p:spPr>
            <a:xfrm>
              <a:off x="5017801" y="511974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i="1" dirty="0" err="1"/>
                <a:t>op</a:t>
              </a:r>
              <a:endParaRPr lang="pt-BR" sz="1400" i="1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73FF574-307D-7293-1EA7-04F5CB59FD9E}"/>
                </a:ext>
              </a:extLst>
            </p:cNvPr>
            <p:cNvSpPr txBox="1"/>
            <p:nvPr/>
          </p:nvSpPr>
          <p:spPr>
            <a:xfrm>
              <a:off x="5593865" y="511974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402076-B4A9-783B-4ED6-5953E836AFA9}"/>
                </a:ext>
              </a:extLst>
            </p:cNvPr>
            <p:cNvSpPr txBox="1"/>
            <p:nvPr/>
          </p:nvSpPr>
          <p:spPr>
            <a:xfrm>
              <a:off x="5597409" y="544378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i="1" dirty="0" err="1">
                  <a:sym typeface="Symbol" panose="05050102010706020507" pitchFamily="18" charset="2"/>
                </a:rPr>
                <a:t>op</a:t>
              </a:r>
              <a:endParaRPr lang="pt-BR" sz="1400" i="1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6AF9E12-E946-88E2-A529-AEF407875F12}"/>
                </a:ext>
              </a:extLst>
            </p:cNvPr>
            <p:cNvSpPr txBox="1"/>
            <p:nvPr/>
          </p:nvSpPr>
          <p:spPr>
            <a:xfrm>
              <a:off x="5197809" y="544378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04CF787-CC86-3EE8-BAE1-A428DBCDACCE}"/>
                </a:ext>
              </a:extLst>
            </p:cNvPr>
            <p:cNvSpPr txBox="1"/>
            <p:nvPr/>
          </p:nvSpPr>
          <p:spPr>
            <a:xfrm>
              <a:off x="6016662" y="544378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F93608C-3B4F-7C59-1328-465558D38826}"/>
                </a:ext>
              </a:extLst>
            </p:cNvPr>
            <p:cNvSpPr txBox="1"/>
            <p:nvPr/>
          </p:nvSpPr>
          <p:spPr>
            <a:xfrm>
              <a:off x="6016662" y="576781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B098B3-3BD5-420F-A4A5-FEF375E5D4F1}"/>
                </a:ext>
              </a:extLst>
            </p:cNvPr>
            <p:cNvSpPr txBox="1"/>
            <p:nvPr/>
          </p:nvSpPr>
          <p:spPr>
            <a:xfrm>
              <a:off x="5197809" y="576781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870D473-A514-6ADC-99D2-676A245B36DF}"/>
                </a:ext>
              </a:extLst>
            </p:cNvPr>
            <p:cNvSpPr txBox="1"/>
            <p:nvPr/>
          </p:nvSpPr>
          <p:spPr>
            <a:xfrm>
              <a:off x="6016662" y="6091852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1436B94-5401-9968-6CFA-336158F6D78D}"/>
                </a:ext>
              </a:extLst>
            </p:cNvPr>
            <p:cNvSpPr txBox="1"/>
            <p:nvPr/>
          </p:nvSpPr>
          <p:spPr>
            <a:xfrm>
              <a:off x="4441737" y="544378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226" name="Conector reto 225">
              <a:extLst>
                <a:ext uri="{FF2B5EF4-FFF2-40B4-BE49-F238E27FC236}">
                  <a16:creationId xmlns:a16="http://schemas.microsoft.com/office/drawing/2014/main" id="{EC377F6C-E512-AC46-18C8-B4534D92E4D2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4576625" y="5011152"/>
              <a:ext cx="576064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to 228">
              <a:extLst>
                <a:ext uri="{FF2B5EF4-FFF2-40B4-BE49-F238E27FC236}">
                  <a16:creationId xmlns:a16="http://schemas.microsoft.com/office/drawing/2014/main" id="{70045DB2-735A-9C88-DE4F-2CFBC6AEB6C9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5152689" y="501115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to 229">
              <a:extLst>
                <a:ext uri="{FF2B5EF4-FFF2-40B4-BE49-F238E27FC236}">
                  <a16:creationId xmlns:a16="http://schemas.microsoft.com/office/drawing/2014/main" id="{F503EC95-ABE5-E153-A528-DF41A578B2DC}"/>
                </a:ext>
              </a:extLst>
            </p:cNvPr>
            <p:cNvCxnSpPr>
              <a:cxnSpLocks/>
              <a:stCxn id="21" idx="0"/>
              <a:endCxn id="14" idx="2"/>
            </p:cNvCxnSpPr>
            <p:nvPr/>
          </p:nvCxnSpPr>
          <p:spPr>
            <a:xfrm flipH="1" flipV="1">
              <a:off x="5152689" y="5011152"/>
              <a:ext cx="576064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to 230">
              <a:extLst>
                <a:ext uri="{FF2B5EF4-FFF2-40B4-BE49-F238E27FC236}">
                  <a16:creationId xmlns:a16="http://schemas.microsoft.com/office/drawing/2014/main" id="{27093C59-F41F-69DB-74F5-4FD0AE7F5F23}"/>
                </a:ext>
              </a:extLst>
            </p:cNvPr>
            <p:cNvCxnSpPr>
              <a:cxnSpLocks/>
              <a:stCxn id="18" idx="2"/>
              <a:endCxn id="29" idx="0"/>
            </p:cNvCxnSpPr>
            <p:nvPr/>
          </p:nvCxnSpPr>
          <p:spPr>
            <a:xfrm>
              <a:off x="4576625" y="5335188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to 241">
              <a:extLst>
                <a:ext uri="{FF2B5EF4-FFF2-40B4-BE49-F238E27FC236}">
                  <a16:creationId xmlns:a16="http://schemas.microsoft.com/office/drawing/2014/main" id="{6413D3A6-85F3-DCDF-1C73-5313512B8675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5332697" y="5335188"/>
              <a:ext cx="396056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to 248">
              <a:extLst>
                <a:ext uri="{FF2B5EF4-FFF2-40B4-BE49-F238E27FC236}">
                  <a16:creationId xmlns:a16="http://schemas.microsoft.com/office/drawing/2014/main" id="{3944AEB2-A547-271F-2399-A99E53F17E80}"/>
                </a:ext>
              </a:extLst>
            </p:cNvPr>
            <p:cNvCxnSpPr>
              <a:cxnSpLocks/>
              <a:stCxn id="25" idx="0"/>
              <a:endCxn id="21" idx="2"/>
            </p:cNvCxnSpPr>
            <p:nvPr/>
          </p:nvCxnSpPr>
          <p:spPr>
            <a:xfrm flipH="1" flipV="1">
              <a:off x="5728753" y="5335188"/>
              <a:ext cx="422797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to 249">
              <a:extLst>
                <a:ext uri="{FF2B5EF4-FFF2-40B4-BE49-F238E27FC236}">
                  <a16:creationId xmlns:a16="http://schemas.microsoft.com/office/drawing/2014/main" id="{458F21A5-8DDC-7F5A-FA9C-31087F463F2B}"/>
                </a:ext>
              </a:extLst>
            </p:cNvPr>
            <p:cNvCxnSpPr>
              <a:cxnSpLocks/>
              <a:stCxn id="22" idx="0"/>
              <a:endCxn id="21" idx="2"/>
            </p:cNvCxnSpPr>
            <p:nvPr/>
          </p:nvCxnSpPr>
          <p:spPr>
            <a:xfrm flipH="1" flipV="1">
              <a:off x="5728753" y="5335188"/>
              <a:ext cx="3544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to 250">
              <a:extLst>
                <a:ext uri="{FF2B5EF4-FFF2-40B4-BE49-F238E27FC236}">
                  <a16:creationId xmlns:a16="http://schemas.microsoft.com/office/drawing/2014/main" id="{479C7C16-BF28-8AA3-6C27-0F46BFDBD9C1}"/>
                </a:ext>
              </a:extLst>
            </p:cNvPr>
            <p:cNvCxnSpPr>
              <a:cxnSpLocks/>
              <a:stCxn id="27" idx="0"/>
              <a:endCxn id="23" idx="2"/>
            </p:cNvCxnSpPr>
            <p:nvPr/>
          </p:nvCxnSpPr>
          <p:spPr>
            <a:xfrm flipV="1">
              <a:off x="5332697" y="565922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to 251">
              <a:extLst>
                <a:ext uri="{FF2B5EF4-FFF2-40B4-BE49-F238E27FC236}">
                  <a16:creationId xmlns:a16="http://schemas.microsoft.com/office/drawing/2014/main" id="{A19BA845-3E1E-33E2-E1A8-2794EB627F00}"/>
                </a:ext>
              </a:extLst>
            </p:cNvPr>
            <p:cNvCxnSpPr>
              <a:cxnSpLocks/>
              <a:stCxn id="26" idx="0"/>
              <a:endCxn id="25" idx="2"/>
            </p:cNvCxnSpPr>
            <p:nvPr/>
          </p:nvCxnSpPr>
          <p:spPr>
            <a:xfrm flipV="1">
              <a:off x="6151550" y="565922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>
              <a:extLst>
                <a:ext uri="{FF2B5EF4-FFF2-40B4-BE49-F238E27FC236}">
                  <a16:creationId xmlns:a16="http://schemas.microsoft.com/office/drawing/2014/main" id="{12C2E294-B258-D6A8-BBE5-8A641699F08F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151550" y="5983260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0EB33FC-C9E8-5280-1642-81201E18B401}"/>
              </a:ext>
            </a:extLst>
          </p:cNvPr>
          <p:cNvGrpSpPr/>
          <p:nvPr/>
        </p:nvGrpSpPr>
        <p:grpSpPr>
          <a:xfrm flipH="1">
            <a:off x="6768071" y="4795708"/>
            <a:ext cx="1844701" cy="1511588"/>
            <a:chOff x="7335811" y="4869160"/>
            <a:chExt cx="1844701" cy="1511588"/>
          </a:xfrm>
        </p:grpSpPr>
        <p:sp>
          <p:nvSpPr>
            <p:cNvPr id="254" name="CaixaDeTexto 253">
              <a:extLst>
                <a:ext uri="{FF2B5EF4-FFF2-40B4-BE49-F238E27FC236}">
                  <a16:creationId xmlns:a16="http://schemas.microsoft.com/office/drawing/2014/main" id="{0F3A389A-1FB5-F54E-A0F1-504C6AF37FB5}"/>
                </a:ext>
              </a:extLst>
            </p:cNvPr>
            <p:cNvSpPr txBox="1"/>
            <p:nvPr/>
          </p:nvSpPr>
          <p:spPr>
            <a:xfrm>
              <a:off x="7911875" y="4869160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55" name="CaixaDeTexto 254">
              <a:extLst>
                <a:ext uri="{FF2B5EF4-FFF2-40B4-BE49-F238E27FC236}">
                  <a16:creationId xmlns:a16="http://schemas.microsoft.com/office/drawing/2014/main" id="{CBBCF0CF-3421-0E84-D7C6-124FE372A0A2}"/>
                </a:ext>
              </a:extLst>
            </p:cNvPr>
            <p:cNvSpPr txBox="1"/>
            <p:nvPr/>
          </p:nvSpPr>
          <p:spPr>
            <a:xfrm>
              <a:off x="7335811" y="519319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56" name="CaixaDeTexto 255">
              <a:extLst>
                <a:ext uri="{FF2B5EF4-FFF2-40B4-BE49-F238E27FC236}">
                  <a16:creationId xmlns:a16="http://schemas.microsoft.com/office/drawing/2014/main" id="{92DA1862-B42E-F0A7-8D15-CE22B93497AB}"/>
                </a:ext>
              </a:extLst>
            </p:cNvPr>
            <p:cNvSpPr txBox="1"/>
            <p:nvPr/>
          </p:nvSpPr>
          <p:spPr>
            <a:xfrm>
              <a:off x="7911875" y="519319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i="1" dirty="0" err="1"/>
                <a:t>op</a:t>
              </a:r>
              <a:endParaRPr lang="pt-BR" sz="1400" i="1" dirty="0"/>
            </a:p>
          </p:txBody>
        </p:sp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D66FE65A-77B3-166B-8679-689D9B466E96}"/>
                </a:ext>
              </a:extLst>
            </p:cNvPr>
            <p:cNvSpPr txBox="1"/>
            <p:nvPr/>
          </p:nvSpPr>
          <p:spPr>
            <a:xfrm>
              <a:off x="8487939" y="5193196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62" name="CaixaDeTexto 261">
              <a:extLst>
                <a:ext uri="{FF2B5EF4-FFF2-40B4-BE49-F238E27FC236}">
                  <a16:creationId xmlns:a16="http://schemas.microsoft.com/office/drawing/2014/main" id="{7991B057-DAB0-07BA-4E35-50B624CA13F8}"/>
                </a:ext>
              </a:extLst>
            </p:cNvPr>
            <p:cNvSpPr txBox="1"/>
            <p:nvPr/>
          </p:nvSpPr>
          <p:spPr>
            <a:xfrm>
              <a:off x="8491483" y="5517232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 err="1">
                  <a:sym typeface="Symbol" panose="05050102010706020507" pitchFamily="18" charset="2"/>
                </a:rPr>
                <a:t>op</a:t>
              </a:r>
              <a:endParaRPr lang="pt-BR" sz="1400" dirty="0"/>
            </a:p>
          </p:txBody>
        </p:sp>
        <p:sp>
          <p:nvSpPr>
            <p:cNvPr id="264" name="CaixaDeTexto 263">
              <a:extLst>
                <a:ext uri="{FF2B5EF4-FFF2-40B4-BE49-F238E27FC236}">
                  <a16:creationId xmlns:a16="http://schemas.microsoft.com/office/drawing/2014/main" id="{1CB3102C-8FEF-1F07-355D-0A649C2D86CE}"/>
                </a:ext>
              </a:extLst>
            </p:cNvPr>
            <p:cNvSpPr txBox="1"/>
            <p:nvPr/>
          </p:nvSpPr>
          <p:spPr>
            <a:xfrm>
              <a:off x="8091883" y="5517232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65" name="CaixaDeTexto 264">
              <a:extLst>
                <a:ext uri="{FF2B5EF4-FFF2-40B4-BE49-F238E27FC236}">
                  <a16:creationId xmlns:a16="http://schemas.microsoft.com/office/drawing/2014/main" id="{F56F8E90-B656-42CE-90CD-E9487C459443}"/>
                </a:ext>
              </a:extLst>
            </p:cNvPr>
            <p:cNvSpPr txBox="1"/>
            <p:nvPr/>
          </p:nvSpPr>
          <p:spPr>
            <a:xfrm>
              <a:off x="8910736" y="5517232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267" name="CaixaDeTexto 266">
              <a:extLst>
                <a:ext uri="{FF2B5EF4-FFF2-40B4-BE49-F238E27FC236}">
                  <a16:creationId xmlns:a16="http://schemas.microsoft.com/office/drawing/2014/main" id="{41B36A5A-4D7A-6C77-01E3-C1FFDBE6DCD1}"/>
                </a:ext>
              </a:extLst>
            </p:cNvPr>
            <p:cNvSpPr txBox="1"/>
            <p:nvPr/>
          </p:nvSpPr>
          <p:spPr>
            <a:xfrm>
              <a:off x="8910736" y="58412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T</a:t>
              </a:r>
            </a:p>
          </p:txBody>
        </p:sp>
        <p:sp>
          <p:nvSpPr>
            <p:cNvPr id="268" name="CaixaDeTexto 267">
              <a:extLst>
                <a:ext uri="{FF2B5EF4-FFF2-40B4-BE49-F238E27FC236}">
                  <a16:creationId xmlns:a16="http://schemas.microsoft.com/office/drawing/2014/main" id="{F573586B-12C6-9E09-AE77-3EFD06B6144D}"/>
                </a:ext>
              </a:extLst>
            </p:cNvPr>
            <p:cNvSpPr txBox="1"/>
            <p:nvPr/>
          </p:nvSpPr>
          <p:spPr>
            <a:xfrm>
              <a:off x="8091883" y="5841268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269" name="CaixaDeTexto 268">
              <a:extLst>
                <a:ext uri="{FF2B5EF4-FFF2-40B4-BE49-F238E27FC236}">
                  <a16:creationId xmlns:a16="http://schemas.microsoft.com/office/drawing/2014/main" id="{F852330D-1F5F-A52A-C943-1C2C16C19712}"/>
                </a:ext>
              </a:extLst>
            </p:cNvPr>
            <p:cNvSpPr txBox="1"/>
            <p:nvPr/>
          </p:nvSpPr>
          <p:spPr>
            <a:xfrm>
              <a:off x="8910736" y="6165304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270" name="CaixaDeTexto 269">
              <a:extLst>
                <a:ext uri="{FF2B5EF4-FFF2-40B4-BE49-F238E27FC236}">
                  <a16:creationId xmlns:a16="http://schemas.microsoft.com/office/drawing/2014/main" id="{7F34CCBC-D0E4-FD42-C882-9E04CB79F0C3}"/>
                </a:ext>
              </a:extLst>
            </p:cNvPr>
            <p:cNvSpPr txBox="1"/>
            <p:nvPr/>
          </p:nvSpPr>
          <p:spPr>
            <a:xfrm>
              <a:off x="7335811" y="5517232"/>
              <a:ext cx="269776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pt-BR" sz="1400" dirty="0"/>
                <a:t>a</a:t>
              </a:r>
            </a:p>
          </p:txBody>
        </p:sp>
        <p:cxnSp>
          <p:nvCxnSpPr>
            <p:cNvPr id="273" name="Conector reto 272">
              <a:extLst>
                <a:ext uri="{FF2B5EF4-FFF2-40B4-BE49-F238E27FC236}">
                  <a16:creationId xmlns:a16="http://schemas.microsoft.com/office/drawing/2014/main" id="{46CB664F-BC29-EB46-4A21-9A16E613112F}"/>
                </a:ext>
              </a:extLst>
            </p:cNvPr>
            <p:cNvCxnSpPr>
              <a:cxnSpLocks/>
              <a:stCxn id="254" idx="2"/>
              <a:endCxn id="255" idx="0"/>
            </p:cNvCxnSpPr>
            <p:nvPr/>
          </p:nvCxnSpPr>
          <p:spPr>
            <a:xfrm flipH="1">
              <a:off x="7470699" y="5084604"/>
              <a:ext cx="576064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to 273">
              <a:extLst>
                <a:ext uri="{FF2B5EF4-FFF2-40B4-BE49-F238E27FC236}">
                  <a16:creationId xmlns:a16="http://schemas.microsoft.com/office/drawing/2014/main" id="{AB8F0D93-A34D-AB54-E106-028FBF51FA57}"/>
                </a:ext>
              </a:extLst>
            </p:cNvPr>
            <p:cNvCxnSpPr>
              <a:cxnSpLocks/>
              <a:stCxn id="254" idx="2"/>
              <a:endCxn id="256" idx="0"/>
            </p:cNvCxnSpPr>
            <p:nvPr/>
          </p:nvCxnSpPr>
          <p:spPr>
            <a:xfrm>
              <a:off x="8046763" y="5084604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to 274">
              <a:extLst>
                <a:ext uri="{FF2B5EF4-FFF2-40B4-BE49-F238E27FC236}">
                  <a16:creationId xmlns:a16="http://schemas.microsoft.com/office/drawing/2014/main" id="{3885019D-C1BC-9214-6C60-938E7DAFFFB6}"/>
                </a:ext>
              </a:extLst>
            </p:cNvPr>
            <p:cNvCxnSpPr>
              <a:cxnSpLocks/>
              <a:stCxn id="261" idx="0"/>
              <a:endCxn id="254" idx="2"/>
            </p:cNvCxnSpPr>
            <p:nvPr/>
          </p:nvCxnSpPr>
          <p:spPr>
            <a:xfrm flipH="1" flipV="1">
              <a:off x="8046763" y="5084604"/>
              <a:ext cx="576064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to 275">
              <a:extLst>
                <a:ext uri="{FF2B5EF4-FFF2-40B4-BE49-F238E27FC236}">
                  <a16:creationId xmlns:a16="http://schemas.microsoft.com/office/drawing/2014/main" id="{D91FF1C2-BECE-7022-F6D4-11772A938676}"/>
                </a:ext>
              </a:extLst>
            </p:cNvPr>
            <p:cNvCxnSpPr>
              <a:cxnSpLocks/>
              <a:stCxn id="255" idx="2"/>
              <a:endCxn id="270" idx="0"/>
            </p:cNvCxnSpPr>
            <p:nvPr/>
          </p:nvCxnSpPr>
          <p:spPr>
            <a:xfrm>
              <a:off x="7470699" y="5408640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to 278">
              <a:extLst>
                <a:ext uri="{FF2B5EF4-FFF2-40B4-BE49-F238E27FC236}">
                  <a16:creationId xmlns:a16="http://schemas.microsoft.com/office/drawing/2014/main" id="{E6342544-7708-1CA6-F8C6-5156F492CE29}"/>
                </a:ext>
              </a:extLst>
            </p:cNvPr>
            <p:cNvCxnSpPr>
              <a:cxnSpLocks/>
              <a:stCxn id="261" idx="2"/>
              <a:endCxn id="264" idx="0"/>
            </p:cNvCxnSpPr>
            <p:nvPr/>
          </p:nvCxnSpPr>
          <p:spPr>
            <a:xfrm flipH="1">
              <a:off x="8226771" y="5408640"/>
              <a:ext cx="396056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to 281">
              <a:extLst>
                <a:ext uri="{FF2B5EF4-FFF2-40B4-BE49-F238E27FC236}">
                  <a16:creationId xmlns:a16="http://schemas.microsoft.com/office/drawing/2014/main" id="{6262154E-7738-14D0-181A-892795CED81A}"/>
                </a:ext>
              </a:extLst>
            </p:cNvPr>
            <p:cNvCxnSpPr>
              <a:cxnSpLocks/>
              <a:stCxn id="265" idx="0"/>
              <a:endCxn id="261" idx="2"/>
            </p:cNvCxnSpPr>
            <p:nvPr/>
          </p:nvCxnSpPr>
          <p:spPr>
            <a:xfrm flipH="1" flipV="1">
              <a:off x="8622827" y="5408640"/>
              <a:ext cx="422797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to 283">
              <a:extLst>
                <a:ext uri="{FF2B5EF4-FFF2-40B4-BE49-F238E27FC236}">
                  <a16:creationId xmlns:a16="http://schemas.microsoft.com/office/drawing/2014/main" id="{74149A61-4D7D-238A-3B5E-577C483DA082}"/>
                </a:ext>
              </a:extLst>
            </p:cNvPr>
            <p:cNvCxnSpPr>
              <a:cxnSpLocks/>
              <a:stCxn id="262" idx="0"/>
              <a:endCxn id="261" idx="2"/>
            </p:cNvCxnSpPr>
            <p:nvPr/>
          </p:nvCxnSpPr>
          <p:spPr>
            <a:xfrm flipH="1" flipV="1">
              <a:off x="8622827" y="5408640"/>
              <a:ext cx="3544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to 284">
              <a:extLst>
                <a:ext uri="{FF2B5EF4-FFF2-40B4-BE49-F238E27FC236}">
                  <a16:creationId xmlns:a16="http://schemas.microsoft.com/office/drawing/2014/main" id="{551450AF-CE3F-6970-890C-C1CCFF6316EC}"/>
                </a:ext>
              </a:extLst>
            </p:cNvPr>
            <p:cNvCxnSpPr>
              <a:cxnSpLocks/>
              <a:stCxn id="268" idx="0"/>
              <a:endCxn id="264" idx="2"/>
            </p:cNvCxnSpPr>
            <p:nvPr/>
          </p:nvCxnSpPr>
          <p:spPr>
            <a:xfrm flipV="1">
              <a:off x="8226771" y="5732676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to 285">
              <a:extLst>
                <a:ext uri="{FF2B5EF4-FFF2-40B4-BE49-F238E27FC236}">
                  <a16:creationId xmlns:a16="http://schemas.microsoft.com/office/drawing/2014/main" id="{9301854B-8CC9-730C-A39E-4AC717BC295A}"/>
                </a:ext>
              </a:extLst>
            </p:cNvPr>
            <p:cNvCxnSpPr>
              <a:cxnSpLocks/>
              <a:stCxn id="267" idx="0"/>
              <a:endCxn id="265" idx="2"/>
            </p:cNvCxnSpPr>
            <p:nvPr/>
          </p:nvCxnSpPr>
          <p:spPr>
            <a:xfrm flipV="1">
              <a:off x="9045624" y="5732676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to 286">
              <a:extLst>
                <a:ext uri="{FF2B5EF4-FFF2-40B4-BE49-F238E27FC236}">
                  <a16:creationId xmlns:a16="http://schemas.microsoft.com/office/drawing/2014/main" id="{B0D050F8-F9FB-31F5-F23B-5C847FB3A170}"/>
                </a:ext>
              </a:extLst>
            </p:cNvPr>
            <p:cNvCxnSpPr>
              <a:cxnSpLocks/>
              <a:stCxn id="267" idx="2"/>
              <a:endCxn id="269" idx="0"/>
            </p:cNvCxnSpPr>
            <p:nvPr/>
          </p:nvCxnSpPr>
          <p:spPr>
            <a:xfrm flipH="1">
              <a:off x="9045624" y="6056712"/>
              <a:ext cx="0" cy="10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F19F18E-9C30-018A-A459-F84709D36DEC}"/>
              </a:ext>
            </a:extLst>
          </p:cNvPr>
          <p:cNvSpPr txBox="1"/>
          <p:nvPr/>
        </p:nvSpPr>
        <p:spPr>
          <a:xfrm>
            <a:off x="4552979" y="6405873"/>
            <a:ext cx="16222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Precedência à direita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F3D3DE5-D32A-1058-97B8-B2FD3219A56E}"/>
              </a:ext>
            </a:extLst>
          </p:cNvPr>
          <p:cNvSpPr txBox="1"/>
          <p:nvPr/>
        </p:nvSpPr>
        <p:spPr>
          <a:xfrm>
            <a:off x="6744424" y="6405873"/>
            <a:ext cx="1891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Precedência à esquerda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9D5247A-CB10-0CC7-7C2D-453B33EAC1B2}"/>
              </a:ext>
            </a:extLst>
          </p:cNvPr>
          <p:cNvSpPr txBox="1"/>
          <p:nvPr/>
        </p:nvSpPr>
        <p:spPr>
          <a:xfrm>
            <a:off x="5823971" y="4657208"/>
            <a:ext cx="16222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Ambiguidade!</a:t>
            </a:r>
          </a:p>
        </p:txBody>
      </p:sp>
    </p:spTree>
    <p:extLst>
      <p:ext uri="{BB962C8B-B14F-4D97-AF65-F5344CB8AC3E}">
        <p14:creationId xmlns:p14="http://schemas.microsoft.com/office/powerpoint/2010/main" val="5643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8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12183</TotalTime>
  <Words>8844</Words>
  <Application>Microsoft Office PowerPoint</Application>
  <PresentationFormat>Apresentação na tela (4:3)</PresentationFormat>
  <Paragraphs>1794</Paragraphs>
  <Slides>60</Slides>
  <Notes>59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7" baseType="lpstr">
      <vt:lpstr>Abadi</vt:lpstr>
      <vt:lpstr>Arial</vt:lpstr>
      <vt:lpstr>Calibri</vt:lpstr>
      <vt:lpstr>Cambria Math</vt:lpstr>
      <vt:lpstr>Helvetica</vt:lpstr>
      <vt:lpstr>Symbol</vt:lpstr>
      <vt:lpstr>Tema do Office</vt:lpstr>
      <vt:lpstr>Compiladores Análise sintática  Edilson Ferneda [A partir do material de  Thiago A. S. Pardo (ICMC/USP)]  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  <vt:lpstr>Compiladores Análise sintática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Mestrado em ... &lt; Gestão da Inovação / Transformação Digital / Governança / Economia Digital / Gestão Organizacional / TI / ... &gt;</dc:title>
  <dc:creator>Edilson Ferneda</dc:creator>
  <cp:lastModifiedBy>Edilson Ferneda</cp:lastModifiedBy>
  <cp:revision>198</cp:revision>
  <dcterms:created xsi:type="dcterms:W3CDTF">2018-04-21T12:10:52Z</dcterms:created>
  <dcterms:modified xsi:type="dcterms:W3CDTF">2023-10-25T00:14:10Z</dcterms:modified>
</cp:coreProperties>
</file>