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67" r:id="rId3"/>
    <p:sldId id="256" r:id="rId4"/>
    <p:sldId id="315" r:id="rId5"/>
    <p:sldId id="316" r:id="rId6"/>
    <p:sldId id="320" r:id="rId7"/>
    <p:sldId id="317" r:id="rId8"/>
    <p:sldId id="318" r:id="rId9"/>
    <p:sldId id="319" r:id="rId10"/>
    <p:sldId id="321" r:id="rId11"/>
    <p:sldId id="324" r:id="rId12"/>
    <p:sldId id="325" r:id="rId13"/>
    <p:sldId id="326" r:id="rId14"/>
    <p:sldId id="313" r:id="rId15"/>
    <p:sldId id="274" r:id="rId16"/>
    <p:sldId id="323" r:id="rId17"/>
    <p:sldId id="312" r:id="rId18"/>
    <p:sldId id="276" r:id="rId19"/>
    <p:sldId id="310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164D9-12EF-47A7-BE3F-D60D4AB53842}" v="50" dt="2024-10-28T03:49:04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2" autoAdjust="0"/>
  </p:normalViewPr>
  <p:slideViewPr>
    <p:cSldViewPr snapToGrid="0">
      <p:cViewPr varScale="1">
        <p:scale>
          <a:sx n="81" d="100"/>
          <a:sy n="81" d="100"/>
        </p:scale>
        <p:origin x="4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Break" userId="3ea80d37ed61a017" providerId="LiveId" clId="{E82D63E6-6E1C-48E6-A5D3-91C65C07EA9F}"/>
    <pc:docChg chg="undo custSel addSld delSld modSld sldOrd">
      <pc:chgData name="Luiz Break" userId="3ea80d37ed61a017" providerId="LiveId" clId="{E82D63E6-6E1C-48E6-A5D3-91C65C07EA9F}" dt="2024-09-18T15:36:52.796" v="5144" actId="1076"/>
      <pc:docMkLst>
        <pc:docMk/>
      </pc:docMkLst>
      <pc:sldChg chg="addSp delSp modSp add del mod">
        <pc:chgData name="Luiz Break" userId="3ea80d37ed61a017" providerId="LiveId" clId="{E82D63E6-6E1C-48E6-A5D3-91C65C07EA9F}" dt="2024-06-12T00:55:26.768" v="1811" actId="20577"/>
        <pc:sldMkLst>
          <pc:docMk/>
          <pc:sldMk cId="145788081" sldId="256"/>
        </pc:sldMkLst>
        <pc:spChg chg="add mod">
          <ac:chgData name="Luiz Break" userId="3ea80d37ed61a017" providerId="LiveId" clId="{E82D63E6-6E1C-48E6-A5D3-91C65C07EA9F}" dt="2024-05-28T17:35:04.319" v="359" actId="1076"/>
          <ac:spMkLst>
            <pc:docMk/>
            <pc:sldMk cId="145788081" sldId="256"/>
            <ac:spMk id="2" creationId="{3949E56D-9962-D473-CF42-D6CC01DE0317}"/>
          </ac:spMkLst>
        </pc:spChg>
        <pc:spChg chg="add del mod">
          <ac:chgData name="Luiz Break" userId="3ea80d37ed61a017" providerId="LiveId" clId="{E82D63E6-6E1C-48E6-A5D3-91C65C07EA9F}" dt="2024-05-28T17:17:37.839" v="112" actId="21"/>
          <ac:spMkLst>
            <pc:docMk/>
            <pc:sldMk cId="145788081" sldId="256"/>
            <ac:spMk id="2" creationId="{B40AE9FD-DB8A-3151-3A54-3C4F7E64E1D8}"/>
          </ac:spMkLst>
        </pc:spChg>
        <pc:spChg chg="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" creationId="{3557AE40-1678-0878-54F7-10392A314E5F}"/>
          </ac:spMkLst>
        </pc:spChg>
        <pc:spChg chg="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5" creationId="{7F69C67B-C02C-5023-5841-0314B61C164B}"/>
          </ac:spMkLst>
        </pc:spChg>
        <pc:spChg chg="mod">
          <ac:chgData name="Luiz Break" userId="3ea80d37ed61a017" providerId="LiveId" clId="{E82D63E6-6E1C-48E6-A5D3-91C65C07EA9F}" dt="2024-05-28T17:55:08.832" v="576"/>
          <ac:spMkLst>
            <pc:docMk/>
            <pc:sldMk cId="145788081" sldId="256"/>
            <ac:spMk id="6" creationId="{8A5841FE-85B5-5D78-9833-41A619C7FAA3}"/>
          </ac:spMkLst>
        </pc:spChg>
        <pc:spChg chg="mod">
          <ac:chgData name="Luiz Break" userId="3ea80d37ed61a017" providerId="LiveId" clId="{E82D63E6-6E1C-48E6-A5D3-91C65C07EA9F}" dt="2024-05-28T17:49:22.342" v="499" actId="14100"/>
          <ac:spMkLst>
            <pc:docMk/>
            <pc:sldMk cId="145788081" sldId="256"/>
            <ac:spMk id="7" creationId="{FB7BF7AD-F7A9-96C2-E38B-CE884D12C338}"/>
          </ac:spMkLst>
        </pc:spChg>
        <pc:spChg chg="mod">
          <ac:chgData name="Luiz Break" userId="3ea80d37ed61a017" providerId="LiveId" clId="{E82D63E6-6E1C-48E6-A5D3-91C65C07EA9F}" dt="2024-05-28T17:52:03.873" v="542"/>
          <ac:spMkLst>
            <pc:docMk/>
            <pc:sldMk cId="145788081" sldId="256"/>
            <ac:spMk id="8" creationId="{A00E6208-E2E6-D6F9-74ED-3FC86845E475}"/>
          </ac:spMkLst>
        </pc:spChg>
        <pc:spChg chg="mod">
          <ac:chgData name="Luiz Break" userId="3ea80d37ed61a017" providerId="LiveId" clId="{E82D63E6-6E1C-48E6-A5D3-91C65C07EA9F}" dt="2024-05-28T17:55:23.374" v="586" actId="20577"/>
          <ac:spMkLst>
            <pc:docMk/>
            <pc:sldMk cId="145788081" sldId="256"/>
            <ac:spMk id="9" creationId="{FA976E77-58C6-B999-F3EA-E3EFC61DED6D}"/>
          </ac:spMkLst>
        </pc:spChg>
        <pc:spChg chg="mod">
          <ac:chgData name="Luiz Break" userId="3ea80d37ed61a017" providerId="LiveId" clId="{E82D63E6-6E1C-48E6-A5D3-91C65C07EA9F}" dt="2024-05-28T17:55:30.326" v="587" actId="1076"/>
          <ac:spMkLst>
            <pc:docMk/>
            <pc:sldMk cId="145788081" sldId="256"/>
            <ac:spMk id="10" creationId="{35FE2033-82B9-6834-FC80-6B8101D0CA6D}"/>
          </ac:spMkLst>
        </pc:spChg>
        <pc:spChg chg="add del mod">
          <ac:chgData name="Luiz Break" userId="3ea80d37ed61a017" providerId="LiveId" clId="{E82D63E6-6E1C-48E6-A5D3-91C65C07EA9F}" dt="2024-06-06T12:36:05.032" v="1494" actId="1076"/>
          <ac:spMkLst>
            <pc:docMk/>
            <pc:sldMk cId="145788081" sldId="256"/>
            <ac:spMk id="14" creationId="{2D912DC4-20A1-0D73-3C49-836306F90BC0}"/>
          </ac:spMkLst>
        </pc:spChg>
        <pc:spChg chg="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15" creationId="{0FE5F491-5A23-3F15-DCE6-3B36CE4BB211}"/>
          </ac:spMkLst>
        </pc:spChg>
        <pc:spChg chg="add mod">
          <ac:chgData name="Luiz Break" userId="3ea80d37ed61a017" providerId="LiveId" clId="{E82D63E6-6E1C-48E6-A5D3-91C65C07EA9F}" dt="2024-06-06T12:36:05.032" v="1494" actId="1076"/>
          <ac:spMkLst>
            <pc:docMk/>
            <pc:sldMk cId="145788081" sldId="256"/>
            <ac:spMk id="17" creationId="{374A45E2-C17D-BBFE-B8C8-C0266CB9A781}"/>
          </ac:spMkLst>
        </pc:spChg>
        <pc:spChg chg="add mod">
          <ac:chgData name="Luiz Break" userId="3ea80d37ed61a017" providerId="LiveId" clId="{E82D63E6-6E1C-48E6-A5D3-91C65C07EA9F}" dt="2024-06-12T00:55:26.768" v="1811" actId="20577"/>
          <ac:spMkLst>
            <pc:docMk/>
            <pc:sldMk cId="145788081" sldId="256"/>
            <ac:spMk id="22" creationId="{A0B7E847-AD75-9D3D-B85C-88DEF0802ACD}"/>
          </ac:spMkLst>
        </pc:spChg>
        <pc:spChg chg="add 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24" creationId="{5AAE1A7E-CE6A-0059-5ABB-CA06A6A8762B}"/>
          </ac:spMkLst>
        </pc:spChg>
        <pc:spChg chg="add mod">
          <ac:chgData name="Luiz Break" userId="3ea80d37ed61a017" providerId="LiveId" clId="{E82D63E6-6E1C-48E6-A5D3-91C65C07EA9F}" dt="2024-06-06T14:26:06.172" v="1607" actId="14100"/>
          <ac:spMkLst>
            <pc:docMk/>
            <pc:sldMk cId="145788081" sldId="256"/>
            <ac:spMk id="25" creationId="{445F338D-1418-6EA2-87C8-2F87334454D0}"/>
          </ac:spMkLst>
        </pc:spChg>
        <pc:spChg chg="add 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26" creationId="{D060A717-D5F3-7E43-D3DB-DF0B8B80E67C}"/>
          </ac:spMkLst>
        </pc:spChg>
        <pc:spChg chg="mod">
          <ac:chgData name="Luiz Break" userId="3ea80d37ed61a017" providerId="LiveId" clId="{E82D63E6-6E1C-48E6-A5D3-91C65C07EA9F}" dt="2024-05-28T18:49:55.779" v="591" actId="1076"/>
          <ac:spMkLst>
            <pc:docMk/>
            <pc:sldMk cId="145788081" sldId="256"/>
            <ac:spMk id="28" creationId="{E4338A6C-0F6D-1C76-0D85-4E5671DD76B5}"/>
          </ac:spMkLst>
        </pc:spChg>
        <pc:spChg chg="add mod ord">
          <ac:chgData name="Luiz Break" userId="3ea80d37ed61a017" providerId="LiveId" clId="{E82D63E6-6E1C-48E6-A5D3-91C65C07EA9F}" dt="2024-05-28T18:55:09.210" v="686" actId="20577"/>
          <ac:spMkLst>
            <pc:docMk/>
            <pc:sldMk cId="145788081" sldId="256"/>
            <ac:spMk id="29" creationId="{D8407F73-A2DB-ED24-4CD1-7769F3F9AFE9}"/>
          </ac:spMkLst>
        </pc:spChg>
        <pc:spChg chg="add 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30" creationId="{35F4DE5D-F66B-C6A1-B400-965C1B898781}"/>
          </ac:spMkLst>
        </pc:spChg>
        <pc:spChg chg="add 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3" creationId="{1783E22C-1666-C888-28BE-AF8CFF0E1404}"/>
          </ac:spMkLst>
        </pc:spChg>
        <pc:spChg chg="add 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34" creationId="{C1F5288C-622B-58DF-2CD4-C6B30E04E489}"/>
          </ac:spMkLst>
        </pc:spChg>
        <pc:spChg chg="add 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5" creationId="{93B62464-86A0-8465-4126-1F18DE03E985}"/>
          </ac:spMkLst>
        </pc:spChg>
        <pc:spChg chg="add mod">
          <ac:chgData name="Luiz Break" userId="3ea80d37ed61a017" providerId="LiveId" clId="{E82D63E6-6E1C-48E6-A5D3-91C65C07EA9F}" dt="2024-05-28T18:49:57.999" v="592" actId="1076"/>
          <ac:spMkLst>
            <pc:docMk/>
            <pc:sldMk cId="145788081" sldId="256"/>
            <ac:spMk id="40" creationId="{875B4937-4D32-5867-339A-00267998D675}"/>
          </ac:spMkLst>
        </pc:spChg>
        <pc:spChg chg="mod">
          <ac:chgData name="Luiz Break" userId="3ea80d37ed61a017" providerId="LiveId" clId="{E82D63E6-6E1C-48E6-A5D3-91C65C07EA9F}" dt="2024-05-28T18:51:02.563" v="600" actId="1076"/>
          <ac:spMkLst>
            <pc:docMk/>
            <pc:sldMk cId="145788081" sldId="256"/>
            <ac:spMk id="49" creationId="{6D42916A-CA63-3E09-93B1-08296BCFA262}"/>
          </ac:spMkLst>
        </pc:spChg>
        <pc:spChg chg="add mod">
          <ac:chgData name="Luiz Break" userId="3ea80d37ed61a017" providerId="LiveId" clId="{E82D63E6-6E1C-48E6-A5D3-91C65C07EA9F}" dt="2024-05-28T20:53:56.478" v="713" actId="1076"/>
          <ac:spMkLst>
            <pc:docMk/>
            <pc:sldMk cId="145788081" sldId="256"/>
            <ac:spMk id="61" creationId="{8E2C9B8E-0913-4DBB-F121-C01BDD2D29BE}"/>
          </ac:spMkLst>
        </pc:spChg>
        <pc:spChg chg="add mod">
          <ac:chgData name="Luiz Break" userId="3ea80d37ed61a017" providerId="LiveId" clId="{E82D63E6-6E1C-48E6-A5D3-91C65C07EA9F}" dt="2024-05-28T20:54:12.138" v="717" actId="20577"/>
          <ac:spMkLst>
            <pc:docMk/>
            <pc:sldMk cId="145788081" sldId="256"/>
            <ac:spMk id="63" creationId="{50160AB7-AD39-6145-C751-2E35DEBC1720}"/>
          </ac:spMkLst>
        </pc:spChg>
        <pc:spChg chg="add mod">
          <ac:chgData name="Luiz Break" userId="3ea80d37ed61a017" providerId="LiveId" clId="{E82D63E6-6E1C-48E6-A5D3-91C65C07EA9F}" dt="2024-05-28T20:54:58.665" v="721" actId="20577"/>
          <ac:spMkLst>
            <pc:docMk/>
            <pc:sldMk cId="145788081" sldId="256"/>
            <ac:spMk id="64" creationId="{C3B23284-C96B-CAFB-4D72-BA9318468494}"/>
          </ac:spMkLst>
        </pc:spChg>
        <pc:spChg chg="add mod">
          <ac:chgData name="Luiz Break" userId="3ea80d37ed61a017" providerId="LiveId" clId="{E82D63E6-6E1C-48E6-A5D3-91C65C07EA9F}" dt="2024-05-28T20:55:10.680" v="724" actId="20577"/>
          <ac:spMkLst>
            <pc:docMk/>
            <pc:sldMk cId="145788081" sldId="256"/>
            <ac:spMk id="65" creationId="{D5D4D407-28E7-CA28-8781-BD1373A8B490}"/>
          </ac:spMkLst>
        </pc:spChg>
        <pc:spChg chg="add mod">
          <ac:chgData name="Luiz Break" userId="3ea80d37ed61a017" providerId="LiveId" clId="{E82D63E6-6E1C-48E6-A5D3-91C65C07EA9F}" dt="2024-05-28T20:55:24.378" v="729" actId="1076"/>
          <ac:spMkLst>
            <pc:docMk/>
            <pc:sldMk cId="145788081" sldId="256"/>
            <ac:spMk id="66" creationId="{E1B2A225-29F5-340A-F1C5-BDC382C8057C}"/>
          </ac:spMkLst>
        </pc:spChg>
        <pc:cxnChg chg="mod">
          <ac:chgData name="Luiz Break" userId="3ea80d37ed61a017" providerId="LiveId" clId="{E82D63E6-6E1C-48E6-A5D3-91C65C07EA9F}" dt="2024-06-06T14:27:28.694" v="1650" actId="554"/>
          <ac:cxnSpMkLst>
            <pc:docMk/>
            <pc:sldMk cId="145788081" sldId="256"/>
            <ac:cxnSpMk id="11" creationId="{E4D466D8-7EF6-E22B-1B0C-1BF83449F0D5}"/>
          </ac:cxnSpMkLst>
        </pc:cxnChg>
        <pc:cxnChg chg="mod">
          <ac:chgData name="Luiz Break" userId="3ea80d37ed61a017" providerId="LiveId" clId="{E82D63E6-6E1C-48E6-A5D3-91C65C07EA9F}" dt="2024-05-28T17:55:30.326" v="587" actId="1076"/>
          <ac:cxnSpMkLst>
            <pc:docMk/>
            <pc:sldMk cId="145788081" sldId="256"/>
            <ac:cxnSpMk id="12" creationId="{DF05D338-3667-238A-8172-264CABB55A16}"/>
          </ac:cxnSpMkLst>
        </pc:cxnChg>
        <pc:cxnChg chg="add mod">
          <ac:chgData name="Luiz Break" userId="3ea80d37ed61a017" providerId="LiveId" clId="{E82D63E6-6E1C-48E6-A5D3-91C65C07EA9F}" dt="2024-05-28T18:51:02.563" v="600" actId="1076"/>
          <ac:cxnSpMkLst>
            <pc:docMk/>
            <pc:sldMk cId="145788081" sldId="256"/>
            <ac:cxnSpMk id="13" creationId="{8963BF5E-4265-714D-44E0-0CF8DDDFEC50}"/>
          </ac:cxnSpMkLst>
        </pc:cxnChg>
        <pc:cxnChg chg="mod">
          <ac:chgData name="Luiz Break" userId="3ea80d37ed61a017" providerId="LiveId" clId="{E82D63E6-6E1C-48E6-A5D3-91C65C07EA9F}" dt="2024-05-28T17:55:30.326" v="587" actId="1076"/>
          <ac:cxnSpMkLst>
            <pc:docMk/>
            <pc:sldMk cId="145788081" sldId="256"/>
            <ac:cxnSpMk id="16" creationId="{9837E143-2C37-320E-A025-6C2C01D63681}"/>
          </ac:cxnSpMkLst>
        </pc:cxnChg>
        <pc:cxnChg chg="add mod">
          <ac:chgData name="Luiz Break" userId="3ea80d37ed61a017" providerId="LiveId" clId="{E82D63E6-6E1C-48E6-A5D3-91C65C07EA9F}" dt="2024-05-28T18:51:13.815" v="601" actId="14100"/>
          <ac:cxnSpMkLst>
            <pc:docMk/>
            <pc:sldMk cId="145788081" sldId="256"/>
            <ac:cxnSpMk id="18" creationId="{C828A5EE-AEE0-994C-9BBD-582823B04484}"/>
          </ac:cxnSpMkLst>
        </pc:cxnChg>
        <pc:cxnChg chg="mod">
          <ac:chgData name="Luiz Break" userId="3ea80d37ed61a017" providerId="LiveId" clId="{E82D63E6-6E1C-48E6-A5D3-91C65C07EA9F}" dt="2024-06-06T14:27:07.580" v="1649" actId="554"/>
          <ac:cxnSpMkLst>
            <pc:docMk/>
            <pc:sldMk cId="145788081" sldId="256"/>
            <ac:cxnSpMk id="21" creationId="{76529543-7565-E92A-1D10-03029913DF77}"/>
          </ac:cxnSpMkLst>
        </pc:cxnChg>
        <pc:cxnChg chg="mod">
          <ac:chgData name="Luiz Break" userId="3ea80d37ed61a017" providerId="LiveId" clId="{E82D63E6-6E1C-48E6-A5D3-91C65C07EA9F}" dt="2024-05-28T17:49:22.342" v="499" actId="14100"/>
          <ac:cxnSpMkLst>
            <pc:docMk/>
            <pc:sldMk cId="145788081" sldId="256"/>
            <ac:cxnSpMk id="23" creationId="{C61B4BBA-3067-A35C-57BF-70A6BB39C8D9}"/>
          </ac:cxnSpMkLst>
        </pc:cxnChg>
        <pc:cxnChg chg="mod">
          <ac:chgData name="Luiz Break" userId="3ea80d37ed61a017" providerId="LiveId" clId="{E82D63E6-6E1C-48E6-A5D3-91C65C07EA9F}" dt="2024-05-28T18:49:55.779" v="591" actId="1076"/>
          <ac:cxnSpMkLst>
            <pc:docMk/>
            <pc:sldMk cId="145788081" sldId="256"/>
            <ac:cxnSpMk id="31" creationId="{FDB6281C-305F-0A3F-7445-07597E20652B}"/>
          </ac:cxnSpMkLst>
        </pc:cxnChg>
        <pc:cxnChg chg="mod">
          <ac:chgData name="Luiz Break" userId="3ea80d37ed61a017" providerId="LiveId" clId="{E82D63E6-6E1C-48E6-A5D3-91C65C07EA9F}" dt="2024-06-06T14:27:45.630" v="1651" actId="555"/>
          <ac:cxnSpMkLst>
            <pc:docMk/>
            <pc:sldMk cId="145788081" sldId="256"/>
            <ac:cxnSpMk id="36" creationId="{4D00F5F0-48F6-81F2-454D-84A1ADB2CEA8}"/>
          </ac:cxnSpMkLst>
        </pc:cxnChg>
        <pc:cxnChg chg="add mod">
          <ac:chgData name="Luiz Break" userId="3ea80d37ed61a017" providerId="LiveId" clId="{E82D63E6-6E1C-48E6-A5D3-91C65C07EA9F}" dt="2024-05-28T19:00:12.981" v="708" actId="14100"/>
          <ac:cxnSpMkLst>
            <pc:docMk/>
            <pc:sldMk cId="145788081" sldId="256"/>
            <ac:cxnSpMk id="42" creationId="{064C31BA-FD54-ACD4-F471-BE0B444D1028}"/>
          </ac:cxnSpMkLst>
        </pc:cxnChg>
        <pc:cxnChg chg="add mod">
          <ac:chgData name="Luiz Break" userId="3ea80d37ed61a017" providerId="LiveId" clId="{E82D63E6-6E1C-48E6-A5D3-91C65C07EA9F}" dt="2024-05-28T18:51:02.563" v="600" actId="1076"/>
          <ac:cxnSpMkLst>
            <pc:docMk/>
            <pc:sldMk cId="145788081" sldId="256"/>
            <ac:cxnSpMk id="50" creationId="{8FE7D624-21FD-6D9D-4E75-E9A39BF6FD35}"/>
          </ac:cxnSpMkLst>
        </pc:cxnChg>
      </pc:sldChg>
      <pc:sldChg chg="addSp modSp mod">
        <pc:chgData name="Luiz Break" userId="3ea80d37ed61a017" providerId="LiveId" clId="{E82D63E6-6E1C-48E6-A5D3-91C65C07EA9F}" dt="2024-06-06T14:31:35.864" v="1808" actId="14100"/>
        <pc:sldMkLst>
          <pc:docMk/>
          <pc:sldMk cId="2424688824" sldId="267"/>
        </pc:sldMkLst>
        <pc:spChg chg="mod">
          <ac:chgData name="Luiz Break" userId="3ea80d37ed61a017" providerId="LiveId" clId="{E82D63E6-6E1C-48E6-A5D3-91C65C07EA9F}" dt="2024-05-28T17:15:43.819" v="26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E82D63E6-6E1C-48E6-A5D3-91C65C07EA9F}" dt="2024-06-06T14:31:35.864" v="1808" actId="14100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E82D63E6-6E1C-48E6-A5D3-91C65C07EA9F}" dt="2024-06-06T14:23:50.589" v="1554" actId="1076"/>
          <ac:spMkLst>
            <pc:docMk/>
            <pc:sldMk cId="2424688824" sldId="267"/>
            <ac:spMk id="12" creationId="{FA82DEC8-C490-53DA-F0F1-86BDA736E703}"/>
          </ac:spMkLst>
        </pc:spChg>
        <pc:graphicFrameChg chg="add mod">
          <ac:chgData name="Luiz Break" userId="3ea80d37ed61a017" providerId="LiveId" clId="{E82D63E6-6E1C-48E6-A5D3-91C65C07EA9F}" dt="2024-06-06T14:24:25.645" v="1575" actId="1076"/>
          <ac:graphicFrameMkLst>
            <pc:docMk/>
            <pc:sldMk cId="2424688824" sldId="267"/>
            <ac:graphicFrameMk id="3" creationId="{AAB3393E-D440-0398-5580-31384CEBD95E}"/>
          </ac:graphicFrameMkLst>
        </pc:graphicFrameChg>
        <pc:picChg chg="mod">
          <ac:chgData name="Luiz Break" userId="3ea80d37ed61a017" providerId="LiveId" clId="{E82D63E6-6E1C-48E6-A5D3-91C65C07EA9F}" dt="2024-06-06T14:23:50.589" v="1554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mod">
        <pc:chgData name="Luiz Break" userId="3ea80d37ed61a017" providerId="LiveId" clId="{E82D63E6-6E1C-48E6-A5D3-91C65C07EA9F}" dt="2024-05-28T17:33:15.489" v="310" actId="1076"/>
        <pc:sldMkLst>
          <pc:docMk/>
          <pc:sldMk cId="2230791370" sldId="273"/>
        </pc:sldMkLst>
        <pc:spChg chg="mod">
          <ac:chgData name="Luiz Break" userId="3ea80d37ed61a017" providerId="LiveId" clId="{E82D63E6-6E1C-48E6-A5D3-91C65C07EA9F}" dt="2024-05-28T17:15:21.418" v="10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E82D63E6-6E1C-48E6-A5D3-91C65C07EA9F}" dt="2024-05-28T17:33:12.808" v="309" actId="1076"/>
          <ac:spMkLst>
            <pc:docMk/>
            <pc:sldMk cId="2230791370" sldId="273"/>
            <ac:spMk id="9" creationId="{312A354B-B243-EFC7-21BD-E9D586EAC556}"/>
          </ac:spMkLst>
        </pc:spChg>
        <pc:picChg chg="add del mod">
          <ac:chgData name="Luiz Break" userId="3ea80d37ed61a017" providerId="LiveId" clId="{E82D63E6-6E1C-48E6-A5D3-91C65C07EA9F}" dt="2024-05-28T17:32:38.409" v="302" actId="21"/>
          <ac:picMkLst>
            <pc:docMk/>
            <pc:sldMk cId="2230791370" sldId="273"/>
            <ac:picMk id="4" creationId="{0711C4DF-9BF0-DEA5-B753-468CB1EFE8B6}"/>
          </ac:picMkLst>
        </pc:picChg>
        <pc:picChg chg="add del mod">
          <ac:chgData name="Luiz Break" userId="3ea80d37ed61a017" providerId="LiveId" clId="{E82D63E6-6E1C-48E6-A5D3-91C65C07EA9F}" dt="2024-05-28T17:28:27.987" v="301" actId="21"/>
          <ac:picMkLst>
            <pc:docMk/>
            <pc:sldMk cId="2230791370" sldId="273"/>
            <ac:picMk id="7" creationId="{B145ACF3-CB5C-CF34-65BE-C7CE7175DBC0}"/>
          </ac:picMkLst>
        </pc:picChg>
        <pc:picChg chg="del mod">
          <ac:chgData name="Luiz Break" userId="3ea80d37ed61a017" providerId="LiveId" clId="{E82D63E6-6E1C-48E6-A5D3-91C65C07EA9F}" dt="2024-05-28T17:27:54.534" v="294" actId="21"/>
          <ac:picMkLst>
            <pc:docMk/>
            <pc:sldMk cId="2230791370" sldId="273"/>
            <ac:picMk id="8" creationId="{2FFCAAEA-9D4D-781A-F5FC-2874B8AAB8B1}"/>
          </ac:picMkLst>
        </pc:picChg>
        <pc:picChg chg="add mod">
          <ac:chgData name="Luiz Break" userId="3ea80d37ed61a017" providerId="LiveId" clId="{E82D63E6-6E1C-48E6-A5D3-91C65C07EA9F}" dt="2024-05-28T17:33:15.489" v="310" actId="1076"/>
          <ac:picMkLst>
            <pc:docMk/>
            <pc:sldMk cId="2230791370" sldId="273"/>
            <ac:picMk id="11" creationId="{E963E861-2D73-C459-660F-CD9D57916209}"/>
          </ac:picMkLst>
        </pc:picChg>
      </pc:sldChg>
      <pc:sldChg chg="modSp mod">
        <pc:chgData name="Luiz Break" userId="3ea80d37ed61a017" providerId="LiveId" clId="{E82D63E6-6E1C-48E6-A5D3-91C65C07EA9F}" dt="2024-07-13T02:43:07.319" v="2322" actId="20577"/>
        <pc:sldMkLst>
          <pc:docMk/>
          <pc:sldMk cId="1307118117" sldId="274"/>
        </pc:sldMkLst>
        <pc:spChg chg="mod">
          <ac:chgData name="Luiz Break" userId="3ea80d37ed61a017" providerId="LiveId" clId="{E82D63E6-6E1C-48E6-A5D3-91C65C07EA9F}" dt="2024-06-06T14:45:48.141" v="1809" actId="20577"/>
          <ac:spMkLst>
            <pc:docMk/>
            <pc:sldMk cId="1307118117" sldId="274"/>
            <ac:spMk id="2" creationId="{6D53ED51-CEC4-0E96-064D-91665879BF11}"/>
          </ac:spMkLst>
        </pc:spChg>
        <pc:graphicFrameChg chg="mod modGraphic">
          <ac:chgData name="Luiz Break" userId="3ea80d37ed61a017" providerId="LiveId" clId="{E82D63E6-6E1C-48E6-A5D3-91C65C07EA9F}" dt="2024-07-13T02:43:07.319" v="2322" actId="205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  <pc:sldChg chg="modSp mod">
        <pc:chgData name="Luiz Break" userId="3ea80d37ed61a017" providerId="LiveId" clId="{E82D63E6-6E1C-48E6-A5D3-91C65C07EA9F}" dt="2024-07-26T17:50:25.258" v="2563"/>
        <pc:sldMkLst>
          <pc:docMk/>
          <pc:sldMk cId="87326837" sldId="276"/>
        </pc:sldMkLst>
        <pc:graphicFrameChg chg="mod modGraphic">
          <ac:chgData name="Luiz Break" userId="3ea80d37ed61a017" providerId="LiveId" clId="{E82D63E6-6E1C-48E6-A5D3-91C65C07EA9F}" dt="2024-07-26T17:50:25.258" v="2563"/>
          <ac:graphicFrameMkLst>
            <pc:docMk/>
            <pc:sldMk cId="87326837" sldId="276"/>
            <ac:graphicFrameMk id="4" creationId="{65C2629F-4DEB-A2ED-0E6B-BF22A6F0F7B6}"/>
          </ac:graphicFrameMkLst>
        </pc:graphicFrameChg>
      </pc:sldChg>
      <pc:sldChg chg="modSp mod">
        <pc:chgData name="Luiz Break" userId="3ea80d37ed61a017" providerId="LiveId" clId="{E82D63E6-6E1C-48E6-A5D3-91C65C07EA9F}" dt="2024-06-06T14:45:53.223" v="1810" actId="20577"/>
        <pc:sldMkLst>
          <pc:docMk/>
          <pc:sldMk cId="4130972659" sldId="312"/>
        </pc:sldMkLst>
        <pc:spChg chg="mod">
          <ac:chgData name="Luiz Break" userId="3ea80d37ed61a017" providerId="LiveId" clId="{E82D63E6-6E1C-48E6-A5D3-91C65C07EA9F}" dt="2024-06-06T14:45:53.223" v="1810" actId="20577"/>
          <ac:spMkLst>
            <pc:docMk/>
            <pc:sldMk cId="4130972659" sldId="312"/>
            <ac:spMk id="2" creationId="{6D53ED51-CEC4-0E96-064D-91665879BF11}"/>
          </ac:spMkLst>
        </pc:spChg>
      </pc:sldChg>
      <pc:sldChg chg="modSp mod">
        <pc:chgData name="Luiz Break" userId="3ea80d37ed61a017" providerId="LiveId" clId="{E82D63E6-6E1C-48E6-A5D3-91C65C07EA9F}" dt="2024-09-11T20:36:56.316" v="4478" actId="2161"/>
        <pc:sldMkLst>
          <pc:docMk/>
          <pc:sldMk cId="3558443253" sldId="313"/>
        </pc:sldMkLst>
        <pc:graphicFrameChg chg="mod modGraphic">
          <ac:chgData name="Luiz Break" userId="3ea80d37ed61a017" providerId="LiveId" clId="{E82D63E6-6E1C-48E6-A5D3-91C65C07EA9F}" dt="2024-09-11T20:36:56.316" v="4478" actId="2161"/>
          <ac:graphicFrameMkLst>
            <pc:docMk/>
            <pc:sldMk cId="3558443253" sldId="313"/>
            <ac:graphicFrameMk id="4" creationId="{65C2629F-4DEB-A2ED-0E6B-BF22A6F0F7B6}"/>
          </ac:graphicFrameMkLst>
        </pc:graphicFrameChg>
      </pc:sldChg>
      <pc:sldChg chg="addSp delSp modSp mod">
        <pc:chgData name="Luiz Break" userId="3ea80d37ed61a017" providerId="LiveId" clId="{E82D63E6-6E1C-48E6-A5D3-91C65C07EA9F}" dt="2024-06-06T14:29:53.394" v="1787" actId="552"/>
        <pc:sldMkLst>
          <pc:docMk/>
          <pc:sldMk cId="3695609286" sldId="315"/>
        </pc:sldMkLst>
        <pc:spChg chg="del mod">
          <ac:chgData name="Luiz Break" userId="3ea80d37ed61a017" providerId="LiveId" clId="{E82D63E6-6E1C-48E6-A5D3-91C65C07EA9F}" dt="2024-06-06T11:42:16.497" v="1109" actId="478"/>
          <ac:spMkLst>
            <pc:docMk/>
            <pc:sldMk cId="3695609286" sldId="315"/>
            <ac:spMk id="3" creationId="{526E9391-EF3A-C788-301D-F08CB2E85BF5}"/>
          </ac:spMkLst>
        </pc:spChg>
        <pc:spChg chg="del mod">
          <ac:chgData name="Luiz Break" userId="3ea80d37ed61a017" providerId="LiveId" clId="{E82D63E6-6E1C-48E6-A5D3-91C65C07EA9F}" dt="2024-06-06T11:42:14.764" v="1108" actId="478"/>
          <ac:spMkLst>
            <pc:docMk/>
            <pc:sldMk cId="3695609286" sldId="315"/>
            <ac:spMk id="4" creationId="{C3841673-753D-F25F-3208-E1E8016CCA28}"/>
          </ac:spMkLst>
        </pc:spChg>
        <pc:spChg chg="del mod">
          <ac:chgData name="Luiz Break" userId="3ea80d37ed61a017" providerId="LiveId" clId="{E82D63E6-6E1C-48E6-A5D3-91C65C07EA9F}" dt="2024-06-06T11:42:18.772" v="1110" actId="478"/>
          <ac:spMkLst>
            <pc:docMk/>
            <pc:sldMk cId="3695609286" sldId="315"/>
            <ac:spMk id="5" creationId="{3343852C-8661-A589-478B-41D50521A0C4}"/>
          </ac:spMkLst>
        </pc:spChg>
        <pc:spChg chg="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6" creationId="{02FB42F3-7E4E-8852-C34C-C4153E0FCD84}"/>
          </ac:spMkLst>
        </pc:spChg>
        <pc:spChg chg="mod">
          <ac:chgData name="Luiz Break" userId="3ea80d37ed61a017" providerId="LiveId" clId="{E82D63E6-6E1C-48E6-A5D3-91C65C07EA9F}" dt="2024-06-06T14:29:53.394" v="1787" actId="552"/>
          <ac:spMkLst>
            <pc:docMk/>
            <pc:sldMk cId="3695609286" sldId="315"/>
            <ac:spMk id="7" creationId="{AA4EC3C5-1DBD-C67B-0983-734EDB08E057}"/>
          </ac:spMkLst>
        </pc:spChg>
        <pc:spChg chg="mod ord">
          <ac:chgData name="Luiz Break" userId="3ea80d37ed61a017" providerId="LiveId" clId="{E82D63E6-6E1C-48E6-A5D3-91C65C07EA9F}" dt="2024-06-06T11:58:01.987" v="1387" actId="14100"/>
          <ac:spMkLst>
            <pc:docMk/>
            <pc:sldMk cId="3695609286" sldId="315"/>
            <ac:spMk id="10" creationId="{7420471B-12F8-0F32-7F9F-26072DABCC37}"/>
          </ac:spMkLst>
        </pc:spChg>
        <pc:spChg chg="mod">
          <ac:chgData name="Luiz Break" userId="3ea80d37ed61a017" providerId="LiveId" clId="{E82D63E6-6E1C-48E6-A5D3-91C65C07EA9F}" dt="2024-06-06T11:54:05.950" v="1302" actId="554"/>
          <ac:spMkLst>
            <pc:docMk/>
            <pc:sldMk cId="3695609286" sldId="315"/>
            <ac:spMk id="11" creationId="{A4AF81E1-0420-3711-EC96-7906C133B252}"/>
          </ac:spMkLst>
        </pc:spChg>
        <pc:spChg chg="add mod">
          <ac:chgData name="Luiz Break" userId="3ea80d37ed61a017" providerId="LiveId" clId="{E82D63E6-6E1C-48E6-A5D3-91C65C07EA9F}" dt="2024-06-06T12:02:30.902" v="1482" actId="255"/>
          <ac:spMkLst>
            <pc:docMk/>
            <pc:sldMk cId="3695609286" sldId="315"/>
            <ac:spMk id="12" creationId="{598CF887-070C-E4B0-5FA8-0F765C3B0EB5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13" creationId="{C4F39757-AC9E-F5E1-7B1E-9CF902B95434}"/>
          </ac:spMkLst>
        </pc:spChg>
        <pc:spChg chg="del mod">
          <ac:chgData name="Luiz Break" userId="3ea80d37ed61a017" providerId="LiveId" clId="{E82D63E6-6E1C-48E6-A5D3-91C65C07EA9F}" dt="2024-06-06T11:42:11.290" v="1107" actId="21"/>
          <ac:spMkLst>
            <pc:docMk/>
            <pc:sldMk cId="3695609286" sldId="315"/>
            <ac:spMk id="14" creationId="{7FA0251F-669B-BF8A-C391-23EDA397AFC8}"/>
          </ac:spMkLst>
        </pc:spChg>
        <pc:spChg chg="del mod">
          <ac:chgData name="Luiz Break" userId="3ea80d37ed61a017" providerId="LiveId" clId="{E82D63E6-6E1C-48E6-A5D3-91C65C07EA9F}" dt="2024-06-06T11:40:56.748" v="1082" actId="21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E82D63E6-6E1C-48E6-A5D3-91C65C07EA9F}" dt="2024-06-06T12:01:57.273" v="1454" actId="20577"/>
          <ac:spMkLst>
            <pc:docMk/>
            <pc:sldMk cId="3695609286" sldId="315"/>
            <ac:spMk id="17" creationId="{E3560A87-2812-23F2-16C3-BADB3A5DE355}"/>
          </ac:spMkLst>
        </pc:spChg>
        <pc:spChg chg="add 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19" creationId="{4A25DAD7-0895-1077-59BB-C7CF08C5113F}"/>
          </ac:spMkLst>
        </pc:spChg>
        <pc:spChg chg="add 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20" creationId="{DC38CB09-79ED-E6D5-1E86-2D0190BB2ACB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4" creationId="{5E400C7E-5A7F-89A7-7D6E-F7E068FFCB81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5" creationId="{EDD159AD-AC21-DBE5-8F90-A320826341CE}"/>
          </ac:spMkLst>
        </pc:spChg>
        <pc:spChg chg="add mod">
          <ac:chgData name="Luiz Break" userId="3ea80d37ed61a017" providerId="LiveId" clId="{E82D63E6-6E1C-48E6-A5D3-91C65C07EA9F}" dt="2024-06-06T11:58:05.331" v="1388" actId="1076"/>
          <ac:spMkLst>
            <pc:docMk/>
            <pc:sldMk cId="3695609286" sldId="315"/>
            <ac:spMk id="26" creationId="{20FAC9AB-8876-3315-400E-A6E4C43F2061}"/>
          </ac:spMkLst>
        </pc:spChg>
        <pc:spChg chg="mod">
          <ac:chgData name="Luiz Break" userId="3ea80d37ed61a017" providerId="LiveId" clId="{E82D63E6-6E1C-48E6-A5D3-91C65C07EA9F}" dt="2024-06-06T14:29:53.394" v="1787" actId="552"/>
          <ac:spMkLst>
            <pc:docMk/>
            <pc:sldMk cId="3695609286" sldId="315"/>
            <ac:spMk id="27" creationId="{EE6E488D-852A-5535-4BAA-092F79C4B9F3}"/>
          </ac:spMkLst>
        </pc:spChg>
        <pc:spChg chg="add mod or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8" creationId="{F8A8D705-1FBA-A4DC-2443-5EE707131398}"/>
          </ac:spMkLst>
        </pc:spChg>
        <pc:spChg chg="add mod">
          <ac:chgData name="Luiz Break" userId="3ea80d37ed61a017" providerId="LiveId" clId="{E82D63E6-6E1C-48E6-A5D3-91C65C07EA9F}" dt="2024-06-06T11:59:17.916" v="1409" actId="554"/>
          <ac:spMkLst>
            <pc:docMk/>
            <pc:sldMk cId="3695609286" sldId="315"/>
            <ac:spMk id="29" creationId="{D4E468E3-8AAD-12BE-E0E4-6B2AB4D53DC3}"/>
          </ac:spMkLst>
        </pc:spChg>
        <pc:spChg chg="mod">
          <ac:chgData name="Luiz Break" userId="3ea80d37ed61a017" providerId="LiveId" clId="{E82D63E6-6E1C-48E6-A5D3-91C65C07EA9F}" dt="2024-06-06T12:01:53.786" v="1453" actId="20577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E82D63E6-6E1C-48E6-A5D3-91C65C07EA9F}" dt="2024-05-28T17:16:45.661" v="101" actId="20577"/>
          <ac:spMkLst>
            <pc:docMk/>
            <pc:sldMk cId="3695609286" sldId="315"/>
            <ac:spMk id="31" creationId="{5207A10A-DC4D-C770-AADA-0CEF38A783A8}"/>
          </ac:spMkLst>
        </pc:spChg>
        <pc:spChg chg="add mod">
          <ac:chgData name="Luiz Break" userId="3ea80d37ed61a017" providerId="LiveId" clId="{E82D63E6-6E1C-48E6-A5D3-91C65C07EA9F}" dt="2024-06-06T11:59:22.329" v="1410" actId="554"/>
          <ac:spMkLst>
            <pc:docMk/>
            <pc:sldMk cId="3695609286" sldId="315"/>
            <ac:spMk id="33" creationId="{C0C64C47-4AC2-6248-9FC6-7FAC503F39BD}"/>
          </ac:spMkLst>
        </pc:spChg>
        <pc:spChg chg="add 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34" creationId="{C38C1BB0-ED19-6551-C7F5-3A6834797317}"/>
          </ac:spMkLst>
        </pc:spChg>
        <pc:spChg chg="add mod">
          <ac:chgData name="Luiz Break" userId="3ea80d37ed61a017" providerId="LiveId" clId="{E82D63E6-6E1C-48E6-A5D3-91C65C07EA9F}" dt="2024-06-06T11:54:41.115" v="1309" actId="554"/>
          <ac:spMkLst>
            <pc:docMk/>
            <pc:sldMk cId="3695609286" sldId="315"/>
            <ac:spMk id="35" creationId="{F98F378A-A878-3CE2-1D32-812A470F52F2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36" creationId="{A7DADEDF-E149-21DC-2C17-F700D7B40618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37" creationId="{FDF33519-1556-C356-EE93-27651818F8B5}"/>
          </ac:spMkLst>
        </pc:spChg>
        <pc:spChg chg="add del mod">
          <ac:chgData name="Luiz Break" userId="3ea80d37ed61a017" providerId="LiveId" clId="{E82D63E6-6E1C-48E6-A5D3-91C65C07EA9F}" dt="2024-06-06T11:55:49.743" v="1340" actId="20577"/>
          <ac:spMkLst>
            <pc:docMk/>
            <pc:sldMk cId="3695609286" sldId="315"/>
            <ac:spMk id="38" creationId="{8C69DC38-9AEF-41E1-1BC1-DEEDFAF9BAE6}"/>
          </ac:spMkLst>
        </pc:spChg>
        <pc:spChg chg="add del mod">
          <ac:chgData name="Luiz Break" userId="3ea80d37ed61a017" providerId="LiveId" clId="{E82D63E6-6E1C-48E6-A5D3-91C65C07EA9F}" dt="2024-06-06T11:55:32.094" v="1321" actId="14100"/>
          <ac:spMkLst>
            <pc:docMk/>
            <pc:sldMk cId="3695609286" sldId="315"/>
            <ac:spMk id="39" creationId="{8C433C50-14E9-CD46-27C1-01C6EAA53A84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0" creationId="{0B53134E-C777-A5DC-EE3D-C9CF94AE24C3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42" creationId="{CF3C6A0E-8C2D-79CE-2C93-5F4A7A955753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3" creationId="{507ECC65-384B-1DB6-6981-23B8E69DA3EC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44" creationId="{185C17B2-BE65-8887-C45B-0E48C6D38ECF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45" creationId="{89BE1EA9-2FAC-6399-C1A2-7F8D99D188B4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6" creationId="{0415F39C-B641-86DB-FE1B-B4B9B325E120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47" creationId="{BA8F4C28-9C9C-B785-C617-1E3B1ADA4485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48" creationId="{46DB88C4-6768-039C-F2E1-2D7F773BFD56}"/>
          </ac:spMkLst>
        </pc:spChg>
        <pc:spChg chg="add del mod">
          <ac:chgData name="Luiz Break" userId="3ea80d37ed61a017" providerId="LiveId" clId="{E82D63E6-6E1C-48E6-A5D3-91C65C07EA9F}" dt="2024-06-06T11:48:54.347" v="1198" actId="14100"/>
          <ac:spMkLst>
            <pc:docMk/>
            <pc:sldMk cId="3695609286" sldId="315"/>
            <ac:spMk id="50" creationId="{2406141C-4696-E095-8926-BB06216CF0EB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1" creationId="{DFEA9013-466A-F3D9-8616-F837DF3D6227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52" creationId="{D3156294-E5B1-FF03-4B9C-ED9BD8F13ABD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3" creationId="{DD0985CC-5DD3-73FF-D924-62F628FDCA08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54" creationId="{861432F2-B42D-DEBA-9D71-7A84629B4E97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5" creationId="{5AF38F8A-4E32-01F6-DF99-670449B8677E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56" creationId="{EAF5A0F8-96B3-0A98-6FB2-2D902C9CA71C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58" creationId="{6C9A27ED-BFF0-367D-F72A-F37BE5879F2B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59" creationId="{D59D5810-EA5B-1843-D151-DB3521497BC0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60" creationId="{B45CD06E-5B00-5949-A5EA-76B9ECBC0B90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61" creationId="{3401601B-D997-7D79-B898-75D86CBB522D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62" creationId="{B66CB3BD-1432-1FFF-626A-3355E4025881}"/>
          </ac:spMkLst>
        </pc:spChg>
        <pc:spChg chg="mod">
          <ac:chgData name="Luiz Break" userId="3ea80d37ed61a017" providerId="LiveId" clId="{E82D63E6-6E1C-48E6-A5D3-91C65C07EA9F}" dt="2024-06-06T14:28:26.664" v="1652" actId="207"/>
          <ac:spMkLst>
            <pc:docMk/>
            <pc:sldMk cId="3695609286" sldId="315"/>
            <ac:spMk id="63" creationId="{BDD952F3-9779-FBDF-E9E1-462CADB04A49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48" creationId="{4B8AE7CB-64E8-33FA-2A5D-3CAF9F58BD6E}"/>
          </ac:spMkLst>
        </pc:spChg>
        <pc:spChg chg="add mod">
          <ac:chgData name="Luiz Break" userId="3ea80d37ed61a017" providerId="LiveId" clId="{E82D63E6-6E1C-48E6-A5D3-91C65C07EA9F}" dt="2024-06-06T11:55:08.397" v="1314" actId="554"/>
          <ac:spMkLst>
            <pc:docMk/>
            <pc:sldMk cId="3695609286" sldId="315"/>
            <ac:spMk id="2049" creationId="{699D35E0-DD58-A603-D557-1FB56602545C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50" creationId="{D80DAC19-5974-0F45-1259-363A8824EAE1}"/>
          </ac:spMkLst>
        </pc:spChg>
        <pc:spChg chg="add mod">
          <ac:chgData name="Luiz Break" userId="3ea80d37ed61a017" providerId="LiveId" clId="{E82D63E6-6E1C-48E6-A5D3-91C65C07EA9F}" dt="2024-06-06T11:55:08.397" v="1314" actId="554"/>
          <ac:spMkLst>
            <pc:docMk/>
            <pc:sldMk cId="3695609286" sldId="315"/>
            <ac:spMk id="2051" creationId="{6AF086C4-D823-D2AC-C6B9-18200D40F4AA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52" creationId="{C150BC36-9765-A31C-AF8C-7EF371675043}"/>
          </ac:spMkLst>
        </pc:spChg>
        <pc:spChg chg="add mod">
          <ac:chgData name="Luiz Break" userId="3ea80d37ed61a017" providerId="LiveId" clId="{E82D63E6-6E1C-48E6-A5D3-91C65C07EA9F}" dt="2024-06-06T11:58:20.929" v="1406" actId="20577"/>
          <ac:spMkLst>
            <pc:docMk/>
            <pc:sldMk cId="3695609286" sldId="315"/>
            <ac:spMk id="2053" creationId="{54B2996C-EF24-58D4-BD5B-ED0931693A98}"/>
          </ac:spMkLst>
        </pc:spChg>
        <pc:spChg chg="add mod">
          <ac:chgData name="Luiz Break" userId="3ea80d37ed61a017" providerId="LiveId" clId="{E82D63E6-6E1C-48E6-A5D3-91C65C07EA9F}" dt="2024-06-06T11:59:17.916" v="1409" actId="554"/>
          <ac:spMkLst>
            <pc:docMk/>
            <pc:sldMk cId="3695609286" sldId="315"/>
            <ac:spMk id="2054" creationId="{D1E07E18-2926-4696-3497-9FD19AD62322}"/>
          </ac:spMkLst>
        </pc:spChg>
        <pc:spChg chg="add mod">
          <ac:chgData name="Luiz Break" userId="3ea80d37ed61a017" providerId="LiveId" clId="{E82D63E6-6E1C-48E6-A5D3-91C65C07EA9F}" dt="2024-06-06T11:59:26.856" v="1418" actId="20577"/>
          <ac:spMkLst>
            <pc:docMk/>
            <pc:sldMk cId="3695609286" sldId="315"/>
            <ac:spMk id="2055" creationId="{904171E5-DC53-D9C3-2655-67C4D23C9A6D}"/>
          </ac:spMkLst>
        </pc:spChg>
        <pc:spChg chg="add mod">
          <ac:chgData name="Luiz Break" userId="3ea80d37ed61a017" providerId="LiveId" clId="{E82D63E6-6E1C-48E6-A5D3-91C65C07EA9F}" dt="2024-06-06T12:04:26.221" v="1485" actId="1076"/>
          <ac:spMkLst>
            <pc:docMk/>
            <pc:sldMk cId="3695609286" sldId="315"/>
            <ac:spMk id="2056" creationId="{FD22E440-FB40-B7AE-170E-A5A8A1D728AD}"/>
          </ac:spMkLst>
        </pc:spChg>
        <pc:spChg chg="add mod">
          <ac:chgData name="Luiz Break" userId="3ea80d37ed61a017" providerId="LiveId" clId="{E82D63E6-6E1C-48E6-A5D3-91C65C07EA9F}" dt="2024-06-06T12:04:29.415" v="1493" actId="20577"/>
          <ac:spMkLst>
            <pc:docMk/>
            <pc:sldMk cId="3695609286" sldId="315"/>
            <ac:spMk id="2057" creationId="{50F54C8F-9A36-7F1F-8F97-BDBAC53D5968}"/>
          </ac:spMkLst>
        </pc:spChg>
        <pc:spChg chg="mod">
          <ac:chgData name="Luiz Break" userId="3ea80d37ed61a017" providerId="LiveId" clId="{E82D63E6-6E1C-48E6-A5D3-91C65C07EA9F}" dt="2024-06-06T11:54:36.401" v="1308" actId="554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E82D63E6-6E1C-48E6-A5D3-91C65C07EA9F}" dt="2024-06-06T11:54:05.950" v="1302" actId="554"/>
          <ac:spMkLst>
            <pc:docMk/>
            <pc:sldMk cId="3695609286" sldId="315"/>
            <ac:spMk id="2063" creationId="{77E084E4-6697-BED5-CB63-AEE0D4F82F32}"/>
          </ac:spMkLst>
        </pc:spChg>
        <pc:spChg chg="mod">
          <ac:chgData name="Luiz Break" userId="3ea80d37ed61a017" providerId="LiveId" clId="{E82D63E6-6E1C-48E6-A5D3-91C65C07EA9F}" dt="2024-06-06T11:54:36.401" v="1308" actId="554"/>
          <ac:spMkLst>
            <pc:docMk/>
            <pc:sldMk cId="3695609286" sldId="315"/>
            <ac:spMk id="2064" creationId="{39C0AE46-43C7-14FE-E25B-15BEA2E32F90}"/>
          </ac:spMkLst>
        </pc:spChg>
        <pc:spChg chg="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2065" creationId="{32DA9EA1-78C5-827D-2BE7-7C8E7D166C4E}"/>
          </ac:spMkLst>
        </pc:spChg>
        <pc:spChg chg="mod">
          <ac:chgData name="Luiz Break" userId="3ea80d37ed61a017" providerId="LiveId" clId="{E82D63E6-6E1C-48E6-A5D3-91C65C07EA9F}" dt="2024-06-06T11:54:41.115" v="1309" actId="554"/>
          <ac:spMkLst>
            <pc:docMk/>
            <pc:sldMk cId="3695609286" sldId="315"/>
            <ac:spMk id="2066" creationId="{851877DB-3BCB-8D29-281E-B6D4FBA8B105}"/>
          </ac:spMkLst>
        </pc:spChg>
        <pc:spChg chg="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2067" creationId="{D970551D-DCFA-46B5-9F30-3E63C4E4768A}"/>
          </ac:spMkLst>
        </pc:spChg>
        <pc:spChg chg="mod">
          <ac:chgData name="Luiz Break" userId="3ea80d37ed61a017" providerId="LiveId" clId="{E82D63E6-6E1C-48E6-A5D3-91C65C07EA9F}" dt="2024-06-06T12:02:50.202" v="1483" actId="20577"/>
          <ac:spMkLst>
            <pc:docMk/>
            <pc:sldMk cId="3695609286" sldId="315"/>
            <ac:spMk id="2068" creationId="{955F2C58-F6CD-5D67-C106-F76CBE4CF01A}"/>
          </ac:spMkLst>
        </pc:spChg>
        <pc:grpChg chg="add mod">
          <ac:chgData name="Luiz Break" userId="3ea80d37ed61a017" providerId="LiveId" clId="{E82D63E6-6E1C-48E6-A5D3-91C65C07EA9F}" dt="2024-06-06T11:57:57.703" v="1386" actId="1076"/>
          <ac:grpSpMkLst>
            <pc:docMk/>
            <pc:sldMk cId="3695609286" sldId="315"/>
            <ac:grpSpMk id="2" creationId="{3EA2FE00-0721-FDF9-EBFD-24530237DC94}"/>
          </ac:grpSpMkLst>
        </pc:grpChg>
        <pc:picChg chg="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8" creationId="{6A02B9F8-7035-A38A-05B1-D4158810F542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18" creationId="{A6ECAA68-CA94-431B-A210-71A15678A774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21" creationId="{06F9C9B4-A282-8555-4752-D5AA241AEC6C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23" creationId="{A3FC7A87-5E3E-8B60-9736-4F2D9B1C6345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E82D63E6-6E1C-48E6-A5D3-91C65C07EA9F}" dt="2024-06-06T11:48:22.968" v="1191" actId="1076"/>
          <ac:picMkLst>
            <pc:docMk/>
            <pc:sldMk cId="3695609286" sldId="315"/>
            <ac:picMk id="41" creationId="{0AF23CE0-CCFC-327A-AE69-0A5D9E8861D9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57" creationId="{8D801A91-DDB3-A2E7-7E80-3A2F2F19F660}"/>
          </ac:picMkLst>
        </pc:picChg>
        <pc:inkChg chg="add mod">
          <ac:chgData name="Luiz Break" userId="3ea80d37ed61a017" providerId="LiveId" clId="{E82D63E6-6E1C-48E6-A5D3-91C65C07EA9F}" dt="2024-06-06T11:57:57.703" v="1386" actId="1076"/>
          <ac:inkMkLst>
            <pc:docMk/>
            <pc:sldMk cId="3695609286" sldId="315"/>
            <ac:inkMk id="9" creationId="{28202DC7-3638-9481-9497-A3FDE7AAB52B}"/>
          </ac:inkMkLst>
        </pc:inkChg>
        <pc:inkChg chg="add mod">
          <ac:chgData name="Luiz Break" userId="3ea80d37ed61a017" providerId="LiveId" clId="{E82D63E6-6E1C-48E6-A5D3-91C65C07EA9F}" dt="2024-06-06T11:57:57.703" v="1386" actId="1076"/>
          <ac:inkMkLst>
            <pc:docMk/>
            <pc:sldMk cId="3695609286" sldId="315"/>
            <ac:inkMk id="22" creationId="{EA4F9900-28E4-C5CF-1975-D49143E91759}"/>
          </ac:inkMkLst>
        </pc:inkChg>
      </pc:sldChg>
      <pc:sldChg chg="delSp modSp mod">
        <pc:chgData name="Luiz Break" userId="3ea80d37ed61a017" providerId="LiveId" clId="{E82D63E6-6E1C-48E6-A5D3-91C65C07EA9F}" dt="2024-06-06T14:30:41.436" v="1807" actId="20577"/>
        <pc:sldMkLst>
          <pc:docMk/>
          <pc:sldMk cId="4240549405" sldId="316"/>
        </pc:sldMkLst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0" creationId="{C9FC00D3-2858-3E41-6F11-C5D3D3995508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2" creationId="{3280FBFC-51C7-014B-248B-76D0B72FE6D3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3" creationId="{97BDCB5E-E617-83D9-177F-D3C49E8F0D56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4" creationId="{5D0816BD-6BBD-6724-5FDB-56DA04DD272A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21" creationId="{C50D6B8D-9C2B-8DCB-B620-B137C39C6A95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23" creationId="{6121597A-C578-B67D-A652-15ABCF5E3FA7}"/>
          </ac:spMkLst>
        </pc:spChg>
        <pc:spChg chg="mod">
          <ac:chgData name="Luiz Break" userId="3ea80d37ed61a017" providerId="LiveId" clId="{E82D63E6-6E1C-48E6-A5D3-91C65C07EA9F}" dt="2024-06-06T14:30:41.436" v="1807" actId="20577"/>
          <ac:spMkLst>
            <pc:docMk/>
            <pc:sldMk cId="4240549405" sldId="316"/>
            <ac:spMk id="32" creationId="{3BE662EC-D9F9-6E83-C80A-D9D579EE95F9}"/>
          </ac:spMkLst>
        </pc:spChg>
        <pc:spChg chg="mod">
          <ac:chgData name="Luiz Break" userId="3ea80d37ed61a017" providerId="LiveId" clId="{E82D63E6-6E1C-48E6-A5D3-91C65C07EA9F}" dt="2024-06-06T14:23:02.206" v="1552" actId="20577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E82D63E6-6E1C-48E6-A5D3-91C65C07EA9F}" dt="2024-06-06T14:01:55.435" v="1532" actId="20577"/>
          <ac:spMkLst>
            <pc:docMk/>
            <pc:sldMk cId="4240549405" sldId="316"/>
            <ac:spMk id="56" creationId="{7CE52EA9-D9F4-D636-1671-4458A0519A71}"/>
          </ac:spMkLst>
        </pc:spChg>
        <pc:spChg chg="mod">
          <ac:chgData name="Luiz Break" userId="3ea80d37ed61a017" providerId="LiveId" clId="{E82D63E6-6E1C-48E6-A5D3-91C65C07EA9F}" dt="2024-06-06T14:01:35.743" v="1520" actId="20577"/>
          <ac:spMkLst>
            <pc:docMk/>
            <pc:sldMk cId="4240549405" sldId="316"/>
            <ac:spMk id="58" creationId="{510E4BB4-2331-00D3-11AC-7F1E0C2EE1AA}"/>
          </ac:spMkLst>
        </pc:spChg>
        <pc:picChg chg="del">
          <ac:chgData name="Luiz Break" userId="3ea80d37ed61a017" providerId="LiveId" clId="{E82D63E6-6E1C-48E6-A5D3-91C65C07EA9F}" dt="2024-06-06T14:01:00.760" v="1517" actId="21"/>
          <ac:picMkLst>
            <pc:docMk/>
            <pc:sldMk cId="4240549405" sldId="316"/>
            <ac:picMk id="27" creationId="{30E1A7F8-B4AF-0E1C-7F4D-8D1B8F743B7C}"/>
          </ac:picMkLst>
        </pc:pic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15" creationId="{F5A92609-8C46-E7D2-DE83-2B8014D5C2E0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16" creationId="{D0D74367-78E7-BADD-A8F8-557CA70D0E4B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0" creationId="{9EEAC7ED-ACBE-7AFC-773F-04ECF4E27EDD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4" creationId="{03C6ED06-3DE3-0444-B1BB-6DD5B1D03C3A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5" creationId="{8D12FD74-5FC4-C6C1-D53B-7CE4D29ADAB7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6" creationId="{722A904B-0822-DFC1-AF66-3E58BE5076A5}"/>
          </ac:cxnSpMkLst>
        </pc:cxnChg>
      </pc:sldChg>
      <pc:sldChg chg="addSp delSp modSp mod">
        <pc:chgData name="Luiz Break" userId="3ea80d37ed61a017" providerId="LiveId" clId="{E82D63E6-6E1C-48E6-A5D3-91C65C07EA9F}" dt="2024-08-17T12:37:41.252" v="2565" actId="1076"/>
        <pc:sldMkLst>
          <pc:docMk/>
          <pc:sldMk cId="1030240375" sldId="317"/>
        </pc:sldMkLst>
        <pc:spChg chg="mod">
          <ac:chgData name="Luiz Break" userId="3ea80d37ed61a017" providerId="LiveId" clId="{E82D63E6-6E1C-48E6-A5D3-91C65C07EA9F}" dt="2024-08-17T12:37:41.252" v="2565" actId="1076"/>
          <ac:spMkLst>
            <pc:docMk/>
            <pc:sldMk cId="1030240375" sldId="317"/>
            <ac:spMk id="4" creationId="{CDAE5769-031C-A8BD-3BCC-8F28B6DFC231}"/>
          </ac:spMkLst>
        </pc:spChg>
        <pc:spChg chg="mod">
          <ac:chgData name="Luiz Break" userId="3ea80d37ed61a017" providerId="LiveId" clId="{E82D63E6-6E1C-48E6-A5D3-91C65C07EA9F}" dt="2024-07-10T11:28:41.143" v="1812" actId="20577"/>
          <ac:spMkLst>
            <pc:docMk/>
            <pc:sldMk cId="1030240375" sldId="317"/>
            <ac:spMk id="5" creationId="{431080AA-8B22-7E05-48AB-8F5C3E6F8822}"/>
          </ac:spMkLst>
        </pc:spChg>
        <pc:spChg chg="mod">
          <ac:chgData name="Luiz Break" userId="3ea80d37ed61a017" providerId="LiveId" clId="{E82D63E6-6E1C-48E6-A5D3-91C65C07EA9F}" dt="2024-07-12T17:35:21.746" v="1999" actId="20577"/>
          <ac:spMkLst>
            <pc:docMk/>
            <pc:sldMk cId="1030240375" sldId="317"/>
            <ac:spMk id="9" creationId="{8AAEF2F3-5DF8-D8AB-D2E8-680246A1094E}"/>
          </ac:spMkLst>
        </pc:spChg>
        <pc:spChg chg="mod">
          <ac:chgData name="Luiz Break" userId="3ea80d37ed61a017" providerId="LiveId" clId="{E82D63E6-6E1C-48E6-A5D3-91C65C07EA9F}" dt="2024-07-10T11:28:47.581" v="1813" actId="1076"/>
          <ac:spMkLst>
            <pc:docMk/>
            <pc:sldMk cId="1030240375" sldId="317"/>
            <ac:spMk id="13" creationId="{D46557F7-227C-E7F8-853C-0C723F71F509}"/>
          </ac:spMkLst>
        </pc:spChg>
        <pc:picChg chg="add mod">
          <ac:chgData name="Luiz Break" userId="3ea80d37ed61a017" providerId="LiveId" clId="{E82D63E6-6E1C-48E6-A5D3-91C65C07EA9F}" dt="2024-07-12T17:34:58.889" v="1997" actId="1076"/>
          <ac:picMkLst>
            <pc:docMk/>
            <pc:sldMk cId="1030240375" sldId="317"/>
            <ac:picMk id="23" creationId="{41116757-10CF-4AD7-2DEA-E13E9CA07ABA}"/>
          </ac:picMkLst>
        </pc:picChg>
        <pc:picChg chg="add del">
          <ac:chgData name="Luiz Break" userId="3ea80d37ed61a017" providerId="LiveId" clId="{E82D63E6-6E1C-48E6-A5D3-91C65C07EA9F}" dt="2024-07-11T02:55:02.747" v="1960" actId="21"/>
          <ac:picMkLst>
            <pc:docMk/>
            <pc:sldMk cId="1030240375" sldId="317"/>
            <ac:picMk id="24" creationId="{F556B60E-5D0C-5789-38B8-E706865B4250}"/>
          </ac:picMkLst>
        </pc:picChg>
        <pc:picChg chg="del mod">
          <ac:chgData name="Luiz Break" userId="3ea80d37ed61a017" providerId="LiveId" clId="{E82D63E6-6E1C-48E6-A5D3-91C65C07EA9F}" dt="2024-07-12T17:34:51.573" v="1994" actId="21"/>
          <ac:picMkLst>
            <pc:docMk/>
            <pc:sldMk cId="1030240375" sldId="317"/>
            <ac:picMk id="31" creationId="{CB76F316-1810-8993-BD40-6ED20469CBF7}"/>
          </ac:picMkLst>
        </pc:picChg>
      </pc:sldChg>
      <pc:sldChg chg="addSp modSp mod">
        <pc:chgData name="Luiz Break" userId="3ea80d37ed61a017" providerId="LiveId" clId="{E82D63E6-6E1C-48E6-A5D3-91C65C07EA9F}" dt="2024-08-30T12:48:50.425" v="2991" actId="1076"/>
        <pc:sldMkLst>
          <pc:docMk/>
          <pc:sldMk cId="1916973385" sldId="318"/>
        </pc:sldMkLst>
        <pc:spChg chg="add mod">
          <ac:chgData name="Luiz Break" userId="3ea80d37ed61a017" providerId="LiveId" clId="{E82D63E6-6E1C-48E6-A5D3-91C65C07EA9F}" dt="2024-07-10T22:20:02.904" v="1951" actId="1036"/>
          <ac:spMkLst>
            <pc:docMk/>
            <pc:sldMk cId="1916973385" sldId="318"/>
            <ac:spMk id="2" creationId="{872646D3-7877-2823-01C1-8094008DDC5D}"/>
          </ac:spMkLst>
        </pc:spChg>
        <pc:spChg chg="mod">
          <ac:chgData name="Luiz Break" userId="3ea80d37ed61a017" providerId="LiveId" clId="{E82D63E6-6E1C-48E6-A5D3-91C65C07EA9F}" dt="2024-07-10T22:20:12.432" v="1952" actId="207"/>
          <ac:spMkLst>
            <pc:docMk/>
            <pc:sldMk cId="1916973385" sldId="318"/>
            <ac:spMk id="6" creationId="{5750EB33-9903-0D0F-6787-E5216671532B}"/>
          </ac:spMkLst>
        </pc:spChg>
        <pc:spChg chg="mod">
          <ac:chgData name="Luiz Break" userId="3ea80d37ed61a017" providerId="LiveId" clId="{E82D63E6-6E1C-48E6-A5D3-91C65C07EA9F}" dt="2024-08-30T12:36:03.089" v="2572" actId="20577"/>
          <ac:spMkLst>
            <pc:docMk/>
            <pc:sldMk cId="1916973385" sldId="318"/>
            <ac:spMk id="7" creationId="{1DE3B154-B6A2-77A2-E5C7-34431DC0B241}"/>
          </ac:spMkLst>
        </pc:spChg>
        <pc:spChg chg="mod">
          <ac:chgData name="Luiz Break" userId="3ea80d37ed61a017" providerId="LiveId" clId="{E82D63E6-6E1C-48E6-A5D3-91C65C07EA9F}" dt="2024-07-10T22:10:56.337" v="1818" actId="207"/>
          <ac:spMkLst>
            <pc:docMk/>
            <pc:sldMk cId="1916973385" sldId="318"/>
            <ac:spMk id="13" creationId="{5559779D-7EC6-8AAA-378B-250BF3AC5BBD}"/>
          </ac:spMkLst>
        </pc:spChg>
        <pc:spChg chg="mod">
          <ac:chgData name="Luiz Break" userId="3ea80d37ed61a017" providerId="LiveId" clId="{E82D63E6-6E1C-48E6-A5D3-91C65C07EA9F}" dt="2024-07-11T02:53:28.564" v="1955" actId="108"/>
          <ac:spMkLst>
            <pc:docMk/>
            <pc:sldMk cId="1916973385" sldId="318"/>
            <ac:spMk id="14" creationId="{8FD7F83A-6EC6-F0AF-5087-C29FB1650BE3}"/>
          </ac:spMkLst>
        </pc:spChg>
        <pc:spChg chg="mod">
          <ac:chgData name="Luiz Break" userId="3ea80d37ed61a017" providerId="LiveId" clId="{E82D63E6-6E1C-48E6-A5D3-91C65C07EA9F}" dt="2024-07-10T23:17:04.342" v="1954" actId="207"/>
          <ac:spMkLst>
            <pc:docMk/>
            <pc:sldMk cId="1916973385" sldId="318"/>
            <ac:spMk id="51" creationId="{07470255-B083-68C9-BB79-40C972C29891}"/>
          </ac:spMkLst>
        </pc:spChg>
        <pc:spChg chg="mod">
          <ac:chgData name="Luiz Break" userId="3ea80d37ed61a017" providerId="LiveId" clId="{E82D63E6-6E1C-48E6-A5D3-91C65C07EA9F}" dt="2024-07-10T22:10:52.081" v="1817" actId="207"/>
          <ac:spMkLst>
            <pc:docMk/>
            <pc:sldMk cId="1916973385" sldId="318"/>
            <ac:spMk id="58" creationId="{08DB838E-709B-0A03-891F-C79925AAF9A1}"/>
          </ac:spMkLst>
        </pc:spChg>
        <pc:spChg chg="mod">
          <ac:chgData name="Luiz Break" userId="3ea80d37ed61a017" providerId="LiveId" clId="{E82D63E6-6E1C-48E6-A5D3-91C65C07EA9F}" dt="2024-08-30T12:48:50.425" v="2991" actId="1076"/>
          <ac:spMkLst>
            <pc:docMk/>
            <pc:sldMk cId="1916973385" sldId="318"/>
            <ac:spMk id="78" creationId="{1BE68D15-4B08-741A-D911-85EBC8AA641D}"/>
          </ac:spMkLst>
        </pc:spChg>
        <pc:spChg chg="mod">
          <ac:chgData name="Luiz Break" userId="3ea80d37ed61a017" providerId="LiveId" clId="{E82D63E6-6E1C-48E6-A5D3-91C65C07EA9F}" dt="2024-07-10T22:20:14.664" v="1953" actId="207"/>
          <ac:spMkLst>
            <pc:docMk/>
            <pc:sldMk cId="1916973385" sldId="318"/>
            <ac:spMk id="80" creationId="{4D3E4F68-977F-3C60-8AA4-8A762253B50D}"/>
          </ac:spMkLst>
        </pc:spChg>
        <pc:spChg chg="mod">
          <ac:chgData name="Luiz Break" userId="3ea80d37ed61a017" providerId="LiveId" clId="{E82D63E6-6E1C-48E6-A5D3-91C65C07EA9F}" dt="2024-07-11T02:53:42.017" v="1957" actId="108"/>
          <ac:spMkLst>
            <pc:docMk/>
            <pc:sldMk cId="1916973385" sldId="318"/>
            <ac:spMk id="145" creationId="{60560B75-2C5F-D9E6-8D19-6A5D79F745CD}"/>
          </ac:spMkLst>
        </pc:spChg>
      </pc:sldChg>
      <pc:sldChg chg="addSp modSp new mod">
        <pc:chgData name="Luiz Break" userId="3ea80d37ed61a017" providerId="LiveId" clId="{E82D63E6-6E1C-48E6-A5D3-91C65C07EA9F}" dt="2024-07-11T02:55:23.298" v="1985" actId="20577"/>
        <pc:sldMkLst>
          <pc:docMk/>
          <pc:sldMk cId="655622478" sldId="319"/>
        </pc:sldMkLst>
        <pc:spChg chg="add mod">
          <ac:chgData name="Luiz Break" userId="3ea80d37ed61a017" providerId="LiveId" clId="{E82D63E6-6E1C-48E6-A5D3-91C65C07EA9F}" dt="2024-07-11T02:55:23.298" v="1985" actId="20577"/>
          <ac:spMkLst>
            <pc:docMk/>
            <pc:sldMk cId="655622478" sldId="319"/>
            <ac:spMk id="2" creationId="{6BB76335-75DB-1724-EE3C-CFC749BC22FF}"/>
          </ac:spMkLst>
        </pc:spChg>
        <pc:picChg chg="add mod">
          <ac:chgData name="Luiz Break" userId="3ea80d37ed61a017" providerId="LiveId" clId="{E82D63E6-6E1C-48E6-A5D3-91C65C07EA9F}" dt="2024-07-11T02:55:08.919" v="1963" actId="1076"/>
          <ac:picMkLst>
            <pc:docMk/>
            <pc:sldMk cId="655622478" sldId="319"/>
            <ac:picMk id="24" creationId="{F556B60E-5D0C-5789-38B8-E706865B4250}"/>
          </ac:picMkLst>
        </pc:picChg>
      </pc:sldChg>
      <pc:sldChg chg="addSp delSp modSp mod">
        <pc:chgData name="Luiz Break" userId="3ea80d37ed61a017" providerId="LiveId" clId="{E82D63E6-6E1C-48E6-A5D3-91C65C07EA9F}" dt="2024-09-18T15:36:52.796" v="5144" actId="1076"/>
        <pc:sldMkLst>
          <pc:docMk/>
          <pc:sldMk cId="453411335" sldId="320"/>
        </pc:sldMkLst>
        <pc:spChg chg="add mod">
          <ac:chgData name="Luiz Break" userId="3ea80d37ed61a017" providerId="LiveId" clId="{E82D63E6-6E1C-48E6-A5D3-91C65C07EA9F}" dt="2024-09-18T15:35:34.585" v="5106" actId="20577"/>
          <ac:spMkLst>
            <pc:docMk/>
            <pc:sldMk cId="453411335" sldId="320"/>
            <ac:spMk id="2" creationId="{CED389F7-B277-C3F3-BD8F-C7A728B7E243}"/>
          </ac:spMkLst>
        </pc:spChg>
        <pc:spChg chg="add mod">
          <ac:chgData name="Luiz Break" userId="3ea80d37ed61a017" providerId="LiveId" clId="{E82D63E6-6E1C-48E6-A5D3-91C65C07EA9F}" dt="2024-09-18T15:29:53.338" v="5006" actId="1076"/>
          <ac:spMkLst>
            <pc:docMk/>
            <pc:sldMk cId="453411335" sldId="320"/>
            <ac:spMk id="3" creationId="{66CD6991-D273-200C-ACE5-E24B47F5E990}"/>
          </ac:spMkLst>
        </pc:spChg>
        <pc:spChg chg="mo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4" creationId="{51C78834-4FC5-D5CB-E500-64C82E6E5AF7}"/>
          </ac:spMkLst>
        </pc:spChg>
        <pc:spChg chg="mod">
          <ac:chgData name="Luiz Break" userId="3ea80d37ed61a017" providerId="LiveId" clId="{E82D63E6-6E1C-48E6-A5D3-91C65C07EA9F}" dt="2024-09-18T15:03:59.671" v="4788" actId="14100"/>
          <ac:spMkLst>
            <pc:docMk/>
            <pc:sldMk cId="453411335" sldId="320"/>
            <ac:spMk id="5" creationId="{3657A51F-54DB-78E3-9EBB-D65A56C4903C}"/>
          </ac:spMkLst>
        </pc:spChg>
        <pc:spChg chg="mod or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6" creationId="{5BC3460F-A403-311F-E291-9EF54999DFC2}"/>
          </ac:spMkLst>
        </pc:spChg>
        <pc:spChg chg="del">
          <ac:chgData name="Luiz Break" userId="3ea80d37ed61a017" providerId="LiveId" clId="{E82D63E6-6E1C-48E6-A5D3-91C65C07EA9F}" dt="2024-09-18T15:03:50.828" v="4786" actId="21"/>
          <ac:spMkLst>
            <pc:docMk/>
            <pc:sldMk cId="453411335" sldId="320"/>
            <ac:spMk id="7" creationId="{8BAAF4DF-145F-1955-FA46-265396E3E4CC}"/>
          </ac:spMkLst>
        </pc:spChg>
        <pc:spChg chg="mo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8" creationId="{84821F61-938F-319D-F667-9F2CF9EF9766}"/>
          </ac:spMkLst>
        </pc:spChg>
        <pc:spChg chg="mod">
          <ac:chgData name="Luiz Break" userId="3ea80d37ed61a017" providerId="LiveId" clId="{E82D63E6-6E1C-48E6-A5D3-91C65C07EA9F}" dt="2024-09-18T15:35:52.867" v="5131" actId="20577"/>
          <ac:spMkLst>
            <pc:docMk/>
            <pc:sldMk cId="453411335" sldId="320"/>
            <ac:spMk id="9" creationId="{6A8C2E35-EB44-5B4E-2C52-E8B73DF790BD}"/>
          </ac:spMkLst>
        </pc:spChg>
        <pc:spChg chg="del mod">
          <ac:chgData name="Luiz Break" userId="3ea80d37ed61a017" providerId="LiveId" clId="{E82D63E6-6E1C-48E6-A5D3-91C65C07EA9F}" dt="2024-09-18T15:16:41.596" v="4924" actId="21"/>
          <ac:spMkLst>
            <pc:docMk/>
            <pc:sldMk cId="453411335" sldId="320"/>
            <ac:spMk id="10" creationId="{62F53C96-2EAF-AFAB-5BA5-B89BB16348E4}"/>
          </ac:spMkLst>
        </pc:spChg>
        <pc:spChg chg="mod ord">
          <ac:chgData name="Luiz Break" userId="3ea80d37ed61a017" providerId="LiveId" clId="{E82D63E6-6E1C-48E6-A5D3-91C65C07EA9F}" dt="2024-09-18T15:09:39.951" v="4879" actId="1076"/>
          <ac:spMkLst>
            <pc:docMk/>
            <pc:sldMk cId="453411335" sldId="320"/>
            <ac:spMk id="11" creationId="{5D240C69-8808-2054-DC49-CF4FD07615DE}"/>
          </ac:spMkLst>
        </pc:spChg>
        <pc:spChg chg="del mod">
          <ac:chgData name="Luiz Break" userId="3ea80d37ed61a017" providerId="LiveId" clId="{E82D63E6-6E1C-48E6-A5D3-91C65C07EA9F}" dt="2024-09-18T15:26:32.645" v="4987" actId="21"/>
          <ac:spMkLst>
            <pc:docMk/>
            <pc:sldMk cId="453411335" sldId="320"/>
            <ac:spMk id="12" creationId="{35A792F8-8840-6C10-53CC-A2EF7A1F5CD3}"/>
          </ac:spMkLst>
        </pc:spChg>
        <pc:spChg chg="mod">
          <ac:chgData name="Luiz Break" userId="3ea80d37ed61a017" providerId="LiveId" clId="{E82D63E6-6E1C-48E6-A5D3-91C65C07EA9F}" dt="2024-09-18T15:31:22.836" v="5070" actId="1076"/>
          <ac:spMkLst>
            <pc:docMk/>
            <pc:sldMk cId="453411335" sldId="320"/>
            <ac:spMk id="13" creationId="{BE35412A-FC14-5CBC-F7E9-C10CB9097DFD}"/>
          </ac:spMkLst>
        </pc:spChg>
        <pc:spChg chg="mod">
          <ac:chgData name="Luiz Break" userId="3ea80d37ed61a017" providerId="LiveId" clId="{E82D63E6-6E1C-48E6-A5D3-91C65C07EA9F}" dt="2024-09-18T15:31:25.807" v="5071" actId="14100"/>
          <ac:spMkLst>
            <pc:docMk/>
            <pc:sldMk cId="453411335" sldId="320"/>
            <ac:spMk id="14" creationId="{D6F56979-D489-5E78-5C14-579A035C67F2}"/>
          </ac:spMkLst>
        </pc:spChg>
        <pc:spChg chg="mod">
          <ac:chgData name="Luiz Break" userId="3ea80d37ed61a017" providerId="LiveId" clId="{E82D63E6-6E1C-48E6-A5D3-91C65C07EA9F}" dt="2024-09-18T15:26:20.390" v="4986" actId="555"/>
          <ac:spMkLst>
            <pc:docMk/>
            <pc:sldMk cId="453411335" sldId="320"/>
            <ac:spMk id="15" creationId="{7A4565A8-E616-7689-932F-7DB9FC10D6DC}"/>
          </ac:spMkLst>
        </pc:spChg>
        <pc:spChg chg="add del mod ord">
          <ac:chgData name="Luiz Break" userId="3ea80d37ed61a017" providerId="LiveId" clId="{E82D63E6-6E1C-48E6-A5D3-91C65C07EA9F}" dt="2024-09-18T15:08:03.239" v="4844" actId="21"/>
          <ac:spMkLst>
            <pc:docMk/>
            <pc:sldMk cId="453411335" sldId="320"/>
            <ac:spMk id="18" creationId="{CF88EC40-DB3C-7C2F-0F0D-6FB96FFC172D}"/>
          </ac:spMkLst>
        </pc:spChg>
        <pc:spChg chg="add mod">
          <ac:chgData name="Luiz Break" userId="3ea80d37ed61a017" providerId="LiveId" clId="{E82D63E6-6E1C-48E6-A5D3-91C65C07EA9F}" dt="2024-09-18T15:02:50.354" v="4778" actId="554"/>
          <ac:spMkLst>
            <pc:docMk/>
            <pc:sldMk cId="453411335" sldId="320"/>
            <ac:spMk id="19" creationId="{01085A02-8C01-96AD-5623-2488F3FB5352}"/>
          </ac:spMkLst>
        </pc:spChg>
        <pc:spChg chg="add mod">
          <ac:chgData name="Luiz Break" userId="3ea80d37ed61a017" providerId="LiveId" clId="{E82D63E6-6E1C-48E6-A5D3-91C65C07EA9F}" dt="2024-09-18T15:02:50.354" v="4778" actId="554"/>
          <ac:spMkLst>
            <pc:docMk/>
            <pc:sldMk cId="453411335" sldId="320"/>
            <ac:spMk id="21" creationId="{268D0B94-9911-C8B4-F1D2-324D54067CF1}"/>
          </ac:spMkLst>
        </pc:spChg>
        <pc:spChg chg="add mod">
          <ac:chgData name="Luiz Break" userId="3ea80d37ed61a017" providerId="LiveId" clId="{E82D63E6-6E1C-48E6-A5D3-91C65C07EA9F}" dt="2024-09-18T15:06:02.365" v="4824" actId="14100"/>
          <ac:spMkLst>
            <pc:docMk/>
            <pc:sldMk cId="453411335" sldId="320"/>
            <ac:spMk id="24" creationId="{96F77D8F-0886-0F5E-09C7-EEC95B2E53BD}"/>
          </ac:spMkLst>
        </pc:spChg>
        <pc:spChg chg="add del mod">
          <ac:chgData name="Luiz Break" userId="3ea80d37ed61a017" providerId="LiveId" clId="{E82D63E6-6E1C-48E6-A5D3-91C65C07EA9F}" dt="2024-09-18T15:07:27.052" v="4837" actId="21"/>
          <ac:spMkLst>
            <pc:docMk/>
            <pc:sldMk cId="453411335" sldId="320"/>
            <ac:spMk id="25" creationId="{2AF8189B-9B25-5705-3055-83038E3782BB}"/>
          </ac:spMkLst>
        </pc:spChg>
        <pc:spChg chg="add del mod">
          <ac:chgData name="Luiz Break" userId="3ea80d37ed61a017" providerId="LiveId" clId="{E82D63E6-6E1C-48E6-A5D3-91C65C07EA9F}" dt="2024-09-18T15:32:00.597" v="5073" actId="478"/>
          <ac:spMkLst>
            <pc:docMk/>
            <pc:sldMk cId="453411335" sldId="320"/>
            <ac:spMk id="28" creationId="{DD75B2B8-2EA2-5CF8-528A-03CCB4195E25}"/>
          </ac:spMkLst>
        </pc:spChg>
        <pc:spChg chg="add mod">
          <ac:chgData name="Luiz Break" userId="3ea80d37ed61a017" providerId="LiveId" clId="{E82D63E6-6E1C-48E6-A5D3-91C65C07EA9F}" dt="2024-09-18T15:29:03.762" v="4999" actId="207"/>
          <ac:spMkLst>
            <pc:docMk/>
            <pc:sldMk cId="453411335" sldId="320"/>
            <ac:spMk id="33" creationId="{631A65DE-4257-894F-93CC-22BB6E26C190}"/>
          </ac:spMkLst>
        </pc:spChg>
        <pc:spChg chg="add mod">
          <ac:chgData name="Luiz Break" userId="3ea80d37ed61a017" providerId="LiveId" clId="{E82D63E6-6E1C-48E6-A5D3-91C65C07EA9F}" dt="2024-09-18T15:20:58.643" v="4954" actId="207"/>
          <ac:spMkLst>
            <pc:docMk/>
            <pc:sldMk cId="453411335" sldId="320"/>
            <ac:spMk id="34" creationId="{C833127D-775B-85BD-4219-500CE5BFDBFD}"/>
          </ac:spMkLst>
        </pc:spChg>
        <pc:spChg chg="add mod">
          <ac:chgData name="Luiz Break" userId="3ea80d37ed61a017" providerId="LiveId" clId="{E82D63E6-6E1C-48E6-A5D3-91C65C07EA9F}" dt="2024-09-18T15:34:12.896" v="5094" actId="1076"/>
          <ac:spMkLst>
            <pc:docMk/>
            <pc:sldMk cId="453411335" sldId="320"/>
            <ac:spMk id="38" creationId="{E8376FD6-12D3-8D90-2516-62968779F29F}"/>
          </ac:spMkLst>
        </pc:spChg>
        <pc:spChg chg="add mod ord">
          <ac:chgData name="Luiz Break" userId="3ea80d37ed61a017" providerId="LiveId" clId="{E82D63E6-6E1C-48E6-A5D3-91C65C07EA9F}" dt="2024-09-18T15:32:07.980" v="5074" actId="166"/>
          <ac:spMkLst>
            <pc:docMk/>
            <pc:sldMk cId="453411335" sldId="320"/>
            <ac:spMk id="39" creationId="{0BFD5C77-C817-F237-94B6-E9A0D0B68264}"/>
          </ac:spMkLst>
        </pc:spChg>
        <pc:spChg chg="add del mod">
          <ac:chgData name="Luiz Break" userId="3ea80d37ed61a017" providerId="LiveId" clId="{E82D63E6-6E1C-48E6-A5D3-91C65C07EA9F}" dt="2024-09-18T15:17:36.455" v="4936" actId="21"/>
          <ac:spMkLst>
            <pc:docMk/>
            <pc:sldMk cId="453411335" sldId="320"/>
            <ac:spMk id="40" creationId="{483E8DFB-37F9-42B6-98C0-63A8FB90334C}"/>
          </ac:spMkLst>
        </pc:spChg>
        <pc:spChg chg="add del mod">
          <ac:chgData name="Luiz Break" userId="3ea80d37ed61a017" providerId="LiveId" clId="{E82D63E6-6E1C-48E6-A5D3-91C65C07EA9F}" dt="2024-09-18T15:33:15.640" v="5085" actId="21"/>
          <ac:spMkLst>
            <pc:docMk/>
            <pc:sldMk cId="453411335" sldId="320"/>
            <ac:spMk id="41" creationId="{8DACBF26-29DC-6727-CF04-9F23DC4E98C8}"/>
          </ac:spMkLst>
        </pc:spChg>
        <pc:spChg chg="add del mod">
          <ac:chgData name="Luiz Break" userId="3ea80d37ed61a017" providerId="LiveId" clId="{E82D63E6-6E1C-48E6-A5D3-91C65C07EA9F}" dt="2024-09-18T15:36:14.833" v="5139" actId="21"/>
          <ac:spMkLst>
            <pc:docMk/>
            <pc:sldMk cId="453411335" sldId="320"/>
            <ac:spMk id="42" creationId="{4F554013-13B6-66D5-4511-219CF42D2823}"/>
          </ac:spMkLst>
        </pc:spChg>
        <pc:spChg chg="add mod">
          <ac:chgData name="Luiz Break" userId="3ea80d37ed61a017" providerId="LiveId" clId="{E82D63E6-6E1C-48E6-A5D3-91C65C07EA9F}" dt="2024-09-18T15:26:10.408" v="4985" actId="208"/>
          <ac:spMkLst>
            <pc:docMk/>
            <pc:sldMk cId="453411335" sldId="320"/>
            <ac:spMk id="43" creationId="{12E771BC-4BEB-3555-B451-DDFAFCEF132F}"/>
          </ac:spMkLst>
        </pc:spChg>
        <pc:spChg chg="mod">
          <ac:chgData name="Luiz Break" userId="3ea80d37ed61a017" providerId="LiveId" clId="{E82D63E6-6E1C-48E6-A5D3-91C65C07EA9F}" dt="2024-09-18T15:30:14.104" v="5036" actId="20577"/>
          <ac:spMkLst>
            <pc:docMk/>
            <pc:sldMk cId="453411335" sldId="320"/>
            <ac:spMk id="46" creationId="{592219D0-67DC-3D2F-0C18-B7582C1E4A9A}"/>
          </ac:spMkLst>
        </pc:spChg>
        <pc:spChg chg="add mod">
          <ac:chgData name="Luiz Break" userId="3ea80d37ed61a017" providerId="LiveId" clId="{E82D63E6-6E1C-48E6-A5D3-91C65C07EA9F}" dt="2024-09-18T15:34:46.071" v="5104" actId="20577"/>
          <ac:spMkLst>
            <pc:docMk/>
            <pc:sldMk cId="453411335" sldId="320"/>
            <ac:spMk id="48" creationId="{CC5CFC9D-A6C0-904E-57D7-3D80A69A5396}"/>
          </ac:spMkLst>
        </pc:spChg>
        <pc:spChg chg="mod">
          <ac:chgData name="Luiz Break" userId="3ea80d37ed61a017" providerId="LiveId" clId="{E82D63E6-6E1C-48E6-A5D3-91C65C07EA9F}" dt="2024-09-18T15:31:01.341" v="5068" actId="20577"/>
          <ac:spMkLst>
            <pc:docMk/>
            <pc:sldMk cId="453411335" sldId="320"/>
            <ac:spMk id="50" creationId="{14F96748-5954-28F2-3094-28A1D1EB829B}"/>
          </ac:spMkLst>
        </pc:spChg>
        <pc:spChg chg="add mod">
          <ac:chgData name="Luiz Break" userId="3ea80d37ed61a017" providerId="LiveId" clId="{E82D63E6-6E1C-48E6-A5D3-91C65C07EA9F}" dt="2024-09-18T15:32:15.330" v="5076" actId="1076"/>
          <ac:spMkLst>
            <pc:docMk/>
            <pc:sldMk cId="453411335" sldId="320"/>
            <ac:spMk id="57" creationId="{8D2D8C22-6E25-8584-4830-3FC100199DE8}"/>
          </ac:spMkLst>
        </pc:spChg>
        <pc:spChg chg="add mod">
          <ac:chgData name="Luiz Break" userId="3ea80d37ed61a017" providerId="LiveId" clId="{E82D63E6-6E1C-48E6-A5D3-91C65C07EA9F}" dt="2024-09-18T15:33:02.732" v="5083"/>
          <ac:spMkLst>
            <pc:docMk/>
            <pc:sldMk cId="453411335" sldId="320"/>
            <ac:spMk id="58" creationId="{2F4561E5-C81D-305B-A884-1F81B8C6482C}"/>
          </ac:spMkLst>
        </pc:spChg>
        <pc:spChg chg="add mod">
          <ac:chgData name="Luiz Break" userId="3ea80d37ed61a017" providerId="LiveId" clId="{E82D63E6-6E1C-48E6-A5D3-91C65C07EA9F}" dt="2024-09-18T15:33:52.712" v="5093" actId="1076"/>
          <ac:spMkLst>
            <pc:docMk/>
            <pc:sldMk cId="453411335" sldId="320"/>
            <ac:spMk id="59" creationId="{7D0BBA58-A36C-ACAD-7C2D-080CF3567F37}"/>
          </ac:spMkLst>
        </pc:spChg>
        <pc:spChg chg="add mod">
          <ac:chgData name="Luiz Break" userId="3ea80d37ed61a017" providerId="LiveId" clId="{E82D63E6-6E1C-48E6-A5D3-91C65C07EA9F}" dt="2024-09-18T15:33:30.360" v="5088"/>
          <ac:spMkLst>
            <pc:docMk/>
            <pc:sldMk cId="453411335" sldId="320"/>
            <ac:spMk id="60" creationId="{8DACBF26-29DC-6727-CF04-9F23DC4E98C8}"/>
          </ac:spMkLst>
        </pc:spChg>
        <pc:spChg chg="add mod">
          <ac:chgData name="Luiz Break" userId="3ea80d37ed61a017" providerId="LiveId" clId="{E82D63E6-6E1C-48E6-A5D3-91C65C07EA9F}" dt="2024-09-18T15:34:29.114" v="5097"/>
          <ac:spMkLst>
            <pc:docMk/>
            <pc:sldMk cId="453411335" sldId="320"/>
            <ac:spMk id="61" creationId="{387520D9-1FC0-CAB6-1A05-C0DFA3437EEB}"/>
          </ac:spMkLst>
        </pc:spChg>
        <pc:spChg chg="add mod">
          <ac:chgData name="Luiz Break" userId="3ea80d37ed61a017" providerId="LiveId" clId="{E82D63E6-6E1C-48E6-A5D3-91C65C07EA9F}" dt="2024-09-18T15:36:52.796" v="5144" actId="1076"/>
          <ac:spMkLst>
            <pc:docMk/>
            <pc:sldMk cId="453411335" sldId="320"/>
            <ac:spMk id="62" creationId="{708CEDF5-0919-3319-5543-D8331A21DC18}"/>
          </ac:spMkLst>
        </pc:spChg>
        <pc:grpChg chg="add mod">
          <ac:chgData name="Luiz Break" userId="3ea80d37ed61a017" providerId="LiveId" clId="{E82D63E6-6E1C-48E6-A5D3-91C65C07EA9F}" dt="2024-09-18T15:30:24.022" v="5038" actId="1076"/>
          <ac:grpSpMkLst>
            <pc:docMk/>
            <pc:sldMk cId="453411335" sldId="320"/>
            <ac:grpSpMk id="45" creationId="{82B8ADA6-44C4-4212-C08F-704B1EBEC85E}"/>
          </ac:grpSpMkLst>
        </pc:grpChg>
        <pc:grpChg chg="add mod">
          <ac:chgData name="Luiz Break" userId="3ea80d37ed61a017" providerId="LiveId" clId="{E82D63E6-6E1C-48E6-A5D3-91C65C07EA9F}" dt="2024-09-18T15:30:57.278" v="5059" actId="1076"/>
          <ac:grpSpMkLst>
            <pc:docMk/>
            <pc:sldMk cId="453411335" sldId="320"/>
            <ac:grpSpMk id="49" creationId="{F567CE94-BA19-FA0F-1788-E3F6AF66B9DE}"/>
          </ac:grpSpMkLst>
        </pc:grpChg>
        <pc:picChg chg="add mod">
          <ac:chgData name="Luiz Break" userId="3ea80d37ed61a017" providerId="LiveId" clId="{E82D63E6-6E1C-48E6-A5D3-91C65C07EA9F}" dt="2024-09-18T15:30:28.585" v="5039" actId="1076"/>
          <ac:picMkLst>
            <pc:docMk/>
            <pc:sldMk cId="453411335" sldId="320"/>
            <ac:picMk id="44" creationId="{A5533861-2951-224E-0182-7B4A98B855F9}"/>
          </ac:picMkLst>
        </pc:picChg>
        <pc:picChg chg="mod">
          <ac:chgData name="Luiz Break" userId="3ea80d37ed61a017" providerId="LiveId" clId="{E82D63E6-6E1C-48E6-A5D3-91C65C07EA9F}" dt="2024-09-18T15:29:41.130" v="5003"/>
          <ac:picMkLst>
            <pc:docMk/>
            <pc:sldMk cId="453411335" sldId="320"/>
            <ac:picMk id="47" creationId="{CC92A74B-0DDA-D017-5F10-68A47C10149E}"/>
          </ac:picMkLst>
        </pc:picChg>
        <pc:picChg chg="mod">
          <ac:chgData name="Luiz Break" userId="3ea80d37ed61a017" providerId="LiveId" clId="{E82D63E6-6E1C-48E6-A5D3-91C65C07EA9F}" dt="2024-09-18T15:30:53.447" v="5058"/>
          <ac:picMkLst>
            <pc:docMk/>
            <pc:sldMk cId="453411335" sldId="320"/>
            <ac:picMk id="51" creationId="{76536A00-33D1-20BE-DC81-21FFCF78C23A}"/>
          </ac:picMkLst>
        </pc:picChg>
        <pc:cxnChg chg="mod">
          <ac:chgData name="Luiz Break" userId="3ea80d37ed61a017" providerId="LiveId" clId="{E82D63E6-6E1C-48E6-A5D3-91C65C07EA9F}" dt="2024-09-18T15:32:38.349" v="5082" actId="554"/>
          <ac:cxnSpMkLst>
            <pc:docMk/>
            <pc:sldMk cId="453411335" sldId="320"/>
            <ac:cxnSpMk id="17" creationId="{98ACD3C9-F5A9-C551-C4A5-8B198844E70A}"/>
          </ac:cxnSpMkLst>
        </pc:cxnChg>
        <pc:cxnChg chg="add mod">
          <ac:chgData name="Luiz Break" userId="3ea80d37ed61a017" providerId="LiveId" clId="{E82D63E6-6E1C-48E6-A5D3-91C65C07EA9F}" dt="2024-09-18T15:31:22.836" v="5070" actId="1076"/>
          <ac:cxnSpMkLst>
            <pc:docMk/>
            <pc:sldMk cId="453411335" sldId="320"/>
            <ac:cxnSpMk id="30" creationId="{18AE74BF-49BE-AC2D-FFDE-DB93C23EFF0F}"/>
          </ac:cxnSpMkLst>
        </pc:cxnChg>
        <pc:cxnChg chg="add mod">
          <ac:chgData name="Luiz Break" userId="3ea80d37ed61a017" providerId="LiveId" clId="{E82D63E6-6E1C-48E6-A5D3-91C65C07EA9F}" dt="2024-09-18T15:26:20.390" v="4986" actId="555"/>
          <ac:cxnSpMkLst>
            <pc:docMk/>
            <pc:sldMk cId="453411335" sldId="320"/>
            <ac:cxnSpMk id="35" creationId="{ABB0B36E-A871-982C-CF55-FABCCB970028}"/>
          </ac:cxnSpMkLst>
        </pc:cxnChg>
      </pc:sldChg>
      <pc:sldChg chg="addSp delSp modSp add mod ord">
        <pc:chgData name="Luiz Break" userId="3ea80d37ed61a017" providerId="LiveId" clId="{E82D63E6-6E1C-48E6-A5D3-91C65C07EA9F}" dt="2024-08-30T20:08:10.114" v="3272" actId="1076"/>
        <pc:sldMkLst>
          <pc:docMk/>
          <pc:sldMk cId="1304323980" sldId="321"/>
        </pc:sldMkLst>
        <pc:spChg chg="del">
          <ac:chgData name="Luiz Break" userId="3ea80d37ed61a017" providerId="LiveId" clId="{E82D63E6-6E1C-48E6-A5D3-91C65C07EA9F}" dt="2024-08-30T12:40:56.227" v="2709" actId="21"/>
          <ac:spMkLst>
            <pc:docMk/>
            <pc:sldMk cId="1304323980" sldId="321"/>
            <ac:spMk id="2" creationId="{872646D3-7877-2823-01C1-8094008DDC5D}"/>
          </ac:spMkLst>
        </pc:spChg>
        <pc:spChg chg="del mod">
          <ac:chgData name="Luiz Break" userId="3ea80d37ed61a017" providerId="LiveId" clId="{E82D63E6-6E1C-48E6-A5D3-91C65C07EA9F}" dt="2024-08-30T12:47:39.222" v="2980" actId="21"/>
          <ac:spMkLst>
            <pc:docMk/>
            <pc:sldMk cId="1304323980" sldId="321"/>
            <ac:spMk id="6" creationId="{5750EB33-9903-0D0F-6787-E5216671532B}"/>
          </ac:spMkLst>
        </pc:spChg>
        <pc:spChg chg="mod">
          <ac:chgData name="Luiz Break" userId="3ea80d37ed61a017" providerId="LiveId" clId="{E82D63E6-6E1C-48E6-A5D3-91C65C07EA9F}" dt="2024-08-30T12:47:50.296" v="2983" actId="20577"/>
          <ac:spMkLst>
            <pc:docMk/>
            <pc:sldMk cId="1304323980" sldId="321"/>
            <ac:spMk id="7" creationId="{1DE3B154-B6A2-77A2-E5C7-34431DC0B241}"/>
          </ac:spMkLst>
        </pc:spChg>
        <pc:spChg chg="mod">
          <ac:chgData name="Luiz Break" userId="3ea80d37ed61a017" providerId="LiveId" clId="{E82D63E6-6E1C-48E6-A5D3-91C65C07EA9F}" dt="2024-08-30T12:48:01.007" v="2984" actId="1036"/>
          <ac:spMkLst>
            <pc:docMk/>
            <pc:sldMk cId="1304323980" sldId="321"/>
            <ac:spMk id="13" creationId="{5559779D-7EC6-8AAA-378B-250BF3AC5BBD}"/>
          </ac:spMkLst>
        </pc:spChg>
        <pc:spChg chg="mod">
          <ac:chgData name="Luiz Break" userId="3ea80d37ed61a017" providerId="LiveId" clId="{E82D63E6-6E1C-48E6-A5D3-91C65C07EA9F}" dt="2024-08-30T18:12:05.108" v="3268" actId="13822"/>
          <ac:spMkLst>
            <pc:docMk/>
            <pc:sldMk cId="1304323980" sldId="321"/>
            <ac:spMk id="14" creationId="{8FD7F83A-6EC6-F0AF-5087-C29FB1650BE3}"/>
          </ac:spMkLst>
        </pc:spChg>
        <pc:spChg chg="add 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26" creationId="{1E8EE542-23F6-D829-E863-CCA5520F5E18}"/>
          </ac:spMkLst>
        </pc:spChg>
        <pc:spChg chg="del">
          <ac:chgData name="Luiz Break" userId="3ea80d37ed61a017" providerId="LiveId" clId="{E82D63E6-6E1C-48E6-A5D3-91C65C07EA9F}" dt="2024-08-30T12:41:48.433" v="2725" actId="21"/>
          <ac:spMkLst>
            <pc:docMk/>
            <pc:sldMk cId="1304323980" sldId="321"/>
            <ac:spMk id="40" creationId="{6EDF7AC0-F569-6651-F3A2-2EB7BEF9C08D}"/>
          </ac:spMkLst>
        </pc:spChg>
        <pc:spChg chg="del">
          <ac:chgData name="Luiz Break" userId="3ea80d37ed61a017" providerId="LiveId" clId="{E82D63E6-6E1C-48E6-A5D3-91C65C07EA9F}" dt="2024-08-30T12:40:41.362" v="2705" actId="21"/>
          <ac:spMkLst>
            <pc:docMk/>
            <pc:sldMk cId="1304323980" sldId="321"/>
            <ac:spMk id="41" creationId="{BF894949-7D22-E7FC-80A7-A04D26F6A89E}"/>
          </ac:spMkLst>
        </pc:spChg>
        <pc:spChg chg="del">
          <ac:chgData name="Luiz Break" userId="3ea80d37ed61a017" providerId="LiveId" clId="{E82D63E6-6E1C-48E6-A5D3-91C65C07EA9F}" dt="2024-08-30T12:40:53.964" v="2708" actId="21"/>
          <ac:spMkLst>
            <pc:docMk/>
            <pc:sldMk cId="1304323980" sldId="321"/>
            <ac:spMk id="45" creationId="{2DDB3178-A174-7C19-610F-1D3120D2C6A3}"/>
          </ac:spMkLst>
        </pc:spChg>
        <pc:spChg chg="del">
          <ac:chgData name="Luiz Break" userId="3ea80d37ed61a017" providerId="LiveId" clId="{E82D63E6-6E1C-48E6-A5D3-91C65C07EA9F}" dt="2024-08-30T12:40:59.504" v="2710" actId="21"/>
          <ac:spMkLst>
            <pc:docMk/>
            <pc:sldMk cId="1304323980" sldId="321"/>
            <ac:spMk id="46" creationId="{D3BA45C3-2E8A-8634-E44F-74491FE2AEBF}"/>
          </ac:spMkLst>
        </pc:spChg>
        <pc:spChg chg="del">
          <ac:chgData name="Luiz Break" userId="3ea80d37ed61a017" providerId="LiveId" clId="{E82D63E6-6E1C-48E6-A5D3-91C65C07EA9F}" dt="2024-08-30T12:37:21.974" v="2642" actId="21"/>
          <ac:spMkLst>
            <pc:docMk/>
            <pc:sldMk cId="1304323980" sldId="321"/>
            <ac:spMk id="50" creationId="{E869F19E-755E-8FA7-A65C-05660E1E16DC}"/>
          </ac:spMkLst>
        </pc:spChg>
        <pc:spChg chg="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51" creationId="{07470255-B083-68C9-BB79-40C972C29891}"/>
          </ac:spMkLst>
        </pc:spChg>
        <pc:spChg chg="mod">
          <ac:chgData name="Luiz Break" userId="3ea80d37ed61a017" providerId="LiveId" clId="{E82D63E6-6E1C-48E6-A5D3-91C65C07EA9F}" dt="2024-08-30T20:07:37.545" v="3271" actId="1076"/>
          <ac:spMkLst>
            <pc:docMk/>
            <pc:sldMk cId="1304323980" sldId="321"/>
            <ac:spMk id="58" creationId="{08DB838E-709B-0A03-891F-C79925AAF9A1}"/>
          </ac:spMkLst>
        </pc:spChg>
        <pc:spChg chg="del">
          <ac:chgData name="Luiz Break" userId="3ea80d37ed61a017" providerId="LiveId" clId="{E82D63E6-6E1C-48E6-A5D3-91C65C07EA9F}" dt="2024-08-30T12:47:41.331" v="2981" actId="21"/>
          <ac:spMkLst>
            <pc:docMk/>
            <pc:sldMk cId="1304323980" sldId="321"/>
            <ac:spMk id="77" creationId="{4CEB7B2F-B546-C4CD-1E71-F46F109CB7A1}"/>
          </ac:spMkLst>
        </pc:spChg>
        <pc:spChg chg="del mod">
          <ac:chgData name="Luiz Break" userId="3ea80d37ed61a017" providerId="LiveId" clId="{E82D63E6-6E1C-48E6-A5D3-91C65C07EA9F}" dt="2024-08-30T12:47:33.757" v="2979" actId="21"/>
          <ac:spMkLst>
            <pc:docMk/>
            <pc:sldMk cId="1304323980" sldId="321"/>
            <ac:spMk id="78" creationId="{1BE68D15-4B08-741A-D911-85EBC8AA641D}"/>
          </ac:spMkLst>
        </pc:spChg>
        <pc:spChg chg="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80" creationId="{4D3E4F68-977F-3C60-8AA4-8A762253B50D}"/>
          </ac:spMkLst>
        </pc:spChg>
        <pc:spChg chg="del">
          <ac:chgData name="Luiz Break" userId="3ea80d37ed61a017" providerId="LiveId" clId="{E82D63E6-6E1C-48E6-A5D3-91C65C07EA9F}" dt="2024-08-30T12:41:07.377" v="2713" actId="21"/>
          <ac:spMkLst>
            <pc:docMk/>
            <pc:sldMk cId="1304323980" sldId="321"/>
            <ac:spMk id="90" creationId="{8E592513-6D35-43B8-1121-A1D3F51A92DC}"/>
          </ac:spMkLst>
        </pc:spChg>
        <pc:spChg chg="del mod">
          <ac:chgData name="Luiz Break" userId="3ea80d37ed61a017" providerId="LiveId" clId="{E82D63E6-6E1C-48E6-A5D3-91C65C07EA9F}" dt="2024-08-30T12:47:39.222" v="2980" actId="21"/>
          <ac:spMkLst>
            <pc:docMk/>
            <pc:sldMk cId="1304323980" sldId="321"/>
            <ac:spMk id="91" creationId="{A7E082FF-FA78-1166-1CD1-01A82AFA1417}"/>
          </ac:spMkLst>
        </pc:spChg>
        <pc:spChg chg="add mod">
          <ac:chgData name="Luiz Break" userId="3ea80d37ed61a017" providerId="LiveId" clId="{E82D63E6-6E1C-48E6-A5D3-91C65C07EA9F}" dt="2024-08-30T12:51:59.667" v="3152" actId="1076"/>
          <ac:spMkLst>
            <pc:docMk/>
            <pc:sldMk cId="1304323980" sldId="321"/>
            <ac:spMk id="112" creationId="{3405080A-CDD3-0013-46DE-E3934B503A14}"/>
          </ac:spMkLst>
        </pc:spChg>
        <pc:spChg chg="add mod">
          <ac:chgData name="Luiz Break" userId="3ea80d37ed61a017" providerId="LiveId" clId="{E82D63E6-6E1C-48E6-A5D3-91C65C07EA9F}" dt="2024-08-30T12:48:38.918" v="2989" actId="1076"/>
          <ac:spMkLst>
            <pc:docMk/>
            <pc:sldMk cId="1304323980" sldId="321"/>
            <ac:spMk id="113" creationId="{4111A9EF-0E7B-6859-62BD-BFCA4F56E690}"/>
          </ac:spMkLst>
        </pc:spChg>
        <pc:spChg chg="add mod">
          <ac:chgData name="Luiz Break" userId="3ea80d37ed61a017" providerId="LiveId" clId="{E82D63E6-6E1C-48E6-A5D3-91C65C07EA9F}" dt="2024-08-30T12:51:59.667" v="3152" actId="1076"/>
          <ac:spMkLst>
            <pc:docMk/>
            <pc:sldMk cId="1304323980" sldId="321"/>
            <ac:spMk id="114" creationId="{D21B5B97-78AE-BEEB-5C66-5257F2596E23}"/>
          </ac:spMkLst>
        </pc:spChg>
        <pc:spChg chg="add mod">
          <ac:chgData name="Luiz Break" userId="3ea80d37ed61a017" providerId="LiveId" clId="{E82D63E6-6E1C-48E6-A5D3-91C65C07EA9F}" dt="2024-08-30T12:52:19.331" v="3154" actId="1076"/>
          <ac:spMkLst>
            <pc:docMk/>
            <pc:sldMk cId="1304323980" sldId="321"/>
            <ac:spMk id="115" creationId="{79A363A1-FF78-FF15-0249-62D7C49E5CC8}"/>
          </ac:spMkLst>
        </pc:spChg>
        <pc:spChg chg="add mod">
          <ac:chgData name="Luiz Break" userId="3ea80d37ed61a017" providerId="LiveId" clId="{E82D63E6-6E1C-48E6-A5D3-91C65C07EA9F}" dt="2024-08-30T20:08:10.114" v="3272" actId="1076"/>
          <ac:spMkLst>
            <pc:docMk/>
            <pc:sldMk cId="1304323980" sldId="321"/>
            <ac:spMk id="116" creationId="{58CF2961-CA28-4978-CA59-B1E66A9F934B}"/>
          </ac:spMkLst>
        </pc:spChg>
        <pc:spChg chg="add mod">
          <ac:chgData name="Luiz Break" userId="3ea80d37ed61a017" providerId="LiveId" clId="{E82D63E6-6E1C-48E6-A5D3-91C65C07EA9F}" dt="2024-08-30T13:01:35.974" v="3214" actId="1037"/>
          <ac:spMkLst>
            <pc:docMk/>
            <pc:sldMk cId="1304323980" sldId="321"/>
            <ac:spMk id="128" creationId="{E6521444-9714-3502-9AA9-4956B8CD809B}"/>
          </ac:spMkLst>
        </pc:spChg>
        <pc:spChg chg="add mod">
          <ac:chgData name="Luiz Break" userId="3ea80d37ed61a017" providerId="LiveId" clId="{E82D63E6-6E1C-48E6-A5D3-91C65C07EA9F}" dt="2024-08-30T17:03:40.486" v="3267" actId="1036"/>
          <ac:spMkLst>
            <pc:docMk/>
            <pc:sldMk cId="1304323980" sldId="321"/>
            <ac:spMk id="132" creationId="{4A4BE2D5-4EC9-0868-7B0B-85BBD602057B}"/>
          </ac:spMkLst>
        </pc:spChg>
        <pc:spChg chg="del">
          <ac:chgData name="Luiz Break" userId="3ea80d37ed61a017" providerId="LiveId" clId="{E82D63E6-6E1C-48E6-A5D3-91C65C07EA9F}" dt="2024-08-30T12:40:45.643" v="2706" actId="21"/>
          <ac:spMkLst>
            <pc:docMk/>
            <pc:sldMk cId="1304323980" sldId="321"/>
            <ac:spMk id="145" creationId="{60560B75-2C5F-D9E6-8D19-6A5D79F745CD}"/>
          </ac:spMkLst>
        </pc:spChg>
        <pc:inkChg chg="add mod">
          <ac:chgData name="Luiz Break" userId="3ea80d37ed61a017" providerId="LiveId" clId="{E82D63E6-6E1C-48E6-A5D3-91C65C07EA9F}" dt="2024-08-30T12:47:47.779" v="2982" actId="1076"/>
          <ac:inkMkLst>
            <pc:docMk/>
            <pc:sldMk cId="1304323980" sldId="321"/>
            <ac:inkMk id="98" creationId="{89941A3B-9FC5-2540-F187-1F99D306109C}"/>
          </ac:inkMkLst>
        </pc:inkChg>
        <pc:cxnChg chg="add 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8" creationId="{807BF455-0FDF-657D-FEA4-DB9928F7941F}"/>
          </ac:cxnSpMkLst>
        </pc:cxnChg>
        <pc:cxnChg chg="mod">
          <ac:chgData name="Luiz Break" userId="3ea80d37ed61a017" providerId="LiveId" clId="{E82D63E6-6E1C-48E6-A5D3-91C65C07EA9F}" dt="2024-08-30T12:47:47.779" v="2982" actId="1076"/>
          <ac:cxnSpMkLst>
            <pc:docMk/>
            <pc:sldMk cId="1304323980" sldId="321"/>
            <ac:cxnSpMk id="10" creationId="{9C831E3A-24A4-40AA-AEE0-94C28C1742D8}"/>
          </ac:cxnSpMkLst>
        </pc:cxnChg>
        <pc:cxnChg chg="del mod">
          <ac:chgData name="Luiz Break" userId="3ea80d37ed61a017" providerId="LiveId" clId="{E82D63E6-6E1C-48E6-A5D3-91C65C07EA9F}" dt="2024-08-30T12:37:08.373" v="2636" actId="21"/>
          <ac:cxnSpMkLst>
            <pc:docMk/>
            <pc:sldMk cId="1304323980" sldId="321"/>
            <ac:cxnSpMk id="22" creationId="{E2566536-7AF2-82F2-DD8C-AF688382FB0D}"/>
          </ac:cxnSpMkLst>
        </pc:cxnChg>
        <pc:cxnChg chg="add mod">
          <ac:chgData name="Luiz Break" userId="3ea80d37ed61a017" providerId="LiveId" clId="{E82D63E6-6E1C-48E6-A5D3-91C65C07EA9F}" dt="2024-08-30T12:47:47.779" v="2982" actId="1076"/>
          <ac:cxnSpMkLst>
            <pc:docMk/>
            <pc:sldMk cId="1304323980" sldId="321"/>
            <ac:cxnSpMk id="29" creationId="{AF8B6B9E-338A-6F29-6A21-5E6FD2AE5458}"/>
          </ac:cxnSpMkLst>
        </pc:cxnChg>
        <pc:cxnChg chg="del mod">
          <ac:chgData name="Luiz Break" userId="3ea80d37ed61a017" providerId="LiveId" clId="{E82D63E6-6E1C-48E6-A5D3-91C65C07EA9F}" dt="2024-08-30T12:37:05.428" v="2635" actId="21"/>
          <ac:cxnSpMkLst>
            <pc:docMk/>
            <pc:sldMk cId="1304323980" sldId="321"/>
            <ac:cxnSpMk id="33" creationId="{25EBBF45-730D-4934-B782-FAEE70597F7D}"/>
          </ac:cxnSpMkLst>
        </pc:cxnChg>
        <pc:cxnChg chg="mod">
          <ac:chgData name="Luiz Break" userId="3ea80d37ed61a017" providerId="LiveId" clId="{E82D63E6-6E1C-48E6-A5D3-91C65C07EA9F}" dt="2024-08-30T12:48:01.007" v="2984" actId="1036"/>
          <ac:cxnSpMkLst>
            <pc:docMk/>
            <pc:sldMk cId="1304323980" sldId="321"/>
            <ac:cxnSpMk id="52" creationId="{6B0BE4AB-14FA-A2E3-504A-A9EE613E0703}"/>
          </ac:cxnSpMkLst>
        </pc:cxnChg>
        <pc:cxnChg chg="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59" creationId="{27056E3F-B4C4-1DEA-6FF7-8F5C536225C8}"/>
          </ac:cxnSpMkLst>
        </pc:cxnChg>
        <pc:cxnChg chg="del mod">
          <ac:chgData name="Luiz Break" userId="3ea80d37ed61a017" providerId="LiveId" clId="{E82D63E6-6E1C-48E6-A5D3-91C65C07EA9F}" dt="2024-08-30T12:40:37.562" v="2704" actId="21"/>
          <ac:cxnSpMkLst>
            <pc:docMk/>
            <pc:sldMk cId="1304323980" sldId="321"/>
            <ac:cxnSpMk id="83" creationId="{E6515736-FFD8-327D-6187-84474B16453D}"/>
          </ac:cxnSpMkLst>
        </pc:cxnChg>
        <pc:cxnChg chg="del mod">
          <ac:chgData name="Luiz Break" userId="3ea80d37ed61a017" providerId="LiveId" clId="{E82D63E6-6E1C-48E6-A5D3-91C65C07EA9F}" dt="2024-08-30T12:40:51.369" v="2707" actId="21"/>
          <ac:cxnSpMkLst>
            <pc:docMk/>
            <pc:sldMk cId="1304323980" sldId="321"/>
            <ac:cxnSpMk id="93" creationId="{6EB8E206-7549-F9EC-E609-B206DD30E773}"/>
          </ac:cxnSpMkLst>
        </pc:cxnChg>
        <pc:cxnChg chg="add mod">
          <ac:chgData name="Luiz Break" userId="3ea80d37ed61a017" providerId="LiveId" clId="{E82D63E6-6E1C-48E6-A5D3-91C65C07EA9F}" dt="2024-08-30T20:08:10.114" v="3272" actId="1076"/>
          <ac:cxnSpMkLst>
            <pc:docMk/>
            <pc:sldMk cId="1304323980" sldId="321"/>
            <ac:cxnSpMk id="117" creationId="{74A8B9EF-4186-C994-1B94-9D29A44EC232}"/>
          </ac:cxnSpMkLst>
        </pc:cxnChg>
        <pc:cxnChg chg="add mod">
          <ac:chgData name="Luiz Break" userId="3ea80d37ed61a017" providerId="LiveId" clId="{E82D63E6-6E1C-48E6-A5D3-91C65C07EA9F}" dt="2024-08-30T17:03:40.486" v="3267" actId="1036"/>
          <ac:cxnSpMkLst>
            <pc:docMk/>
            <pc:sldMk cId="1304323980" sldId="321"/>
            <ac:cxnSpMk id="124" creationId="{0D376F5D-835D-F99F-D9B4-D7DE3D38E873}"/>
          </ac:cxnSpMkLst>
        </pc:cxnChg>
        <pc:cxnChg chg="add 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129" creationId="{A1693CAD-4E0D-0711-7978-66D7641FF02C}"/>
          </ac:cxnSpMkLst>
        </pc:cxnChg>
        <pc:cxnChg chg="add mod">
          <ac:chgData name="Luiz Break" userId="3ea80d37ed61a017" providerId="LiveId" clId="{E82D63E6-6E1C-48E6-A5D3-91C65C07EA9F}" dt="2024-08-30T20:08:10.114" v="3272" actId="1076"/>
          <ac:cxnSpMkLst>
            <pc:docMk/>
            <pc:sldMk cId="1304323980" sldId="321"/>
            <ac:cxnSpMk id="134" creationId="{6A656FB3-F5E6-6ADF-0D8D-479F402E55E8}"/>
          </ac:cxnSpMkLst>
        </pc:cxnChg>
      </pc:sldChg>
      <pc:sldChg chg="addSp modSp add mod ord">
        <pc:chgData name="Luiz Break" userId="3ea80d37ed61a017" providerId="LiveId" clId="{E82D63E6-6E1C-48E6-A5D3-91C65C07EA9F}" dt="2024-09-11T20:43:21.392" v="4638"/>
        <pc:sldMkLst>
          <pc:docMk/>
          <pc:sldMk cId="3886604689" sldId="322"/>
        </pc:sldMkLst>
        <pc:spChg chg="mod">
          <ac:chgData name="Luiz Break" userId="3ea80d37ed61a017" providerId="LiveId" clId="{E82D63E6-6E1C-48E6-A5D3-91C65C07EA9F}" dt="2024-09-10T02:46:57.501" v="3309" actId="20577"/>
          <ac:spMkLst>
            <pc:docMk/>
            <pc:sldMk cId="3886604689" sldId="322"/>
            <ac:spMk id="6" creationId="{8D34942C-C87D-05F6-359F-62BABA1B412C}"/>
          </ac:spMkLst>
        </pc:spChg>
        <pc:graphicFrameChg chg="add mod modGraphic">
          <ac:chgData name="Luiz Break" userId="3ea80d37ed61a017" providerId="LiveId" clId="{E82D63E6-6E1C-48E6-A5D3-91C65C07EA9F}" dt="2024-09-11T20:41:54.255" v="4604" actId="14734"/>
          <ac:graphicFrameMkLst>
            <pc:docMk/>
            <pc:sldMk cId="3886604689" sldId="322"/>
            <ac:graphicFrameMk id="3" creationId="{812DAD0D-071E-DDE1-C6C8-577CCB72AF8B}"/>
          </ac:graphicFrameMkLst>
        </pc:graphicFrameChg>
        <pc:graphicFrameChg chg="mod modGraphic">
          <ac:chgData name="Luiz Break" userId="3ea80d37ed61a017" providerId="LiveId" clId="{E82D63E6-6E1C-48E6-A5D3-91C65C07EA9F}" dt="2024-09-11T20:40:35.607" v="4545" actId="21"/>
          <ac:graphicFrameMkLst>
            <pc:docMk/>
            <pc:sldMk cId="3886604689" sldId="322"/>
            <ac:graphicFrameMk id="4" creationId="{65C2629F-4DEB-A2ED-0E6B-BF22A6F0F7B6}"/>
          </ac:graphicFrameMkLst>
        </pc:graphicFrameChg>
        <pc:graphicFrameChg chg="add mod modGraphic">
          <ac:chgData name="Luiz Break" userId="3ea80d37ed61a017" providerId="LiveId" clId="{E82D63E6-6E1C-48E6-A5D3-91C65C07EA9F}" dt="2024-09-10T19:56:42.232" v="4426" actId="20577"/>
          <ac:graphicFrameMkLst>
            <pc:docMk/>
            <pc:sldMk cId="3886604689" sldId="322"/>
            <ac:graphicFrameMk id="5" creationId="{722BF33E-DAC1-5A5A-E542-7684AF5F969A}"/>
          </ac:graphicFrameMkLst>
        </pc:graphicFrameChg>
      </pc:sldChg>
      <pc:sldChg chg="delSp modSp add mod">
        <pc:chgData name="Luiz Break" userId="3ea80d37ed61a017" providerId="LiveId" clId="{E82D63E6-6E1C-48E6-A5D3-91C65C07EA9F}" dt="2024-09-12T01:24:05.957" v="4719" actId="13926"/>
        <pc:sldMkLst>
          <pc:docMk/>
          <pc:sldMk cId="3870674834" sldId="323"/>
        </pc:sldMkLst>
        <pc:spChg chg="del">
          <ac:chgData name="Luiz Break" userId="3ea80d37ed61a017" providerId="LiveId" clId="{E82D63E6-6E1C-48E6-A5D3-91C65C07EA9F}" dt="2024-09-11T20:37:32.679" v="4481" actId="21"/>
          <ac:spMkLst>
            <pc:docMk/>
            <pc:sldMk cId="3870674834" sldId="323"/>
            <ac:spMk id="2" creationId="{2A50A10B-4533-4969-C51A-3DBC85B9AA68}"/>
          </ac:spMkLst>
        </pc:spChg>
        <pc:spChg chg="mod">
          <ac:chgData name="Luiz Break" userId="3ea80d37ed61a017" providerId="LiveId" clId="{E82D63E6-6E1C-48E6-A5D3-91C65C07EA9F}" dt="2024-09-11T20:37:23.804" v="4480"/>
          <ac:spMkLst>
            <pc:docMk/>
            <pc:sldMk cId="3870674834" sldId="323"/>
            <ac:spMk id="3" creationId="{33D50EED-E288-4A43-6CCA-1C99D184FE60}"/>
          </ac:spMkLst>
        </pc:spChg>
        <pc:graphicFrameChg chg="mod modGraphic">
          <ac:chgData name="Luiz Break" userId="3ea80d37ed61a017" providerId="LiveId" clId="{E82D63E6-6E1C-48E6-A5D3-91C65C07EA9F}" dt="2024-09-12T01:24:05.957" v="4719" actId="13926"/>
          <ac:graphicFrameMkLst>
            <pc:docMk/>
            <pc:sldMk cId="3870674834" sldId="323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FBF164D9-12EF-47A7-BE3F-D60D4AB53842}"/>
    <pc:docChg chg="undo custSel addSld modSld sldOrd">
      <pc:chgData name="Luiz Break" userId="3ea80d37ed61a017" providerId="LiveId" clId="{FBF164D9-12EF-47A7-BE3F-D60D4AB53842}" dt="2024-11-08T16:11:03.718" v="2865" actId="207"/>
      <pc:docMkLst>
        <pc:docMk/>
      </pc:docMkLst>
      <pc:sldChg chg="modSp mod">
        <pc:chgData name="Luiz Break" userId="3ea80d37ed61a017" providerId="LiveId" clId="{FBF164D9-12EF-47A7-BE3F-D60D4AB53842}" dt="2024-11-08T16:11:03.718" v="2865" actId="207"/>
        <pc:sldMkLst>
          <pc:docMk/>
          <pc:sldMk cId="145788081" sldId="256"/>
        </pc:sldMkLst>
        <pc:spChg chg="mod">
          <ac:chgData name="Luiz Break" userId="3ea80d37ed61a017" providerId="LiveId" clId="{FBF164D9-12EF-47A7-BE3F-D60D4AB53842}" dt="2024-11-08T16:10:36.890" v="2862" actId="207"/>
          <ac:spMkLst>
            <pc:docMk/>
            <pc:sldMk cId="145788081" sldId="256"/>
            <ac:spMk id="4" creationId="{A26BBEAE-146D-D796-E7EC-15C5B454B866}"/>
          </ac:spMkLst>
        </pc:spChg>
        <pc:spChg chg="mod">
          <ac:chgData name="Luiz Break" userId="3ea80d37ed61a017" providerId="LiveId" clId="{FBF164D9-12EF-47A7-BE3F-D60D4AB53842}" dt="2024-11-08T16:10:43.640" v="2863" actId="207"/>
          <ac:spMkLst>
            <pc:docMk/>
            <pc:sldMk cId="145788081" sldId="256"/>
            <ac:spMk id="6" creationId="{8A5841FE-85B5-5D78-9833-41A619C7FAA3}"/>
          </ac:spMkLst>
        </pc:spChg>
        <pc:spChg chg="mod">
          <ac:chgData name="Luiz Break" userId="3ea80d37ed61a017" providerId="LiveId" clId="{FBF164D9-12EF-47A7-BE3F-D60D4AB53842}" dt="2024-11-08T16:11:03.718" v="2865" actId="207"/>
          <ac:spMkLst>
            <pc:docMk/>
            <pc:sldMk cId="145788081" sldId="256"/>
            <ac:spMk id="9" creationId="{FA976E77-58C6-B999-F3EA-E3EFC61DED6D}"/>
          </ac:spMkLst>
        </pc:spChg>
      </pc:sldChg>
      <pc:sldChg chg="modSp mod">
        <pc:chgData name="Luiz Break" userId="3ea80d37ed61a017" providerId="LiveId" clId="{FBF164D9-12EF-47A7-BE3F-D60D4AB53842}" dt="2024-10-09T14:34:57.505" v="779" actId="113"/>
        <pc:sldMkLst>
          <pc:docMk/>
          <pc:sldMk cId="4130972659" sldId="312"/>
        </pc:sldMkLst>
        <pc:graphicFrameChg chg="modGraphic">
          <ac:chgData name="Luiz Break" userId="3ea80d37ed61a017" providerId="LiveId" clId="{FBF164D9-12EF-47A7-BE3F-D60D4AB53842}" dt="2024-10-09T14:34:57.505" v="779" actId="113"/>
          <ac:graphicFrameMkLst>
            <pc:docMk/>
            <pc:sldMk cId="4130972659" sldId="312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FBF164D9-12EF-47A7-BE3F-D60D4AB53842}" dt="2024-10-28T03:44:49.368" v="2771" actId="21"/>
        <pc:sldMkLst>
          <pc:docMk/>
          <pc:sldMk cId="262416927" sldId="324"/>
        </pc:sldMkLst>
        <pc:spChg chg="add mod or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2" creationId="{9848390F-5C93-990D-665B-9A3FBAFB61CE}"/>
          </ac:spMkLst>
        </pc:spChg>
        <pc:spChg chg="add mod">
          <ac:chgData name="Luiz Break" userId="3ea80d37ed61a017" providerId="LiveId" clId="{FBF164D9-12EF-47A7-BE3F-D60D4AB53842}" dt="2024-10-08T12:47:59.928" v="504" actId="108"/>
          <ac:spMkLst>
            <pc:docMk/>
            <pc:sldMk cId="262416927" sldId="324"/>
            <ac:spMk id="3" creationId="{9F2080B9-7AB1-DD0A-81F3-AF5B6BA03309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4" creationId="{F9486D9B-FA29-B9C7-03A9-D68D64B0E861}"/>
          </ac:spMkLst>
        </pc:spChg>
        <pc:spChg chg="add mod">
          <ac:chgData name="Luiz Break" userId="3ea80d37ed61a017" providerId="LiveId" clId="{FBF164D9-12EF-47A7-BE3F-D60D4AB53842}" dt="2024-10-08T12:48:04.006" v="505" actId="108"/>
          <ac:spMkLst>
            <pc:docMk/>
            <pc:sldMk cId="262416927" sldId="324"/>
            <ac:spMk id="5" creationId="{FA5412F9-C70C-4D52-77F5-5688B3514956}"/>
          </ac:spMkLst>
        </pc:spChg>
        <pc:spChg chg="mod">
          <ac:chgData name="Luiz Break" userId="3ea80d37ed61a017" providerId="LiveId" clId="{FBF164D9-12EF-47A7-BE3F-D60D4AB53842}" dt="2024-10-08T00:28:47.930" v="12" actId="20577"/>
          <ac:spMkLst>
            <pc:docMk/>
            <pc:sldMk cId="262416927" sldId="324"/>
            <ac:spMk id="7" creationId="{1DE3B154-B6A2-77A2-E5C7-34431DC0B241}"/>
          </ac:spMkLst>
        </pc:spChg>
        <pc:spChg chg="add del mod ord">
          <ac:chgData name="Luiz Break" userId="3ea80d37ed61a017" providerId="LiveId" clId="{FBF164D9-12EF-47A7-BE3F-D60D4AB53842}" dt="2024-10-28T03:42:38.204" v="2700" actId="21"/>
          <ac:spMkLst>
            <pc:docMk/>
            <pc:sldMk cId="262416927" sldId="324"/>
            <ac:spMk id="8" creationId="{5CAE3D8F-98EC-BA2D-7EFA-F0C133EFFE4E}"/>
          </ac:spMkLst>
        </pc:spChg>
        <pc:spChg chg="add mod">
          <ac:chgData name="Luiz Break" userId="3ea80d37ed61a017" providerId="LiveId" clId="{FBF164D9-12EF-47A7-BE3F-D60D4AB53842}" dt="2024-10-28T03:43:33.451" v="2758" actId="14100"/>
          <ac:spMkLst>
            <pc:docMk/>
            <pc:sldMk cId="262416927" sldId="324"/>
            <ac:spMk id="9" creationId="{9D46D450-78E5-4613-0EE7-85F3FF08D7AA}"/>
          </ac:spMkLst>
        </pc:spChg>
        <pc:spChg chg="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13" creationId="{5559779D-7EC6-8AAA-378B-250BF3AC5BBD}"/>
          </ac:spMkLst>
        </pc:spChg>
        <pc:spChg chg="mod">
          <ac:chgData name="Luiz Break" userId="3ea80d37ed61a017" providerId="LiveId" clId="{FBF164D9-12EF-47A7-BE3F-D60D4AB53842}" dt="2024-10-08T19:24:50.266" v="533" actId="20577"/>
          <ac:spMkLst>
            <pc:docMk/>
            <pc:sldMk cId="262416927" sldId="324"/>
            <ac:spMk id="14" creationId="{8FD7F83A-6EC6-F0AF-5087-C29FB1650BE3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18" creationId="{DCE290A5-3E42-912F-92C8-98D1F722712A}"/>
          </ac:spMkLst>
        </pc:spChg>
        <pc:spChg chg="add mod">
          <ac:chgData name="Luiz Break" userId="3ea80d37ed61a017" providerId="LiveId" clId="{FBF164D9-12EF-47A7-BE3F-D60D4AB53842}" dt="2024-10-28T03:44:26.430" v="2768" actId="1076"/>
          <ac:spMkLst>
            <pc:docMk/>
            <pc:sldMk cId="262416927" sldId="324"/>
            <ac:spMk id="21" creationId="{C441D439-813C-52BC-F689-3954FC4DF095}"/>
          </ac:spMkLst>
        </pc:spChg>
        <pc:spChg chg="mod">
          <ac:chgData name="Luiz Break" userId="3ea80d37ed61a017" providerId="LiveId" clId="{FBF164D9-12EF-47A7-BE3F-D60D4AB53842}" dt="2024-10-08T11:59:47.142" v="463" actId="108"/>
          <ac:spMkLst>
            <pc:docMk/>
            <pc:sldMk cId="262416927" sldId="324"/>
            <ac:spMk id="26" creationId="{1E8EE542-23F6-D829-E863-CCA5520F5E18}"/>
          </ac:spMkLst>
        </pc:spChg>
        <pc:spChg chg="add mod">
          <ac:chgData name="Luiz Break" userId="3ea80d37ed61a017" providerId="LiveId" clId="{FBF164D9-12EF-47A7-BE3F-D60D4AB53842}" dt="2024-10-28T03:43:42.399" v="2760" actId="1076"/>
          <ac:spMkLst>
            <pc:docMk/>
            <pc:sldMk cId="262416927" sldId="324"/>
            <ac:spMk id="27" creationId="{27219F2C-3FBC-2FFD-6467-28657136DE22}"/>
          </ac:spMkLst>
        </pc:spChg>
        <pc:spChg chg="add 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28" creationId="{E6DEF869-B2B5-2EE5-7A83-827B573ED6D9}"/>
          </ac:spMkLst>
        </pc:spChg>
        <pc:spChg chg="add del mod">
          <ac:chgData name="Luiz Break" userId="3ea80d37ed61a017" providerId="LiveId" clId="{FBF164D9-12EF-47A7-BE3F-D60D4AB53842}" dt="2024-10-28T03:44:49.368" v="2771" actId="21"/>
          <ac:spMkLst>
            <pc:docMk/>
            <pc:sldMk cId="262416927" sldId="324"/>
            <ac:spMk id="29" creationId="{3D38E824-FA1F-23C8-D647-384065A3608A}"/>
          </ac:spMkLst>
        </pc:spChg>
        <pc:spChg chg="add mod">
          <ac:chgData name="Luiz Break" userId="3ea80d37ed61a017" providerId="LiveId" clId="{FBF164D9-12EF-47A7-BE3F-D60D4AB53842}" dt="2024-10-28T03:39:57.344" v="2599" actId="1076"/>
          <ac:spMkLst>
            <pc:docMk/>
            <pc:sldMk cId="262416927" sldId="324"/>
            <ac:spMk id="35" creationId="{753D421F-2A96-D45A-1043-066E54751814}"/>
          </ac:spMkLst>
        </pc:spChg>
        <pc:spChg chg="add mod">
          <ac:chgData name="Luiz Break" userId="3ea80d37ed61a017" providerId="LiveId" clId="{FBF164D9-12EF-47A7-BE3F-D60D4AB53842}" dt="2024-10-28T03:43:45.873" v="2761" actId="1076"/>
          <ac:spMkLst>
            <pc:docMk/>
            <pc:sldMk cId="262416927" sldId="324"/>
            <ac:spMk id="43" creationId="{3AF3D8DE-C5D9-1202-542F-F810F7907D70}"/>
          </ac:spMkLst>
        </pc:spChg>
        <pc:spChg chg="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51" creationId="{07470255-B083-68C9-BB79-40C972C29891}"/>
          </ac:spMkLst>
        </pc:spChg>
        <pc:spChg chg="add mod">
          <ac:chgData name="Luiz Break" userId="3ea80d37ed61a017" providerId="LiveId" clId="{FBF164D9-12EF-47A7-BE3F-D60D4AB53842}" dt="2024-10-28T03:44:31.029" v="2769" actId="108"/>
          <ac:spMkLst>
            <pc:docMk/>
            <pc:sldMk cId="262416927" sldId="324"/>
            <ac:spMk id="57" creationId="{07359BB6-0F4E-1436-A3B6-8D7A46CCF557}"/>
          </ac:spMkLst>
        </pc:spChg>
        <pc:spChg chg="del">
          <ac:chgData name="Luiz Break" userId="3ea80d37ed61a017" providerId="LiveId" clId="{FBF164D9-12EF-47A7-BE3F-D60D4AB53842}" dt="2024-10-08T00:33:32.513" v="180" actId="478"/>
          <ac:spMkLst>
            <pc:docMk/>
            <pc:sldMk cId="262416927" sldId="324"/>
            <ac:spMk id="58" creationId="{08DB838E-709B-0A03-891F-C79925AAF9A1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60" creationId="{6AD9BD60-0AB3-F7A5-C06B-2C4234BEAB53}"/>
          </ac:spMkLst>
        </pc:spChg>
        <pc:spChg chg="add mod">
          <ac:chgData name="Luiz Break" userId="3ea80d37ed61a017" providerId="LiveId" clId="{FBF164D9-12EF-47A7-BE3F-D60D4AB53842}" dt="2024-10-28T03:44:35.554" v="2770" actId="108"/>
          <ac:spMkLst>
            <pc:docMk/>
            <pc:sldMk cId="262416927" sldId="324"/>
            <ac:spMk id="76" creationId="{08C607D2-8818-41A7-9290-498FEFB0B5B2}"/>
          </ac:spMkLst>
        </pc:spChg>
        <pc:spChg chg="del">
          <ac:chgData name="Luiz Break" userId="3ea80d37ed61a017" providerId="LiveId" clId="{FBF164D9-12EF-47A7-BE3F-D60D4AB53842}" dt="2024-10-08T00:32:13.426" v="164" actId="21"/>
          <ac:spMkLst>
            <pc:docMk/>
            <pc:sldMk cId="262416927" sldId="324"/>
            <ac:spMk id="80" creationId="{4D3E4F68-977F-3C60-8AA4-8A762253B50D}"/>
          </ac:spMkLst>
        </pc:spChg>
        <pc:spChg chg="add mod">
          <ac:chgData name="Luiz Break" userId="3ea80d37ed61a017" providerId="LiveId" clId="{FBF164D9-12EF-47A7-BE3F-D60D4AB53842}" dt="2024-10-28T03:43:38.140" v="2759" actId="1076"/>
          <ac:spMkLst>
            <pc:docMk/>
            <pc:sldMk cId="262416927" sldId="324"/>
            <ac:spMk id="81" creationId="{D051F83C-C73E-9EC4-C82D-08A4DE4ED81D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86" creationId="{BE20F7D4-9926-6AFF-6B95-25C053AB4580}"/>
          </ac:spMkLst>
        </pc:spChg>
        <pc:spChg chg="add del mod">
          <ac:chgData name="Luiz Break" userId="3ea80d37ed61a017" providerId="LiveId" clId="{FBF164D9-12EF-47A7-BE3F-D60D4AB53842}" dt="2024-10-08T19:24:56.721" v="534" actId="21"/>
          <ac:spMkLst>
            <pc:docMk/>
            <pc:sldMk cId="262416927" sldId="324"/>
            <ac:spMk id="92" creationId="{29F2B3DC-1059-D433-8E59-DD9BDAA1D1F1}"/>
          </ac:spMkLst>
        </pc:spChg>
        <pc:spChg chg="del mod">
          <ac:chgData name="Luiz Break" userId="3ea80d37ed61a017" providerId="LiveId" clId="{FBF164D9-12EF-47A7-BE3F-D60D4AB53842}" dt="2024-10-28T03:38:30.621" v="2578" actId="21"/>
          <ac:spMkLst>
            <pc:docMk/>
            <pc:sldMk cId="262416927" sldId="324"/>
            <ac:spMk id="112" creationId="{3405080A-CDD3-0013-46DE-E3934B503A14}"/>
          </ac:spMkLst>
        </pc:spChg>
        <pc:spChg chg="del mod">
          <ac:chgData name="Luiz Break" userId="3ea80d37ed61a017" providerId="LiveId" clId="{FBF164D9-12EF-47A7-BE3F-D60D4AB53842}" dt="2024-10-28T03:38:34.056" v="2579" actId="21"/>
          <ac:spMkLst>
            <pc:docMk/>
            <pc:sldMk cId="262416927" sldId="324"/>
            <ac:spMk id="114" creationId="{D21B5B97-78AE-BEEB-5C66-5257F2596E23}"/>
          </ac:spMkLst>
        </pc:spChg>
        <pc:spChg chg="del mod">
          <ac:chgData name="Luiz Break" userId="3ea80d37ed61a017" providerId="LiveId" clId="{FBF164D9-12EF-47A7-BE3F-D60D4AB53842}" dt="2024-10-28T03:44:08.725" v="2766" actId="21"/>
          <ac:spMkLst>
            <pc:docMk/>
            <pc:sldMk cId="262416927" sldId="324"/>
            <ac:spMk id="115" creationId="{79A363A1-FF78-FF15-0249-62D7C49E5CC8}"/>
          </ac:spMkLst>
        </pc:spChg>
        <pc:spChg chg="mod">
          <ac:chgData name="Luiz Break" userId="3ea80d37ed61a017" providerId="LiveId" clId="{FBF164D9-12EF-47A7-BE3F-D60D4AB53842}" dt="2024-10-09T15:22:48.346" v="830" actId="20577"/>
          <ac:spMkLst>
            <pc:docMk/>
            <pc:sldMk cId="262416927" sldId="324"/>
            <ac:spMk id="116" creationId="{58CF2961-CA28-4978-CA59-B1E66A9F934B}"/>
          </ac:spMkLst>
        </pc:spChg>
        <pc:spChg chg="del">
          <ac:chgData name="Luiz Break" userId="3ea80d37ed61a017" providerId="LiveId" clId="{FBF164D9-12EF-47A7-BE3F-D60D4AB53842}" dt="2024-10-08T00:33:32.513" v="180" actId="478"/>
          <ac:spMkLst>
            <pc:docMk/>
            <pc:sldMk cId="262416927" sldId="324"/>
            <ac:spMk id="128" creationId="{E6521444-9714-3502-9AA9-4956B8CD809B}"/>
          </ac:spMkLst>
        </pc:spChg>
        <pc:spChg chg="mod">
          <ac:chgData name="Luiz Break" userId="3ea80d37ed61a017" providerId="LiveId" clId="{FBF164D9-12EF-47A7-BE3F-D60D4AB53842}" dt="2024-10-28T03:38:36.982" v="2580" actId="1076"/>
          <ac:spMkLst>
            <pc:docMk/>
            <pc:sldMk cId="262416927" sldId="324"/>
            <ac:spMk id="132" creationId="{4A4BE2D5-4EC9-0868-7B0B-85BBD602057B}"/>
          </ac:spMkLst>
        </pc:spChg>
        <pc:inkChg chg="mod">
          <ac:chgData name="Luiz Break" userId="3ea80d37ed61a017" providerId="LiveId" clId="{FBF164D9-12EF-47A7-BE3F-D60D4AB53842}" dt="2024-10-08T00:35:47.369" v="215" actId="12788"/>
          <ac:inkMkLst>
            <pc:docMk/>
            <pc:sldMk cId="262416927" sldId="324"/>
            <ac:inkMk id="98" creationId="{89941A3B-9FC5-2540-F187-1F99D306109C}"/>
          </ac:inkMkLst>
        </pc:inkChg>
        <pc:cxnChg chg="add mod">
          <ac:chgData name="Luiz Break" userId="3ea80d37ed61a017" providerId="LiveId" clId="{FBF164D9-12EF-47A7-BE3F-D60D4AB53842}" dt="2024-10-08T12:47:35.367" v="499" actId="1076"/>
          <ac:cxnSpMkLst>
            <pc:docMk/>
            <pc:sldMk cId="262416927" sldId="324"/>
            <ac:cxnSpMk id="6" creationId="{4B883BCA-76BF-087F-3019-3CF896FDD35D}"/>
          </ac:cxnSpMkLst>
        </pc:cxnChg>
        <pc:cxnChg chg="del mod">
          <ac:chgData name="Luiz Break" userId="3ea80d37ed61a017" providerId="LiveId" clId="{FBF164D9-12EF-47A7-BE3F-D60D4AB53842}" dt="2024-10-08T00:33:35.406" v="181" actId="21"/>
          <ac:cxnSpMkLst>
            <pc:docMk/>
            <pc:sldMk cId="262416927" sldId="324"/>
            <ac:cxnSpMk id="8" creationId="{807BF455-0FDF-657D-FEA4-DB9928F7941F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10" creationId="{9C831E3A-24A4-40AA-AEE0-94C28C1742D8}"/>
          </ac:cxnSpMkLst>
        </pc:cxnChg>
        <pc:cxnChg chg="add mod">
          <ac:chgData name="Luiz Break" userId="3ea80d37ed61a017" providerId="LiveId" clId="{FBF164D9-12EF-47A7-BE3F-D60D4AB53842}" dt="2024-10-08T12:47:31.054" v="498" actId="1076"/>
          <ac:cxnSpMkLst>
            <pc:docMk/>
            <pc:sldMk cId="262416927" sldId="324"/>
            <ac:cxnSpMk id="11" creationId="{224328BF-EB93-1F2C-77D9-A8AA4DC29385}"/>
          </ac:cxnSpMkLst>
        </pc:cxnChg>
        <pc:cxnChg chg="add mod">
          <ac:chgData name="Luiz Break" userId="3ea80d37ed61a017" providerId="LiveId" clId="{FBF164D9-12EF-47A7-BE3F-D60D4AB53842}" dt="2024-10-28T03:43:33.451" v="2758" actId="14100"/>
          <ac:cxnSpMkLst>
            <pc:docMk/>
            <pc:sldMk cId="262416927" sldId="324"/>
            <ac:cxnSpMk id="15" creationId="{8A0EE327-C075-18F1-82F5-00D99A8AB230}"/>
          </ac:cxnSpMkLst>
        </pc:cxnChg>
        <pc:cxnChg chg="add mod">
          <ac:chgData name="Luiz Break" userId="3ea80d37ed61a017" providerId="LiveId" clId="{FBF164D9-12EF-47A7-BE3F-D60D4AB53842}" dt="2024-10-17T19:03:37.494" v="894" actId="1076"/>
          <ac:cxnSpMkLst>
            <pc:docMk/>
            <pc:sldMk cId="262416927" sldId="324"/>
            <ac:cxnSpMk id="16" creationId="{F2AF1DA6-F33E-F27E-7F75-366342EA34EB}"/>
          </ac:cxnSpMkLst>
        </pc:cxnChg>
        <pc:cxnChg chg="del mod">
          <ac:chgData name="Luiz Break" userId="3ea80d37ed61a017" providerId="LiveId" clId="{FBF164D9-12EF-47A7-BE3F-D60D4AB53842}" dt="2024-10-28T03:44:23.763" v="2767" actId="21"/>
          <ac:cxnSpMkLst>
            <pc:docMk/>
            <pc:sldMk cId="262416927" sldId="324"/>
            <ac:cxnSpMk id="19" creationId="{6CD52AB7-8D2A-4E8E-FC35-95BEEEAE046D}"/>
          </ac:cxnSpMkLst>
        </pc:cxnChg>
        <pc:cxnChg chg="del mod">
          <ac:chgData name="Luiz Break" userId="3ea80d37ed61a017" providerId="LiveId" clId="{FBF164D9-12EF-47A7-BE3F-D60D4AB53842}" dt="2024-10-08T11:57:04.815" v="411" actId="478"/>
          <ac:cxnSpMkLst>
            <pc:docMk/>
            <pc:sldMk cId="262416927" sldId="324"/>
            <ac:cxnSpMk id="29" creationId="{AF8B6B9E-338A-6F29-6A21-5E6FD2AE5458}"/>
          </ac:cxnSpMkLst>
        </pc:cxnChg>
        <pc:cxnChg chg="add mod">
          <ac:chgData name="Luiz Break" userId="3ea80d37ed61a017" providerId="LiveId" clId="{FBF164D9-12EF-47A7-BE3F-D60D4AB53842}" dt="2024-10-28T03:43:42.399" v="2760" actId="1076"/>
          <ac:cxnSpMkLst>
            <pc:docMk/>
            <pc:sldMk cId="262416927" sldId="324"/>
            <ac:cxnSpMk id="30" creationId="{4109C58E-48B2-FCC6-2EE7-2EDA6915380C}"/>
          </ac:cxnSpMkLst>
        </pc:cxnChg>
        <pc:cxnChg chg="add mod">
          <ac:chgData name="Luiz Break" userId="3ea80d37ed61a017" providerId="LiveId" clId="{FBF164D9-12EF-47A7-BE3F-D60D4AB53842}" dt="2024-10-28T03:41:12.474" v="2661" actId="1076"/>
          <ac:cxnSpMkLst>
            <pc:docMk/>
            <pc:sldMk cId="262416927" sldId="324"/>
            <ac:cxnSpMk id="36" creationId="{B475EB82-90DD-2EA2-82F3-CD89BE2EBF2D}"/>
          </ac:cxnSpMkLst>
        </pc:cxnChg>
        <pc:cxnChg chg="add mod">
          <ac:chgData name="Luiz Break" userId="3ea80d37ed61a017" providerId="LiveId" clId="{FBF164D9-12EF-47A7-BE3F-D60D4AB53842}" dt="2024-10-28T03:39:57.344" v="2599" actId="1076"/>
          <ac:cxnSpMkLst>
            <pc:docMk/>
            <pc:sldMk cId="262416927" sldId="324"/>
            <ac:cxnSpMk id="39" creationId="{64A87940-BE29-01F4-9377-B008D09DEC0B}"/>
          </ac:cxnSpMkLst>
        </pc:cxnChg>
        <pc:cxnChg chg="add mod">
          <ac:chgData name="Luiz Break" userId="3ea80d37ed61a017" providerId="LiveId" clId="{FBF164D9-12EF-47A7-BE3F-D60D4AB53842}" dt="2024-10-28T03:43:45.873" v="2761" actId="1076"/>
          <ac:cxnSpMkLst>
            <pc:docMk/>
            <pc:sldMk cId="262416927" sldId="324"/>
            <ac:cxnSpMk id="44" creationId="{267F841D-6926-7995-D536-318056A4DC83}"/>
          </ac:cxnSpMkLst>
        </pc:cxnChg>
        <pc:cxnChg chg="add mod">
          <ac:chgData name="Luiz Break" userId="3ea80d37ed61a017" providerId="LiveId" clId="{FBF164D9-12EF-47A7-BE3F-D60D4AB53842}" dt="2024-10-28T03:41:12.474" v="2661" actId="1076"/>
          <ac:cxnSpMkLst>
            <pc:docMk/>
            <pc:sldMk cId="262416927" sldId="324"/>
            <ac:cxnSpMk id="48" creationId="{62012B8A-C4B4-7F0E-CD33-6FC9ED5403E1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52" creationId="{6B0BE4AB-14FA-A2E3-504A-A9EE613E0703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59" creationId="{27056E3F-B4C4-1DEA-6FF7-8F5C536225C8}"/>
          </ac:cxnSpMkLst>
        </pc:cxnChg>
        <pc:cxnChg chg="add del mod">
          <ac:chgData name="Luiz Break" userId="3ea80d37ed61a017" providerId="LiveId" clId="{FBF164D9-12EF-47A7-BE3F-D60D4AB53842}" dt="2024-10-08T00:38:47.807" v="228" actId="21"/>
          <ac:cxnSpMkLst>
            <pc:docMk/>
            <pc:sldMk cId="262416927" sldId="324"/>
            <ac:cxnSpMk id="61" creationId="{36560923-09F6-B567-471C-3FD04B8E14CD}"/>
          </ac:cxnSpMkLst>
        </pc:cxnChg>
        <pc:cxnChg chg="add mod">
          <ac:chgData name="Luiz Break" userId="3ea80d37ed61a017" providerId="LiveId" clId="{FBF164D9-12EF-47A7-BE3F-D60D4AB53842}" dt="2024-10-08T11:57:15.125" v="448" actId="1037"/>
          <ac:cxnSpMkLst>
            <pc:docMk/>
            <pc:sldMk cId="262416927" sldId="324"/>
            <ac:cxnSpMk id="67" creationId="{1AAAA30A-90EF-D5C9-C670-202A9DC39A74}"/>
          </ac:cxnSpMkLst>
        </pc:cxnChg>
        <pc:cxnChg chg="add del mod">
          <ac:chgData name="Luiz Break" userId="3ea80d37ed61a017" providerId="LiveId" clId="{FBF164D9-12EF-47A7-BE3F-D60D4AB53842}" dt="2024-10-09T14:37:09.854" v="791" actId="478"/>
          <ac:cxnSpMkLst>
            <pc:docMk/>
            <pc:sldMk cId="262416927" sldId="324"/>
            <ac:cxnSpMk id="70" creationId="{34F13CC9-9E78-3C7F-5DE6-D0ED61D339CB}"/>
          </ac:cxnSpMkLst>
        </pc:cxnChg>
        <pc:cxnChg chg="add mod">
          <ac:chgData name="Luiz Break" userId="3ea80d37ed61a017" providerId="LiveId" clId="{FBF164D9-12EF-47A7-BE3F-D60D4AB53842}" dt="2024-10-28T03:43:45.873" v="2761" actId="1076"/>
          <ac:cxnSpMkLst>
            <pc:docMk/>
            <pc:sldMk cId="262416927" sldId="324"/>
            <ac:cxnSpMk id="72" creationId="{469FED49-3047-7EFA-368D-F077AE3A497C}"/>
          </ac:cxnSpMkLst>
        </pc:cxnChg>
        <pc:cxnChg chg="add 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77" creationId="{DD808F36-D4A1-9880-2566-784F3EC402C8}"/>
          </ac:cxnSpMkLst>
        </pc:cxnChg>
        <pc:cxnChg chg="add 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83" creationId="{E15CD7E6-C558-5CFA-DE93-FAFDCF1287F9}"/>
          </ac:cxnSpMkLst>
        </pc:cxnChg>
        <pc:cxnChg chg="mod">
          <ac:chgData name="Luiz Break" userId="3ea80d37ed61a017" providerId="LiveId" clId="{FBF164D9-12EF-47A7-BE3F-D60D4AB53842}" dt="2024-10-08T11:57:15.125" v="448" actId="1037"/>
          <ac:cxnSpMkLst>
            <pc:docMk/>
            <pc:sldMk cId="262416927" sldId="324"/>
            <ac:cxnSpMk id="117" creationId="{74A8B9EF-4186-C994-1B94-9D29A44EC232}"/>
          </ac:cxnSpMkLst>
        </pc:cxnChg>
        <pc:cxnChg chg="mod">
          <ac:chgData name="Luiz Break" userId="3ea80d37ed61a017" providerId="LiveId" clId="{FBF164D9-12EF-47A7-BE3F-D60D4AB53842}" dt="2024-10-28T03:43:38.140" v="2759" actId="1076"/>
          <ac:cxnSpMkLst>
            <pc:docMk/>
            <pc:sldMk cId="262416927" sldId="324"/>
            <ac:cxnSpMk id="124" creationId="{0D376F5D-835D-F99F-D9B4-D7DE3D38E873}"/>
          </ac:cxnSpMkLst>
        </pc:cxnChg>
        <pc:cxnChg chg="del mod">
          <ac:chgData name="Luiz Break" userId="3ea80d37ed61a017" providerId="LiveId" clId="{FBF164D9-12EF-47A7-BE3F-D60D4AB53842}" dt="2024-10-08T00:33:32.513" v="180" actId="478"/>
          <ac:cxnSpMkLst>
            <pc:docMk/>
            <pc:sldMk cId="262416927" sldId="324"/>
            <ac:cxnSpMk id="129" creationId="{A1693CAD-4E0D-0711-7978-66D7641FF02C}"/>
          </ac:cxnSpMkLst>
        </pc:cxnChg>
        <pc:cxnChg chg="del mod">
          <ac:chgData name="Luiz Break" userId="3ea80d37ed61a017" providerId="LiveId" clId="{FBF164D9-12EF-47A7-BE3F-D60D4AB53842}" dt="2024-10-08T00:32:20.018" v="166" actId="21"/>
          <ac:cxnSpMkLst>
            <pc:docMk/>
            <pc:sldMk cId="262416927" sldId="324"/>
            <ac:cxnSpMk id="134" creationId="{6A656FB3-F5E6-6ADF-0D8D-479F402E55E8}"/>
          </ac:cxnSpMkLst>
        </pc:cxnChg>
      </pc:sldChg>
      <pc:sldChg chg="addSp delSp modSp add mod">
        <pc:chgData name="Luiz Break" userId="3ea80d37ed61a017" providerId="LiveId" clId="{FBF164D9-12EF-47A7-BE3F-D60D4AB53842}" dt="2024-10-28T20:54:38.186" v="2859" actId="1076"/>
        <pc:sldMkLst>
          <pc:docMk/>
          <pc:sldMk cId="3760643663" sldId="325"/>
        </pc:sldMkLst>
        <pc:spChg chg="add mod">
          <ac:chgData name="Luiz Break" userId="3ea80d37ed61a017" providerId="LiveId" clId="{FBF164D9-12EF-47A7-BE3F-D60D4AB53842}" dt="2024-10-28T03:35:21.339" v="2527" actId="14100"/>
          <ac:spMkLst>
            <pc:docMk/>
            <pc:sldMk cId="3760643663" sldId="325"/>
            <ac:spMk id="2" creationId="{2DA15488-2C7A-1A01-8350-163B467B9037}"/>
          </ac:spMkLst>
        </pc:spChg>
        <pc:spChg chg="add mod">
          <ac:chgData name="Luiz Break" userId="3ea80d37ed61a017" providerId="LiveId" clId="{FBF164D9-12EF-47A7-BE3F-D60D4AB53842}" dt="2024-10-28T03:36:41.563" v="2560" actId="1076"/>
          <ac:spMkLst>
            <pc:docMk/>
            <pc:sldMk cId="3760643663" sldId="325"/>
            <ac:spMk id="4" creationId="{AA682904-4DF4-6DCF-56C3-9D36D4493D19}"/>
          </ac:spMkLst>
        </pc:spChg>
        <pc:spChg chg="add mod">
          <ac:chgData name="Luiz Break" userId="3ea80d37ed61a017" providerId="LiveId" clId="{FBF164D9-12EF-47A7-BE3F-D60D4AB53842}" dt="2024-10-28T03:36:57.446" v="2566" actId="1076"/>
          <ac:spMkLst>
            <pc:docMk/>
            <pc:sldMk cId="3760643663" sldId="325"/>
            <ac:spMk id="5" creationId="{F8F4B4CF-4633-5480-70DE-E4B105330511}"/>
          </ac:spMkLst>
        </pc:spChg>
        <pc:spChg chg="add mod">
          <ac:chgData name="Luiz Break" userId="3ea80d37ed61a017" providerId="LiveId" clId="{FBF164D9-12EF-47A7-BE3F-D60D4AB53842}" dt="2024-10-28T03:37:06.567" v="2577" actId="20577"/>
          <ac:spMkLst>
            <pc:docMk/>
            <pc:sldMk cId="3760643663" sldId="325"/>
            <ac:spMk id="6" creationId="{ECB67062-14FA-C45C-132D-74E1024AD7B0}"/>
          </ac:spMkLst>
        </pc:spChg>
        <pc:spChg chg="mod">
          <ac:chgData name="Luiz Break" userId="3ea80d37ed61a017" providerId="LiveId" clId="{FBF164D9-12EF-47A7-BE3F-D60D4AB53842}" dt="2024-10-21T20:25:06.984" v="1025" actId="20577"/>
          <ac:spMkLst>
            <pc:docMk/>
            <pc:sldMk cId="3760643663" sldId="325"/>
            <ac:spMk id="32" creationId="{3BE662EC-D9F9-6E83-C80A-D9D579EE95F9}"/>
          </ac:spMkLst>
        </pc:spChg>
        <pc:spChg chg="del">
          <ac:chgData name="Luiz Break" userId="3ea80d37ed61a017" providerId="LiveId" clId="{FBF164D9-12EF-47A7-BE3F-D60D4AB53842}" dt="2024-10-21T20:24:13.657" v="981" actId="21"/>
          <ac:spMkLst>
            <pc:docMk/>
            <pc:sldMk cId="3760643663" sldId="325"/>
            <ac:spMk id="55" creationId="{C696C2AF-6E3E-3D62-88CF-F30184B6BD95}"/>
          </ac:spMkLst>
        </pc:spChg>
        <pc:spChg chg="mod">
          <ac:chgData name="Luiz Break" userId="3ea80d37ed61a017" providerId="LiveId" clId="{FBF164D9-12EF-47A7-BE3F-D60D4AB53842}" dt="2024-10-28T16:10:09.651" v="2841" actId="20577"/>
          <ac:spMkLst>
            <pc:docMk/>
            <pc:sldMk cId="3760643663" sldId="325"/>
            <ac:spMk id="56" creationId="{7CE52EA9-D9F4-D636-1671-4458A0519A71}"/>
          </ac:spMkLst>
        </pc:spChg>
        <pc:spChg chg="del mod">
          <ac:chgData name="Luiz Break" userId="3ea80d37ed61a017" providerId="LiveId" clId="{FBF164D9-12EF-47A7-BE3F-D60D4AB53842}" dt="2024-10-28T03:34:55.994" v="2515" actId="21"/>
          <ac:spMkLst>
            <pc:docMk/>
            <pc:sldMk cId="3760643663" sldId="325"/>
            <ac:spMk id="58" creationId="{510E4BB4-2331-00D3-11AC-7F1E0C2EE1AA}"/>
          </ac:spMkLst>
        </pc:spChg>
        <pc:picChg chg="add mod">
          <ac:chgData name="Luiz Break" userId="3ea80d37ed61a017" providerId="LiveId" clId="{FBF164D9-12EF-47A7-BE3F-D60D4AB53842}" dt="2024-10-28T20:54:38.186" v="2859" actId="1076"/>
          <ac:picMkLst>
            <pc:docMk/>
            <pc:sldMk cId="3760643663" sldId="325"/>
            <ac:picMk id="3" creationId="{9D996B49-8670-0E31-38BD-34AEE4C8C0E9}"/>
          </ac:picMkLst>
        </pc:picChg>
        <pc:cxnChg chg="add mod">
          <ac:chgData name="Luiz Break" userId="3ea80d37ed61a017" providerId="LiveId" clId="{FBF164D9-12EF-47A7-BE3F-D60D4AB53842}" dt="2024-10-28T03:37:03.274" v="2568" actId="14100"/>
          <ac:cxnSpMkLst>
            <pc:docMk/>
            <pc:sldMk cId="3760643663" sldId="325"/>
            <ac:cxnSpMk id="8" creationId="{54D84E31-A558-ECF6-C304-C9CEFAF5DB98}"/>
          </ac:cxnSpMkLst>
        </pc:cxnChg>
        <pc:cxnChg chg="add mod">
          <ac:chgData name="Luiz Break" userId="3ea80d37ed61a017" providerId="LiveId" clId="{FBF164D9-12EF-47A7-BE3F-D60D4AB53842}" dt="2024-10-28T03:36:41.563" v="2560" actId="1076"/>
          <ac:cxnSpMkLst>
            <pc:docMk/>
            <pc:sldMk cId="3760643663" sldId="325"/>
            <ac:cxnSpMk id="10" creationId="{E84DB5C4-4928-A9FA-D5CD-7332AE5167C1}"/>
          </ac:cxnSpMkLst>
        </pc:cxnChg>
        <pc:cxnChg chg="add mod">
          <ac:chgData name="Luiz Break" userId="3ea80d37ed61a017" providerId="LiveId" clId="{FBF164D9-12EF-47A7-BE3F-D60D4AB53842}" dt="2024-10-28T03:36:57.446" v="2566" actId="1076"/>
          <ac:cxnSpMkLst>
            <pc:docMk/>
            <pc:sldMk cId="3760643663" sldId="325"/>
            <ac:cxnSpMk id="15" creationId="{F4A5C1E5-FE0C-E0EB-807F-1C0AFAA42621}"/>
          </ac:cxnSpMkLst>
        </pc:cxnChg>
      </pc:sldChg>
      <pc:sldChg chg="modSp add mod ord">
        <pc:chgData name="Luiz Break" userId="3ea80d37ed61a017" providerId="LiveId" clId="{FBF164D9-12EF-47A7-BE3F-D60D4AB53842}" dt="2024-10-28T16:07:17.584" v="2823" actId="20577"/>
        <pc:sldMkLst>
          <pc:docMk/>
          <pc:sldMk cId="52158382" sldId="326"/>
        </pc:sldMkLst>
        <pc:spChg chg="mod">
          <ac:chgData name="Luiz Break" userId="3ea80d37ed61a017" providerId="LiveId" clId="{FBF164D9-12EF-47A7-BE3F-D60D4AB53842}" dt="2024-10-23T17:05:21.065" v="1519" actId="20577"/>
          <ac:spMkLst>
            <pc:docMk/>
            <pc:sldMk cId="52158382" sldId="326"/>
            <ac:spMk id="3" creationId="{33D50EED-E288-4A43-6CCA-1C99D184FE60}"/>
          </ac:spMkLst>
        </pc:spChg>
        <pc:graphicFrameChg chg="mod modGraphic">
          <ac:chgData name="Luiz Break" userId="3ea80d37ed61a017" providerId="LiveId" clId="{FBF164D9-12EF-47A7-BE3F-D60D4AB53842}" dt="2024-10-28T16:07:17.584" v="2823" actId="20577"/>
          <ac:graphicFrameMkLst>
            <pc:docMk/>
            <pc:sldMk cId="52158382" sldId="326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453B2BD5-5E7F-465E-BBD1-E46973D10CAE}"/>
    <pc:docChg chg="addSld modSld">
      <pc:chgData name="Luiz Break" userId="3ea80d37ed61a017" providerId="LiveId" clId="{453B2BD5-5E7F-465E-BBD1-E46973D10CAE}" dt="2024-07-29T21:03:27.725" v="2" actId="14100"/>
      <pc:docMkLst>
        <pc:docMk/>
      </pc:docMkLst>
      <pc:sldChg chg="modSp add mod">
        <pc:chgData name="Luiz Break" userId="3ea80d37ed61a017" providerId="LiveId" clId="{453B2BD5-5E7F-465E-BBD1-E46973D10CAE}" dt="2024-07-29T21:03:27.725" v="2" actId="14100"/>
        <pc:sldMkLst>
          <pc:docMk/>
          <pc:sldMk cId="453411335" sldId="320"/>
        </pc:sldMkLst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4" creationId="{51C78834-4FC5-D5CB-E500-64C82E6E5AF7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5" creationId="{3657A51F-54DB-78E3-9EBB-D65A56C4903C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6" creationId="{5BC3460F-A403-311F-E291-9EF54999DFC2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7" creationId="{8BAAF4DF-145F-1955-FA46-265396E3E4CC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8" creationId="{84821F61-938F-319D-F667-9F2CF9EF9766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9" creationId="{6A8C2E35-EB44-5B4E-2C52-E8B73DF790BD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0" creationId="{62F53C96-2EAF-AFAB-5BA5-B89BB16348E4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1" creationId="{5D240C69-8808-2054-DC49-CF4FD07615DE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2" creationId="{35A792F8-8840-6C10-53CC-A2EF7A1F5CD3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5" creationId="{7A4565A8-E616-7689-932F-7DB9FC10D6DC}"/>
          </ac:spMkLst>
        </pc:spChg>
        <pc:cxnChg chg="mod">
          <ac:chgData name="Luiz Break" userId="3ea80d37ed61a017" providerId="LiveId" clId="{453B2BD5-5E7F-465E-BBD1-E46973D10CAE}" dt="2024-07-29T21:03:27.725" v="2" actId="14100"/>
          <ac:cxnSpMkLst>
            <pc:docMk/>
            <pc:sldMk cId="453411335" sldId="320"/>
            <ac:cxnSpMk id="17" creationId="{98ACD3C9-F5A9-C551-C4A5-8B198844E70A}"/>
          </ac:cxnSpMkLst>
        </pc:cxnChg>
      </pc:sldChg>
    </pc:docChg>
  </pc:docChgLst>
  <pc:docChgLst>
    <pc:chgData name="Luiz Break" userId="3ea80d37ed61a017" providerId="LiveId" clId="{1DED6D26-A0FC-4A6D-89EF-A48090D925E2}"/>
    <pc:docChg chg="undo redo custSel addSld modSld sldOrd">
      <pc:chgData name="Luiz Break" userId="3ea80d37ed61a017" providerId="LiveId" clId="{1DED6D26-A0FC-4A6D-89EF-A48090D925E2}" dt="2024-04-17T03:40:50.287" v="5358" actId="20577"/>
      <pc:docMkLst>
        <pc:docMk/>
      </pc:docMkLst>
      <pc:sldChg chg="delSp modSp mod">
        <pc:chgData name="Luiz Break" userId="3ea80d37ed61a017" providerId="LiveId" clId="{1DED6D26-A0FC-4A6D-89EF-A48090D925E2}" dt="2024-04-17T03:40:50.287" v="5358" actId="20577"/>
        <pc:sldMkLst>
          <pc:docMk/>
          <pc:sldMk cId="3726453899" sldId="256"/>
        </pc:sldMkLst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4" creationId="{F9486D9B-FA29-B9C7-03A9-D68D64B0E86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5" creationId="{9E8D00AC-9659-6C72-F814-0C055F1E388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6" creationId="{F522F992-9AE7-DCFF-71AC-F9791D04439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7" creationId="{F32F4D42-5EA7-565C-4E12-A0106BCD603B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8" creationId="{2F3AC214-B009-B7D4-CF6E-1625C4F9DAF9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9" creationId="{FB7B2863-9E0A-CC84-AD22-449C88E3F677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11" creationId="{D51365FF-E933-8EB3-28D4-0F23E9085BDF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47" creationId="{32AA358C-6F85-39F6-422F-199890C2802A}"/>
          </ac:spMkLst>
        </pc:spChg>
        <pc:spChg chg="mod">
          <ac:chgData name="Luiz Break" userId="3ea80d37ed61a017" providerId="LiveId" clId="{1DED6D26-A0FC-4A6D-89EF-A48090D925E2}" dt="2024-04-17T03:40:50.287" v="5358" actId="20577"/>
          <ac:spMkLst>
            <pc:docMk/>
            <pc:sldMk cId="3726453899" sldId="256"/>
            <ac:spMk id="55" creationId="{C696C2AF-6E3E-3D62-88CF-F30184B6BD95}"/>
          </ac:spMkLst>
        </pc:spChg>
        <pc:spChg chg="mod">
          <ac:chgData name="Luiz Break" userId="3ea80d37ed61a017" providerId="LiveId" clId="{1DED6D26-A0FC-4A6D-89EF-A48090D925E2}" dt="2024-04-17T03:39:03.161" v="5274" actId="20577"/>
          <ac:spMkLst>
            <pc:docMk/>
            <pc:sldMk cId="3726453899" sldId="256"/>
            <ac:spMk id="56" creationId="{7CE52EA9-D9F4-D636-1671-4458A0519A7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57" creationId="{5DD8C4E7-85B9-F597-8746-40AA9CE19491}"/>
          </ac:spMkLst>
        </pc:spChg>
        <pc:spChg chg="mod">
          <ac:chgData name="Luiz Break" userId="3ea80d37ed61a017" providerId="LiveId" clId="{1DED6D26-A0FC-4A6D-89EF-A48090D925E2}" dt="2024-04-17T03:39:07.360" v="5277" actId="20577"/>
          <ac:spMkLst>
            <pc:docMk/>
            <pc:sldMk cId="3726453899" sldId="256"/>
            <ac:spMk id="58" creationId="{510E4BB4-2331-00D3-11AC-7F1E0C2EE1AA}"/>
          </ac:spMkLst>
        </pc:spChg>
        <pc:spChg chg="mod">
          <ac:chgData name="Luiz Break" userId="3ea80d37ed61a017" providerId="LiveId" clId="{1DED6D26-A0FC-4A6D-89EF-A48090D925E2}" dt="2024-04-17T03:39:46.879" v="5309" actId="20577"/>
          <ac:spMkLst>
            <pc:docMk/>
            <pc:sldMk cId="3726453899" sldId="256"/>
            <ac:spMk id="66" creationId="{16676129-1309-9A3C-D5A2-EC932EC1BD52}"/>
          </ac:spMkLst>
        </pc:sp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15" creationId="{66C656AC-AF93-79DE-4E45-1044FD45C831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17" creationId="{A4BFCC77-99A0-6EF6-E869-D31B1B08636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22" creationId="{E2566536-7AF2-82F2-DD8C-AF688382FB0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24" creationId="{B2ABEB8A-1BEF-CAEA-3632-74E37A2E5855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30" creationId="{AF0DADBD-BF31-F572-1AF2-F1F4711F3BC2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33" creationId="{25EBBF45-730D-4934-B782-FAEE70597F7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49" creationId="{5C0D49A7-A8B8-D8E0-2E45-10D5616A02DF}"/>
          </ac:cxnSpMkLst>
        </pc:cxnChg>
      </pc:sldChg>
      <pc:sldChg chg="addSp delSp modSp mod">
        <pc:chgData name="Luiz Break" userId="3ea80d37ed61a017" providerId="LiveId" clId="{1DED6D26-A0FC-4A6D-89EF-A48090D925E2}" dt="2024-04-17T02:51:45.112" v="5034" actId="20577"/>
        <pc:sldMkLst>
          <pc:docMk/>
          <pc:sldMk cId="2424688824" sldId="267"/>
        </pc:sldMkLst>
        <pc:spChg chg="mod">
          <ac:chgData name="Luiz Break" userId="3ea80d37ed61a017" providerId="LiveId" clId="{1DED6D26-A0FC-4A6D-89EF-A48090D925E2}" dt="2024-04-16T01:01:31.853" v="89" actId="20577"/>
          <ac:spMkLst>
            <pc:docMk/>
            <pc:sldMk cId="2424688824" sldId="267"/>
            <ac:spMk id="2" creationId="{DF7A44F1-68EC-DB8C-7A32-90BAA29E84CA}"/>
          </ac:spMkLst>
        </pc:spChg>
        <pc:spChg chg="add del mod">
          <ac:chgData name="Luiz Break" userId="3ea80d37ed61a017" providerId="LiveId" clId="{1DED6D26-A0FC-4A6D-89EF-A48090D925E2}" dt="2024-04-17T02:09:47.783" v="4671" actId="21"/>
          <ac:spMkLst>
            <pc:docMk/>
            <pc:sldMk cId="2424688824" sldId="267"/>
            <ac:spMk id="4" creationId="{4CC31690-6C8D-7A64-0A0C-DE0A71A6CB97}"/>
          </ac:spMkLst>
        </pc:spChg>
        <pc:spChg chg="mod">
          <ac:chgData name="Luiz Break" userId="3ea80d37ed61a017" providerId="LiveId" clId="{1DED6D26-A0FC-4A6D-89EF-A48090D925E2}" dt="2024-04-17T02:51:45.112" v="5034" actId="20577"/>
          <ac:spMkLst>
            <pc:docMk/>
            <pc:sldMk cId="2424688824" sldId="267"/>
            <ac:spMk id="5" creationId="{3536710E-3CEF-317F-20B0-DDA533970610}"/>
          </ac:spMkLst>
        </pc:spChg>
        <pc:spChg chg="add">
          <ac:chgData name="Luiz Break" userId="3ea80d37ed61a017" providerId="LiveId" clId="{1DED6D26-A0FC-4A6D-89EF-A48090D925E2}" dt="2024-04-17T01:45:20.364" v="4383"/>
          <ac:spMkLst>
            <pc:docMk/>
            <pc:sldMk cId="2424688824" sldId="267"/>
            <ac:spMk id="6" creationId="{48A5D1CF-EFF9-45FB-54BD-D0AFD82DD6EA}"/>
          </ac:spMkLst>
        </pc:spChg>
        <pc:spChg chg="add mod">
          <ac:chgData name="Luiz Break" userId="3ea80d37ed61a017" providerId="LiveId" clId="{1DED6D26-A0FC-4A6D-89EF-A48090D925E2}" dt="2024-04-17T01:45:40.129" v="4387"/>
          <ac:spMkLst>
            <pc:docMk/>
            <pc:sldMk cId="2424688824" sldId="267"/>
            <ac:spMk id="7" creationId="{C81F63C2-48B7-0413-999B-F884CDD3B81B}"/>
          </ac:spMkLst>
        </pc:spChg>
        <pc:spChg chg="add mod">
          <ac:chgData name="Luiz Break" userId="3ea80d37ed61a017" providerId="LiveId" clId="{1DED6D26-A0FC-4A6D-89EF-A48090D925E2}" dt="2024-04-17T01:45:39.660" v="4386"/>
          <ac:spMkLst>
            <pc:docMk/>
            <pc:sldMk cId="2424688824" sldId="267"/>
            <ac:spMk id="9" creationId="{8F2E8A7A-E0AD-350D-3419-9B5656532CD2}"/>
          </ac:spMkLst>
        </pc:spChg>
        <pc:spChg chg="mod">
          <ac:chgData name="Luiz Break" userId="3ea80d37ed61a017" providerId="LiveId" clId="{1DED6D26-A0FC-4A6D-89EF-A48090D925E2}" dt="2024-04-17T02:16:17.646" v="4708" actId="20577"/>
          <ac:spMkLst>
            <pc:docMk/>
            <pc:sldMk cId="2424688824" sldId="267"/>
            <ac:spMk id="12" creationId="{FA82DEC8-C490-53DA-F0F1-86BDA736E703}"/>
          </ac:spMkLst>
        </pc:spChg>
        <pc:picChg chg="mod">
          <ac:chgData name="Luiz Break" userId="3ea80d37ed61a017" providerId="LiveId" clId="{1DED6D26-A0FC-4A6D-89EF-A48090D925E2}" dt="2024-04-17T02:09:51.852" v="4672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mod">
        <pc:chgData name="Luiz Break" userId="3ea80d37ed61a017" providerId="LiveId" clId="{1DED6D26-A0FC-4A6D-89EF-A48090D925E2}" dt="2024-04-17T03:01:03.673" v="5101" actId="20577"/>
        <pc:sldMkLst>
          <pc:docMk/>
          <pc:sldMk cId="322100392" sldId="271"/>
        </pc:sldMkLst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" creationId="{526E9391-EF3A-C788-301D-F08CB2E85BF5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4" creationId="{C3841673-753D-F25F-3208-E1E8016CCA2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5" creationId="{3343852C-8661-A589-478B-41D50521A0C4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" creationId="{636C21E3-B714-C3B4-95C9-CBE3815754AE}"/>
          </ac:spMkLst>
        </pc:spChg>
        <pc:spChg chg="del">
          <ac:chgData name="Luiz Break" userId="3ea80d37ed61a017" providerId="LiveId" clId="{1DED6D26-A0FC-4A6D-89EF-A48090D925E2}" dt="2024-04-16T02:39:49.539" v="3028" actId="478"/>
          <ac:spMkLst>
            <pc:docMk/>
            <pc:sldMk cId="322100392" sldId="271"/>
            <ac:spMk id="7" creationId="{BDA8036A-D891-41D5-1688-F3ABDA9568AE}"/>
          </ac:spMkLst>
        </pc:spChg>
        <pc:spChg chg="del">
          <ac:chgData name="Luiz Break" userId="3ea80d37ed61a017" providerId="LiveId" clId="{1DED6D26-A0FC-4A6D-89EF-A48090D925E2}" dt="2024-04-16T02:39:49.539" v="3028" actId="478"/>
          <ac:spMkLst>
            <pc:docMk/>
            <pc:sldMk cId="322100392" sldId="271"/>
            <ac:spMk id="8" creationId="{46E35DDA-8B8C-D646-1315-2D1424F76689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9" creationId="{64FAA079-A2A0-E3FC-44A6-7CA0BB4BB022}"/>
          </ac:spMkLst>
        </pc:spChg>
        <pc:spChg chg="mod ord">
          <ac:chgData name="Luiz Break" userId="3ea80d37ed61a017" providerId="LiveId" clId="{1DED6D26-A0FC-4A6D-89EF-A48090D925E2}" dt="2024-04-16T03:07:25.499" v="3643" actId="1035"/>
          <ac:spMkLst>
            <pc:docMk/>
            <pc:sldMk cId="322100392" sldId="271"/>
            <ac:spMk id="10" creationId="{7420471B-12F8-0F32-7F9F-26072DABCC37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1" creationId="{A4AF81E1-0420-3711-EC96-7906C133B252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2" creationId="{E28321A9-4C1C-889C-0BFF-A03294D90A7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4" creationId="{7FA0251F-669B-BF8A-C391-23EDA397AFC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5" creationId="{766416B4-0973-3A8F-0088-5840B887BC77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6" creationId="{533B0ED6-1292-9178-53A8-8062A267549F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7" creationId="{563E68D1-A604-05E6-DF01-9CB841AA160C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8" creationId="{C14C3005-2E0C-46D2-3DDB-BC8AD523C6F4}"/>
          </ac:spMkLst>
        </pc:spChg>
        <pc:spChg chg="del mod">
          <ac:chgData name="Luiz Break" userId="3ea80d37ed61a017" providerId="LiveId" clId="{1DED6D26-A0FC-4A6D-89EF-A48090D925E2}" dt="2024-04-16T02:16:22.427" v="2632" actId="21"/>
          <ac:spMkLst>
            <pc:docMk/>
            <pc:sldMk cId="322100392" sldId="271"/>
            <ac:spMk id="23" creationId="{353DB2C1-0166-452F-C2AB-F54420BCC1B5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4" creationId="{5E400C7E-5A7F-89A7-7D6E-F7E068FFCB81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5" creationId="{EDD159AD-AC21-DBE5-8F90-A320826341CE}"/>
          </ac:spMkLst>
        </pc:spChg>
        <pc:spChg chg="del mod">
          <ac:chgData name="Luiz Break" userId="3ea80d37ed61a017" providerId="LiveId" clId="{1DED6D26-A0FC-4A6D-89EF-A48090D925E2}" dt="2024-04-16T02:55:15.973" v="3263" actId="21"/>
          <ac:spMkLst>
            <pc:docMk/>
            <pc:sldMk cId="322100392" sldId="271"/>
            <ac:spMk id="27" creationId="{EE6E488D-852A-5535-4BAA-092F79C4B9F3}"/>
          </ac:spMkLst>
        </pc:spChg>
        <pc:spChg chg="del">
          <ac:chgData name="Luiz Break" userId="3ea80d37ed61a017" providerId="LiveId" clId="{1DED6D26-A0FC-4A6D-89EF-A48090D925E2}" dt="2024-04-16T02:10:23.042" v="2462" actId="21"/>
          <ac:spMkLst>
            <pc:docMk/>
            <pc:sldMk cId="322100392" sldId="271"/>
            <ac:spMk id="28" creationId="{DAE717AA-B399-8113-0509-8CCC291E59FB}"/>
          </ac:spMkLst>
        </pc:spChg>
        <pc:spChg chg="mod">
          <ac:chgData name="Luiz Break" userId="3ea80d37ed61a017" providerId="LiveId" clId="{1DED6D26-A0FC-4A6D-89EF-A48090D925E2}" dt="2024-04-17T02:56:09.781" v="5079" actId="1037"/>
          <ac:spMkLst>
            <pc:docMk/>
            <pc:sldMk cId="322100392" sldId="271"/>
            <ac:spMk id="30" creationId="{D00EC6C9-A1C7-1FFB-35A3-8ADFDBB14600}"/>
          </ac:spMkLst>
        </pc:spChg>
        <pc:spChg chg="mod">
          <ac:chgData name="Luiz Break" userId="3ea80d37ed61a017" providerId="LiveId" clId="{1DED6D26-A0FC-4A6D-89EF-A48090D925E2}" dt="2024-04-16T03:03:56.333" v="3533" actId="20577"/>
          <ac:spMkLst>
            <pc:docMk/>
            <pc:sldMk cId="322100392" sldId="271"/>
            <ac:spMk id="31" creationId="{5207A10A-DC4D-C770-AADA-0CEF38A783A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3" creationId="{31959B2E-6F90-DC5A-422A-CCA78FAC2740}"/>
          </ac:spMkLst>
        </pc:spChg>
        <pc:spChg chg="del">
          <ac:chgData name="Luiz Break" userId="3ea80d37ed61a017" providerId="LiveId" clId="{1DED6D26-A0FC-4A6D-89EF-A48090D925E2}" dt="2024-04-16T02:20:16.195" v="2743" actId="21"/>
          <ac:spMkLst>
            <pc:docMk/>
            <pc:sldMk cId="322100392" sldId="271"/>
            <ac:spMk id="35" creationId="{D83E297C-71BE-3C93-083B-1826F854A4D1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7" creationId="{FDF33519-1556-C356-EE93-27651818F8B5}"/>
          </ac:spMkLst>
        </pc:spChg>
        <pc:spChg chg="mod">
          <ac:chgData name="Luiz Break" userId="3ea80d37ed61a017" providerId="LiveId" clId="{1DED6D26-A0FC-4A6D-89EF-A48090D925E2}" dt="2024-04-17T03:01:03.673" v="5101" actId="20577"/>
          <ac:spMkLst>
            <pc:docMk/>
            <pc:sldMk cId="322100392" sldId="271"/>
            <ac:spMk id="38" creationId="{8C69DC38-9AEF-41E1-1BC1-DEEDFAF9BAE6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9" creationId="{8C433C50-14E9-CD46-27C1-01C6EAA53A84}"/>
          </ac:spMkLst>
        </pc:spChg>
        <pc:spChg chg="del">
          <ac:chgData name="Luiz Break" userId="3ea80d37ed61a017" providerId="LiveId" clId="{1DED6D26-A0FC-4A6D-89EF-A48090D925E2}" dt="2024-04-16T02:10:59.217" v="2498" actId="21"/>
          <ac:spMkLst>
            <pc:docMk/>
            <pc:sldMk cId="322100392" sldId="271"/>
            <ac:spMk id="42" creationId="{9B984100-494A-67AF-8D63-D5B6A3449473}"/>
          </ac:spMkLst>
        </pc:spChg>
        <pc:spChg chg="del">
          <ac:chgData name="Luiz Break" userId="3ea80d37ed61a017" providerId="LiveId" clId="{1DED6D26-A0FC-4A6D-89EF-A48090D925E2}" dt="2024-04-16T02:10:53.076" v="2496" actId="21"/>
          <ac:spMkLst>
            <pc:docMk/>
            <pc:sldMk cId="322100392" sldId="271"/>
            <ac:spMk id="46" creationId="{5FB4A2BC-8CC1-2B56-149C-08D7332CC3AF}"/>
          </ac:spMkLst>
        </pc:spChg>
        <pc:spChg chg="del">
          <ac:chgData name="Luiz Break" userId="3ea80d37ed61a017" providerId="LiveId" clId="{1DED6D26-A0FC-4A6D-89EF-A48090D925E2}" dt="2024-04-16T02:11:09.298" v="2500" actId="21"/>
          <ac:spMkLst>
            <pc:docMk/>
            <pc:sldMk cId="322100392" sldId="271"/>
            <ac:spMk id="48" creationId="{46DB88C4-6768-039C-F2E1-2D7F773BFD56}"/>
          </ac:spMkLst>
        </pc:spChg>
        <pc:spChg chg="mod">
          <ac:chgData name="Luiz Break" userId="3ea80d37ed61a017" providerId="LiveId" clId="{1DED6D26-A0FC-4A6D-89EF-A48090D925E2}" dt="2024-04-16T03:03:40.861" v="3526" actId="20577"/>
          <ac:spMkLst>
            <pc:docMk/>
            <pc:sldMk cId="322100392" sldId="271"/>
            <ac:spMk id="50" creationId="{2406141C-4696-E095-8926-BB06216CF0EB}"/>
          </ac:spMkLst>
        </pc:spChg>
        <pc:spChg chg="add mod">
          <ac:chgData name="Luiz Break" userId="3ea80d37ed61a017" providerId="LiveId" clId="{1DED6D26-A0FC-4A6D-89EF-A48090D925E2}" dt="2024-04-16T03:08:32.897" v="3648" actId="1076"/>
          <ac:spMkLst>
            <pc:docMk/>
            <pc:sldMk cId="322100392" sldId="271"/>
            <ac:spMk id="52" creationId="{1FCB7166-77E9-8CC5-AEF6-E72639E3087B}"/>
          </ac:spMkLst>
        </pc:spChg>
        <pc:spChg chg="mod">
          <ac:chgData name="Luiz Break" userId="3ea80d37ed61a017" providerId="LiveId" clId="{1DED6D26-A0FC-4A6D-89EF-A48090D925E2}" dt="2024-04-16T03:06:28.602" v="3632" actId="1035"/>
          <ac:spMkLst>
            <pc:docMk/>
            <pc:sldMk cId="322100392" sldId="271"/>
            <ac:spMk id="55" creationId="{2D639D3E-78F6-3B19-1129-28928BBD9CF0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58" creationId="{F04677F9-706B-8E11-5149-D483D78A0DA4}"/>
          </ac:spMkLst>
        </pc:spChg>
        <pc:spChg chg="add mod">
          <ac:chgData name="Luiz Break" userId="3ea80d37ed61a017" providerId="LiveId" clId="{1DED6D26-A0FC-4A6D-89EF-A48090D925E2}" dt="2024-04-17T02:57:54.805" v="5095" actId="14100"/>
          <ac:spMkLst>
            <pc:docMk/>
            <pc:sldMk cId="322100392" sldId="271"/>
            <ac:spMk id="59" creationId="{92448F7A-356B-6CF6-74BD-8507191B053D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0" creationId="{C1DEAA19-BC44-A048-B674-7C708B48CFD1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1" creationId="{6687CD62-0E64-2D44-48AC-869AC43CC44C}"/>
          </ac:spMkLst>
        </pc:spChg>
        <pc:spChg chg="add del mod">
          <ac:chgData name="Luiz Break" userId="3ea80d37ed61a017" providerId="LiveId" clId="{1DED6D26-A0FC-4A6D-89EF-A48090D925E2}" dt="2024-04-16T02:22:13.061" v="2761" actId="21"/>
          <ac:spMkLst>
            <pc:docMk/>
            <pc:sldMk cId="322100392" sldId="271"/>
            <ac:spMk id="62" creationId="{3F875824-C3E9-F376-63D6-20041753481D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3" creationId="{DCBD8C91-C1D1-C9F4-A864-D2AB70634583}"/>
          </ac:spMkLst>
        </pc:spChg>
        <pc:spChg chg="add mod">
          <ac:chgData name="Luiz Break" userId="3ea80d37ed61a017" providerId="LiveId" clId="{1DED6D26-A0FC-4A6D-89EF-A48090D925E2}" dt="2024-04-16T02:58:13.110" v="3463" actId="1076"/>
          <ac:spMkLst>
            <pc:docMk/>
            <pc:sldMk cId="322100392" sldId="271"/>
            <ac:spMk id="2051" creationId="{033F4DB6-0A37-8789-186F-B5556AAA8256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5" creationId="{E5A62B66-89FB-7FE1-A978-6CBEECBBA852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6" creationId="{7BD664E9-FAAC-6558-9E7C-18CBCEAFA24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9" creationId="{50D01AA7-02FE-D766-A7DA-916F49CD73F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66" creationId="{7467F5D0-F1C7-8B09-224D-27CA30E4FEFB}"/>
          </ac:spMkLst>
        </pc:spChg>
        <pc:spChg chg="add mod">
          <ac:chgData name="Luiz Break" userId="3ea80d37ed61a017" providerId="LiveId" clId="{1DED6D26-A0FC-4A6D-89EF-A48090D925E2}" dt="2024-04-17T02:57:46.518" v="5093" actId="313"/>
          <ac:spMkLst>
            <pc:docMk/>
            <pc:sldMk cId="322100392" sldId="271"/>
            <ac:spMk id="2067" creationId="{54AF99F2-105D-EA8E-0FCA-0BD497ABEF7C}"/>
          </ac:spMkLst>
        </pc:spChg>
        <pc:spChg chg="add mod ord">
          <ac:chgData name="Luiz Break" userId="3ea80d37ed61a017" providerId="LiveId" clId="{1DED6D26-A0FC-4A6D-89EF-A48090D925E2}" dt="2024-04-17T02:56:01.499" v="5060" actId="1076"/>
          <ac:spMkLst>
            <pc:docMk/>
            <pc:sldMk cId="322100392" sldId="271"/>
            <ac:spMk id="2068" creationId="{CAE93745-27A2-9690-E064-FE092736607F}"/>
          </ac:spMkLst>
        </pc:spChg>
        <pc:spChg chg="add mod ord">
          <ac:chgData name="Luiz Break" userId="3ea80d37ed61a017" providerId="LiveId" clId="{1DED6D26-A0FC-4A6D-89EF-A48090D925E2}" dt="2024-04-16T03:03:08.924" v="3499" actId="167"/>
          <ac:spMkLst>
            <pc:docMk/>
            <pc:sldMk cId="322100392" sldId="271"/>
            <ac:spMk id="2069" creationId="{891CE20F-484D-9915-D8EA-479667140315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3" creationId="{3D812507-457B-4069-0C69-C0AC339255C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4" creationId="{196FA908-EA30-7D1A-9F61-CC48AE915F58}"/>
          </ac:spMkLst>
        </pc:spChg>
        <pc:spChg chg="add del mod">
          <ac:chgData name="Luiz Break" userId="3ea80d37ed61a017" providerId="LiveId" clId="{1DED6D26-A0FC-4A6D-89EF-A48090D925E2}" dt="2024-04-16T02:54:38.135" v="3256" actId="21"/>
          <ac:spMkLst>
            <pc:docMk/>
            <pc:sldMk cId="322100392" sldId="271"/>
            <ac:spMk id="2077" creationId="{EC993A4E-52F9-0DCC-26CC-B7B5FFE394E8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8" creationId="{0608EFF4-4861-B1F8-8E57-833A2B01A147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9" creationId="{2D1505C6-6F87-EC82-6E0E-DCD56D3397EA}"/>
          </ac:spMkLst>
        </pc:sp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13" creationId="{B58200C1-9AC2-4BC0-42CE-A230A1F27D08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" creationId="{003E02B2-FD40-F1A4-EA3C-AD85B2A0B0A1}"/>
          </ac:picMkLst>
        </pc:picChg>
        <pc:picChg chg="mod">
          <ac:chgData name="Luiz Break" userId="3ea80d37ed61a017" providerId="LiveId" clId="{1DED6D26-A0FC-4A6D-89EF-A48090D925E2}" dt="2024-04-16T03:06:11.915" v="3591" actId="1076"/>
          <ac:picMkLst>
            <pc:docMk/>
            <pc:sldMk cId="322100392" sldId="271"/>
            <ac:picMk id="21" creationId="{000271B3-4644-15A3-73CB-94FC6C742924}"/>
          </ac:picMkLst>
        </pc:picChg>
        <pc:picChg chg="add mod">
          <ac:chgData name="Luiz Break" userId="3ea80d37ed61a017" providerId="LiveId" clId="{1DED6D26-A0FC-4A6D-89EF-A48090D925E2}" dt="2024-04-16T02:14:54.089" v="2619" actId="1076"/>
          <ac:picMkLst>
            <pc:docMk/>
            <pc:sldMk cId="322100392" sldId="271"/>
            <ac:picMk id="22" creationId="{E9927BB8-6076-2DA5-C6A0-91E1370BB954}"/>
          </ac:picMkLst>
        </pc:picChg>
        <pc:picChg chg="add mod">
          <ac:chgData name="Luiz Break" userId="3ea80d37ed61a017" providerId="LiveId" clId="{1DED6D26-A0FC-4A6D-89EF-A48090D925E2}" dt="2024-04-16T02:14:53.214" v="2618" actId="1076"/>
          <ac:picMkLst>
            <pc:docMk/>
            <pc:sldMk cId="322100392" sldId="271"/>
            <ac:picMk id="26" creationId="{09F8301D-5317-97E2-3EDA-9A10D3037636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32" creationId="{FB022C75-D2DF-7B13-9C47-8874215DFA33}"/>
          </ac:picMkLst>
        </pc:picChg>
        <pc:picChg chg="del">
          <ac:chgData name="Luiz Break" userId="3ea80d37ed61a017" providerId="LiveId" clId="{1DED6D26-A0FC-4A6D-89EF-A48090D925E2}" dt="2024-04-16T02:27:49.853" v="2914" actId="21"/>
          <ac:picMkLst>
            <pc:docMk/>
            <pc:sldMk cId="322100392" sldId="271"/>
            <ac:picMk id="41" creationId="{0AF23CE0-CCFC-327A-AE69-0A5D9E8861D9}"/>
          </ac:picMkLst>
        </pc:picChg>
        <pc:picChg chg="mod">
          <ac:chgData name="Luiz Break" userId="3ea80d37ed61a017" providerId="LiveId" clId="{1DED6D26-A0FC-4A6D-89EF-A48090D925E2}" dt="2024-04-16T03:03:15.846" v="3522" actId="1036"/>
          <ac:picMkLst>
            <pc:docMk/>
            <pc:sldMk cId="322100392" sldId="271"/>
            <ac:picMk id="43" creationId="{128D6B60-B874-1D5C-0C81-E1D7BBA5CE6D}"/>
          </ac:picMkLst>
        </pc:picChg>
        <pc:picChg chg="del">
          <ac:chgData name="Luiz Break" userId="3ea80d37ed61a017" providerId="LiveId" clId="{1DED6D26-A0FC-4A6D-89EF-A48090D925E2}" dt="2024-04-16T02:10:53.076" v="2496" actId="21"/>
          <ac:picMkLst>
            <pc:docMk/>
            <pc:sldMk cId="322100392" sldId="271"/>
            <ac:picMk id="47" creationId="{430A5348-D02F-1ED5-ACAC-869103254536}"/>
          </ac:picMkLst>
        </pc:picChg>
        <pc:picChg chg="del">
          <ac:chgData name="Luiz Break" userId="3ea80d37ed61a017" providerId="LiveId" clId="{1DED6D26-A0FC-4A6D-89EF-A48090D925E2}" dt="2024-04-16T02:11:09.298" v="2500" actId="21"/>
          <ac:picMkLst>
            <pc:docMk/>
            <pc:sldMk cId="322100392" sldId="271"/>
            <ac:picMk id="49" creationId="{BA32E0AB-07A2-1FE4-1F22-36F2D6ED9561}"/>
          </ac:picMkLst>
        </pc:picChg>
        <pc:picChg chg="mod">
          <ac:chgData name="Luiz Break" userId="3ea80d37ed61a017" providerId="LiveId" clId="{1DED6D26-A0FC-4A6D-89EF-A48090D925E2}" dt="2024-04-16T03:06:20.245" v="3621" actId="1036"/>
          <ac:picMkLst>
            <pc:docMk/>
            <pc:sldMk cId="322100392" sldId="271"/>
            <ac:picMk id="54" creationId="{B5AA94A0-24D4-A79C-47E3-DB11FED8AA25}"/>
          </ac:picMkLst>
        </pc:picChg>
        <pc:picChg chg="del">
          <ac:chgData name="Luiz Break" userId="3ea80d37ed61a017" providerId="LiveId" clId="{1DED6D26-A0FC-4A6D-89EF-A48090D925E2}" dt="2024-04-16T02:10:19.402" v="2461" actId="21"/>
          <ac:picMkLst>
            <pc:docMk/>
            <pc:sldMk cId="322100392" sldId="271"/>
            <ac:picMk id="56" creationId="{6E038C9E-E268-E2BF-E173-F7F7ECE267AA}"/>
          </ac:picMkLst>
        </pc:picChg>
        <pc:picChg chg="mod">
          <ac:chgData name="Luiz Break" userId="3ea80d37ed61a017" providerId="LiveId" clId="{1DED6D26-A0FC-4A6D-89EF-A48090D925E2}" dt="2024-04-17T02:56:14.437" v="5092" actId="1037"/>
          <ac:picMkLst>
            <pc:docMk/>
            <pc:sldMk cId="322100392" sldId="271"/>
            <ac:picMk id="57" creationId="{8D801A91-DDB3-A2E7-7E80-3A2F2F19F660}"/>
          </ac:picMkLst>
        </pc:picChg>
        <pc:picChg chg="add mod">
          <ac:chgData name="Luiz Break" userId="3ea80d37ed61a017" providerId="LiveId" clId="{1DED6D26-A0FC-4A6D-89EF-A48090D925E2}" dt="2024-04-16T02:58:16.314" v="3464" actId="1076"/>
          <ac:picMkLst>
            <pc:docMk/>
            <pc:sldMk cId="322100392" sldId="271"/>
            <ac:picMk id="2049" creationId="{D0677F8A-2A4D-9FD7-649E-B999F7D8BEF2}"/>
          </ac:picMkLst>
        </pc:picChg>
        <pc:picChg chg="del mod">
          <ac:chgData name="Luiz Break" userId="3ea80d37ed61a017" providerId="LiveId" clId="{1DED6D26-A0FC-4A6D-89EF-A48090D925E2}" dt="2024-04-16T02:24:37.735" v="2787" actId="21"/>
          <ac:picMkLst>
            <pc:docMk/>
            <pc:sldMk cId="322100392" sldId="271"/>
            <ac:picMk id="2050" creationId="{C6E45138-9D63-CE96-94AD-D4143DC0D55D}"/>
          </ac:picMkLst>
        </pc:picChg>
        <pc:picChg chg="del mod">
          <ac:chgData name="Luiz Break" userId="3ea80d37ed61a017" providerId="LiveId" clId="{1DED6D26-A0FC-4A6D-89EF-A48090D925E2}" dt="2024-04-16T02:38:12.410" v="2996" actId="21"/>
          <ac:picMkLst>
            <pc:docMk/>
            <pc:sldMk cId="322100392" sldId="271"/>
            <ac:picMk id="2052" creationId="{BD35D695-A843-C869-9027-32AFB458F077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54" creationId="{ECFFC436-498D-4E93-8380-F406E5501DE7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57" creationId="{163AC650-1777-C839-E522-5A18A17E0CC5}"/>
          </ac:picMkLst>
        </pc:picChg>
        <pc:picChg chg="add mod">
          <ac:chgData name="Luiz Break" userId="3ea80d37ed61a017" providerId="LiveId" clId="{1DED6D26-A0FC-4A6D-89EF-A48090D925E2}" dt="2024-04-16T03:07:30.426" v="3646" actId="1035"/>
          <ac:picMkLst>
            <pc:docMk/>
            <pc:sldMk cId="322100392" sldId="271"/>
            <ac:picMk id="2058" creationId="{AEE09F79-1E25-B706-F63A-A27029EB7D84}"/>
          </ac:picMkLst>
        </pc:picChg>
        <pc:picChg chg="add mod">
          <ac:chgData name="Luiz Break" userId="3ea80d37ed61a017" providerId="LiveId" clId="{1DED6D26-A0FC-4A6D-89EF-A48090D925E2}" dt="2024-04-16T03:03:23.596" v="3523" actId="1076"/>
          <ac:picMkLst>
            <pc:docMk/>
            <pc:sldMk cId="322100392" sldId="271"/>
            <ac:picMk id="2063" creationId="{723AE04C-47D8-945A-D1AE-69AEAD01D632}"/>
          </ac:picMkLst>
        </pc:picChg>
        <pc:picChg chg="add del mod">
          <ac:chgData name="Luiz Break" userId="3ea80d37ed61a017" providerId="LiveId" clId="{1DED6D26-A0FC-4A6D-89EF-A48090D925E2}" dt="2024-04-16T02:51:16.871" v="3239" actId="21"/>
          <ac:picMkLst>
            <pc:docMk/>
            <pc:sldMk cId="322100392" sldId="271"/>
            <ac:picMk id="2076" creationId="{E526F27F-EE67-192C-1AC4-5F95EFB4B37E}"/>
          </ac:picMkLst>
        </pc:picChg>
        <pc:picChg chg="add del mod">
          <ac:chgData name="Luiz Break" userId="3ea80d37ed61a017" providerId="LiveId" clId="{1DED6D26-A0FC-4A6D-89EF-A48090D925E2}" dt="2024-04-16T03:01:50.855" v="3490" actId="21"/>
          <ac:picMkLst>
            <pc:docMk/>
            <pc:sldMk cId="322100392" sldId="271"/>
            <ac:picMk id="2081" creationId="{C8A13DDE-B97A-C3F8-9D62-852454F78BA7}"/>
          </ac:picMkLst>
        </pc:picChg>
        <pc:picChg chg="add del mod">
          <ac:chgData name="Luiz Break" userId="3ea80d37ed61a017" providerId="LiveId" clId="{1DED6D26-A0FC-4A6D-89EF-A48090D925E2}" dt="2024-04-16T03:00:14.206" v="3473" actId="21"/>
          <ac:picMkLst>
            <pc:docMk/>
            <pc:sldMk cId="322100392" sldId="271"/>
            <ac:picMk id="2083" creationId="{4E19977D-444E-4BF0-D976-5065806C3758}"/>
          </ac:picMkLst>
        </pc:picChg>
        <pc:picChg chg="add del mod">
          <ac:chgData name="Luiz Break" userId="3ea80d37ed61a017" providerId="LiveId" clId="{1DED6D26-A0FC-4A6D-89EF-A48090D925E2}" dt="2024-04-16T03:00:31.333" v="3477" actId="21"/>
          <ac:picMkLst>
            <pc:docMk/>
            <pc:sldMk cId="322100392" sldId="271"/>
            <ac:picMk id="2085" creationId="{2C76905F-F36E-0CBA-E6D5-06C217003EE9}"/>
          </ac:picMkLst>
        </pc:picChg>
        <pc:picChg chg="add del mod">
          <ac:chgData name="Luiz Break" userId="3ea80d37ed61a017" providerId="LiveId" clId="{1DED6D26-A0FC-4A6D-89EF-A48090D925E2}" dt="2024-04-16T03:00:59.242" v="3481" actId="21"/>
          <ac:picMkLst>
            <pc:docMk/>
            <pc:sldMk cId="322100392" sldId="271"/>
            <ac:picMk id="2087" creationId="{8AB92BCC-5BB5-3F49-398B-0FA81BCB86D6}"/>
          </ac:picMkLst>
        </pc:picChg>
        <pc:picChg chg="add mod">
          <ac:chgData name="Luiz Break" userId="3ea80d37ed61a017" providerId="LiveId" clId="{1DED6D26-A0FC-4A6D-89EF-A48090D925E2}" dt="2024-04-16T03:02:20.874" v="3496" actId="1076"/>
          <ac:picMkLst>
            <pc:docMk/>
            <pc:sldMk cId="322100392" sldId="271"/>
            <ac:picMk id="2089" creationId="{E0054B00-3EC4-FBA5-1957-CA5AE8AD1197}"/>
          </ac:picMkLst>
        </pc:picChg>
        <pc:picChg chg="add mod">
          <ac:chgData name="Luiz Break" userId="3ea80d37ed61a017" providerId="LiveId" clId="{1DED6D26-A0FC-4A6D-89EF-A48090D925E2}" dt="2024-04-16T03:02:41.781" v="3497" actId="1076"/>
          <ac:picMkLst>
            <pc:docMk/>
            <pc:sldMk cId="322100392" sldId="271"/>
            <ac:picMk id="2091" creationId="{CAB1DB35-CB65-19B0-038C-EC65E6250522}"/>
          </ac:picMkLst>
        </pc:picChg>
        <pc:cxnChg chg="add mod">
          <ac:chgData name="Luiz Break" userId="3ea80d37ed61a017" providerId="LiveId" clId="{1DED6D26-A0FC-4A6D-89EF-A48090D925E2}" dt="2024-04-16T03:06:36.587" v="3633" actId="14100"/>
          <ac:cxnSpMkLst>
            <pc:docMk/>
            <pc:sldMk cId="322100392" sldId="271"/>
            <ac:cxnSpMk id="36" creationId="{1013AF6F-6B0F-EE61-CDA5-6E97A614A129}"/>
          </ac:cxnSpMkLst>
        </pc:cxnChg>
        <pc:cxnChg chg="add mod">
          <ac:chgData name="Luiz Break" userId="3ea80d37ed61a017" providerId="LiveId" clId="{1DED6D26-A0FC-4A6D-89EF-A48090D925E2}" dt="2024-04-16T02:57:47.202" v="3397" actId="1076"/>
          <ac:cxnSpMkLst>
            <pc:docMk/>
            <pc:sldMk cId="322100392" sldId="271"/>
            <ac:cxnSpMk id="44" creationId="{C650E006-2CF9-1BC4-023D-C0A35C7DBBC9}"/>
          </ac:cxnSpMkLst>
        </pc:cxnChg>
      </pc:sldChg>
      <pc:sldChg chg="addSp delSp modSp mod">
        <pc:chgData name="Luiz Break" userId="3ea80d37ed61a017" providerId="LiveId" clId="{1DED6D26-A0FC-4A6D-89EF-A48090D925E2}" dt="2024-04-17T02:08:53.837" v="4670" actId="1076"/>
        <pc:sldMkLst>
          <pc:docMk/>
          <pc:sldMk cId="2230791370" sldId="273"/>
        </pc:sldMkLst>
        <pc:spChg chg="mod">
          <ac:chgData name="Luiz Break" userId="3ea80d37ed61a017" providerId="LiveId" clId="{1DED6D26-A0FC-4A6D-89EF-A48090D925E2}" dt="2024-04-17T02:08:53.837" v="4670" actId="1076"/>
          <ac:spMkLst>
            <pc:docMk/>
            <pc:sldMk cId="2230791370" sldId="273"/>
            <ac:spMk id="9" creationId="{312A354B-B243-EFC7-21BD-E9D586EAC556}"/>
          </ac:spMkLst>
        </pc:spChg>
        <pc:picChg chg="add mod">
          <ac:chgData name="Luiz Break" userId="3ea80d37ed61a017" providerId="LiveId" clId="{1DED6D26-A0FC-4A6D-89EF-A48090D925E2}" dt="2024-04-16T00:46:52.043" v="2" actId="1076"/>
          <ac:picMkLst>
            <pc:docMk/>
            <pc:sldMk cId="2230791370" sldId="273"/>
            <ac:picMk id="4" creationId="{A9D00929-C90B-1EAB-5588-06FE7069A85C}"/>
          </ac:picMkLst>
        </pc:picChg>
        <pc:picChg chg="add del mod">
          <ac:chgData name="Luiz Break" userId="3ea80d37ed61a017" providerId="LiveId" clId="{1DED6D26-A0FC-4A6D-89EF-A48090D925E2}" dt="2024-04-16T00:59:48.137" v="68" actId="21"/>
          <ac:picMkLst>
            <pc:docMk/>
            <pc:sldMk cId="2230791370" sldId="273"/>
            <ac:picMk id="6" creationId="{E5C10171-8511-96F3-C0F4-E7903A491E74}"/>
          </ac:picMkLst>
        </pc:picChg>
        <pc:picChg chg="del mod">
          <ac:chgData name="Luiz Break" userId="3ea80d37ed61a017" providerId="LiveId" clId="{1DED6D26-A0FC-4A6D-89EF-A48090D925E2}" dt="2024-04-16T00:58:27.929" v="62" actId="21"/>
          <ac:picMkLst>
            <pc:docMk/>
            <pc:sldMk cId="2230791370" sldId="273"/>
            <ac:picMk id="8" creationId="{127F824F-9F88-4B87-E693-9F88E99230A4}"/>
          </ac:picMkLst>
        </pc:picChg>
        <pc:picChg chg="add mod">
          <ac:chgData name="Luiz Break" userId="3ea80d37ed61a017" providerId="LiveId" clId="{1DED6D26-A0FC-4A6D-89EF-A48090D925E2}" dt="2024-04-16T01:00:01.085" v="72" actId="1076"/>
          <ac:picMkLst>
            <pc:docMk/>
            <pc:sldMk cId="2230791370" sldId="273"/>
            <ac:picMk id="11" creationId="{ECD81CBA-CFD2-B75D-32C2-B8D5A7329648}"/>
          </ac:picMkLst>
        </pc:picChg>
      </pc:sldChg>
      <pc:sldChg chg="modSp mod">
        <pc:chgData name="Luiz Break" userId="3ea80d37ed61a017" providerId="LiveId" clId="{1DED6D26-A0FC-4A6D-89EF-A48090D925E2}" dt="2024-04-17T02:00:53.876" v="4660" actId="20577"/>
        <pc:sldMkLst>
          <pc:docMk/>
          <pc:sldMk cId="3558443253" sldId="313"/>
        </pc:sldMkLst>
        <pc:graphicFrameChg chg="modGraphic">
          <ac:chgData name="Luiz Break" userId="3ea80d37ed61a017" providerId="LiveId" clId="{1DED6D26-A0FC-4A6D-89EF-A48090D925E2}" dt="2024-04-17T02:00:53.876" v="4660" actId="20577"/>
          <ac:graphicFrameMkLst>
            <pc:docMk/>
            <pc:sldMk cId="3558443253" sldId="313"/>
            <ac:graphicFrameMk id="4" creationId="{65C2629F-4DEB-A2ED-0E6B-BF22A6F0F7B6}"/>
          </ac:graphicFrameMkLst>
        </pc:graphicFrameChg>
      </pc:sldChg>
      <pc:sldChg chg="addSp delSp modSp add mod ord">
        <pc:chgData name="Luiz Break" userId="3ea80d37ed61a017" providerId="LiveId" clId="{1DED6D26-A0FC-4A6D-89EF-A48090D925E2}" dt="2024-04-17T03:31:42.974" v="5260" actId="1076"/>
        <pc:sldMkLst>
          <pc:docMk/>
          <pc:sldMk cId="3520430217" sldId="314"/>
        </pc:sldMkLst>
        <pc:spChg chg="mod">
          <ac:chgData name="Luiz Break" userId="3ea80d37ed61a017" providerId="LiveId" clId="{1DED6D26-A0FC-4A6D-89EF-A48090D925E2}" dt="2024-04-17T02:00:24.445" v="4653" actId="20577"/>
          <ac:spMkLst>
            <pc:docMk/>
            <pc:sldMk cId="3520430217" sldId="314"/>
            <ac:spMk id="2" creationId="{6D53ED51-CEC4-0E96-064D-91665879BF11}"/>
          </ac:spMkLst>
        </pc:spChg>
        <pc:spChg chg="add del mod">
          <ac:chgData name="Luiz Break" userId="3ea80d37ed61a017" providerId="LiveId" clId="{1DED6D26-A0FC-4A6D-89EF-A48090D925E2}" dt="2024-04-17T03:31:42.974" v="5260" actId="1076"/>
          <ac:spMkLst>
            <pc:docMk/>
            <pc:sldMk cId="3520430217" sldId="314"/>
            <ac:spMk id="3" creationId="{C58F08B3-3C4E-E114-2BDA-DC3C7F6D4A30}"/>
          </ac:spMkLst>
        </pc:spChg>
        <pc:spChg chg="add mod">
          <ac:chgData name="Luiz Break" userId="3ea80d37ed61a017" providerId="LiveId" clId="{1DED6D26-A0FC-4A6D-89EF-A48090D925E2}" dt="2024-04-17T03:31:41.453" v="5259" actId="1076"/>
          <ac:spMkLst>
            <pc:docMk/>
            <pc:sldMk cId="3520430217" sldId="314"/>
            <ac:spMk id="5" creationId="{2D098F4B-ECB7-226F-EFA2-E5BBB0FAFA4C}"/>
          </ac:spMkLst>
        </pc:spChg>
        <pc:spChg chg="mod">
          <ac:chgData name="Luiz Break" userId="3ea80d37ed61a017" providerId="LiveId" clId="{1DED6D26-A0FC-4A6D-89EF-A48090D925E2}" dt="2024-04-17T02:00:21.202" v="4652" actId="20577"/>
          <ac:spMkLst>
            <pc:docMk/>
            <pc:sldMk cId="3520430217" sldId="314"/>
            <ac:spMk id="6" creationId="{8D34942C-C87D-05F6-359F-62BABA1B412C}"/>
          </ac:spMkLst>
        </pc:spChg>
        <pc:spChg chg="add mod">
          <ac:chgData name="Luiz Break" userId="3ea80d37ed61a017" providerId="LiveId" clId="{1DED6D26-A0FC-4A6D-89EF-A48090D925E2}" dt="2024-04-17T03:30:14.979" v="5247"/>
          <ac:spMkLst>
            <pc:docMk/>
            <pc:sldMk cId="3520430217" sldId="314"/>
            <ac:spMk id="7" creationId="{36121071-4F00-1DA9-BFB3-1611A48118B4}"/>
          </ac:spMkLst>
        </pc:spChg>
        <pc:spChg chg="add mod ord">
          <ac:chgData name="Luiz Break" userId="3ea80d37ed61a017" providerId="LiveId" clId="{1DED6D26-A0FC-4A6D-89EF-A48090D925E2}" dt="2024-04-17T03:31:40.379" v="5258" actId="1076"/>
          <ac:spMkLst>
            <pc:docMk/>
            <pc:sldMk cId="3520430217" sldId="314"/>
            <ac:spMk id="8" creationId="{6A35DEFE-05EF-7CE9-F992-C3AD318BB7BD}"/>
          </ac:spMkLst>
        </pc:spChg>
        <pc:graphicFrameChg chg="mod modGraphic">
          <ac:chgData name="Luiz Break" userId="3ea80d37ed61a017" providerId="LiveId" clId="{1DED6D26-A0FC-4A6D-89EF-A48090D925E2}" dt="2024-04-17T03:29:05.728" v="5241" actId="20577"/>
          <ac:graphicFrameMkLst>
            <pc:docMk/>
            <pc:sldMk cId="3520430217" sldId="314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1DED6D26-A0FC-4A6D-89EF-A48090D925E2}" dt="2024-04-17T01:55:51.715" v="4519" actId="122"/>
        <pc:sldMkLst>
          <pc:docMk/>
          <pc:sldMk cId="4243573586" sldId="315"/>
        </pc:sldMkLst>
        <pc:spChg chg="mod">
          <ac:chgData name="Luiz Break" userId="3ea80d37ed61a017" providerId="LiveId" clId="{1DED6D26-A0FC-4A6D-89EF-A48090D925E2}" dt="2024-04-17T01:48:14.790" v="4447" actId="20577"/>
          <ac:spMkLst>
            <pc:docMk/>
            <pc:sldMk cId="4243573586" sldId="315"/>
            <ac:spMk id="2" creationId="{DF7A44F1-68EC-DB8C-7A32-90BAA29E84CA}"/>
          </ac:spMkLst>
        </pc:spChg>
        <pc:spChg chg="mod">
          <ac:chgData name="Luiz Break" userId="3ea80d37ed61a017" providerId="LiveId" clId="{1DED6D26-A0FC-4A6D-89EF-A48090D925E2}" dt="2024-04-17T01:49:15.694" v="4505" actId="1076"/>
          <ac:spMkLst>
            <pc:docMk/>
            <pc:sldMk cId="4243573586" sldId="315"/>
            <ac:spMk id="4" creationId="{4CC31690-6C8D-7A64-0A0C-DE0A71A6CB97}"/>
          </ac:spMkLst>
        </pc:spChg>
        <pc:spChg chg="del">
          <ac:chgData name="Luiz Break" userId="3ea80d37ed61a017" providerId="LiveId" clId="{1DED6D26-A0FC-4A6D-89EF-A48090D925E2}" dt="2024-04-17T01:45:49.488" v="4389" actId="21"/>
          <ac:spMkLst>
            <pc:docMk/>
            <pc:sldMk cId="4243573586" sldId="315"/>
            <ac:spMk id="5" creationId="{3536710E-3CEF-317F-20B0-DDA533970610}"/>
          </ac:spMkLst>
        </pc:spChg>
        <pc:spChg chg="add mod">
          <ac:chgData name="Luiz Break" userId="3ea80d37ed61a017" providerId="LiveId" clId="{1DED6D26-A0FC-4A6D-89EF-A48090D925E2}" dt="2024-04-17T01:55:51.715" v="4519" actId="122"/>
          <ac:spMkLst>
            <pc:docMk/>
            <pc:sldMk cId="4243573586" sldId="315"/>
            <ac:spMk id="6" creationId="{80E52D65-9272-194D-37A8-0D2A18D4BAE2}"/>
          </ac:spMkLst>
        </pc:spChg>
        <pc:spChg chg="del">
          <ac:chgData name="Luiz Break" userId="3ea80d37ed61a017" providerId="LiveId" clId="{1DED6D26-A0FC-4A6D-89EF-A48090D925E2}" dt="2024-04-17T01:47:09.170" v="4430" actId="21"/>
          <ac:spMkLst>
            <pc:docMk/>
            <pc:sldMk cId="4243573586" sldId="315"/>
            <ac:spMk id="12" creationId="{FA82DEC8-C490-53DA-F0F1-86BDA736E703}"/>
          </ac:spMkLst>
        </pc:spChg>
        <pc:picChg chg="del">
          <ac:chgData name="Luiz Break" userId="3ea80d37ed61a017" providerId="LiveId" clId="{1DED6D26-A0FC-4A6D-89EF-A48090D925E2}" dt="2024-04-17T01:47:06.083" v="4429" actId="21"/>
          <ac:picMkLst>
            <pc:docMk/>
            <pc:sldMk cId="4243573586" sldId="315"/>
            <ac:picMk id="8" creationId="{D5E72A6D-6696-02C2-BB9E-AE8936C599F3}"/>
          </ac:picMkLst>
        </pc:picChg>
        <pc:picChg chg="add del mod">
          <ac:chgData name="Luiz Break" userId="3ea80d37ed61a017" providerId="LiveId" clId="{1DED6D26-A0FC-4A6D-89EF-A48090D925E2}" dt="2024-04-17T01:48:04.149" v="4439" actId="21"/>
          <ac:picMkLst>
            <pc:docMk/>
            <pc:sldMk cId="4243573586" sldId="315"/>
            <ac:picMk id="2050" creationId="{D89E0127-B69F-3B24-E724-C617173C7DC5}"/>
          </ac:picMkLst>
        </pc:picChg>
        <pc:picChg chg="add mod">
          <ac:chgData name="Luiz Break" userId="3ea80d37ed61a017" providerId="LiveId" clId="{1DED6D26-A0FC-4A6D-89EF-A48090D925E2}" dt="2024-04-17T01:49:17.966" v="4506" actId="1076"/>
          <ac:picMkLst>
            <pc:docMk/>
            <pc:sldMk cId="4243573586" sldId="315"/>
            <ac:picMk id="2052" creationId="{D6A44673-7E91-90C2-E4A3-A23FBA928750}"/>
          </ac:picMkLst>
        </pc:picChg>
      </pc:sldChg>
    </pc:docChg>
  </pc:docChgLst>
  <pc:docChgLst>
    <pc:chgData name="Luiz Break" userId="3ea80d37ed61a017" providerId="LiveId" clId="{D3D9F3EF-2886-439A-AD34-431E1952F7A4}"/>
    <pc:docChg chg="undo custSel addSld delSld modSld sldOrd">
      <pc:chgData name="Luiz Break" userId="3ea80d37ed61a017" providerId="LiveId" clId="{D3D9F3EF-2886-439A-AD34-431E1952F7A4}" dt="2024-04-19T16:32:08.854" v="1366" actId="1076"/>
      <pc:docMkLst>
        <pc:docMk/>
      </pc:docMkLst>
      <pc:sldChg chg="del ord">
        <pc:chgData name="Luiz Break" userId="3ea80d37ed61a017" providerId="LiveId" clId="{D3D9F3EF-2886-439A-AD34-431E1952F7A4}" dt="2024-04-17T15:49:20.519" v="707" actId="2696"/>
        <pc:sldMkLst>
          <pc:docMk/>
          <pc:sldMk cId="3726453899" sldId="256"/>
        </pc:sldMkLst>
      </pc:sldChg>
      <pc:sldChg chg="addSp delSp modSp mod modNotesTx">
        <pc:chgData name="Luiz Break" userId="3ea80d37ed61a017" providerId="LiveId" clId="{D3D9F3EF-2886-439A-AD34-431E1952F7A4}" dt="2024-04-19T14:31:22.767" v="1210" actId="14100"/>
        <pc:sldMkLst>
          <pc:docMk/>
          <pc:sldMk cId="2424688824" sldId="267"/>
        </pc:sldMkLst>
        <pc:spChg chg="mod">
          <ac:chgData name="Luiz Break" userId="3ea80d37ed61a017" providerId="LiveId" clId="{D3D9F3EF-2886-439A-AD34-431E1952F7A4}" dt="2024-04-17T15:58:56.004" v="833" actId="113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D3D9F3EF-2886-439A-AD34-431E1952F7A4}" dt="2024-04-19T14:31:22.767" v="1210" actId="14100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D3D9F3EF-2886-439A-AD34-431E1952F7A4}" dt="2024-04-17T15:27:30.815" v="212" actId="20577"/>
          <ac:spMkLst>
            <pc:docMk/>
            <pc:sldMk cId="2424688824" sldId="267"/>
            <ac:spMk id="12" creationId="{FA82DEC8-C490-53DA-F0F1-86BDA736E703}"/>
          </ac:spMkLst>
        </pc:spChg>
        <pc:picChg chg="add del mod">
          <ac:chgData name="Luiz Break" userId="3ea80d37ed61a017" providerId="LiveId" clId="{D3D9F3EF-2886-439A-AD34-431E1952F7A4}" dt="2024-04-17T15:28:13.077" v="226" actId="21"/>
          <ac:picMkLst>
            <pc:docMk/>
            <pc:sldMk cId="2424688824" sldId="267"/>
            <ac:picMk id="4" creationId="{43A0F3FE-072C-63B8-EFA3-59046D125C3B}"/>
          </ac:picMkLst>
        </pc:picChg>
      </pc:sldChg>
      <pc:sldChg chg="del">
        <pc:chgData name="Luiz Break" userId="3ea80d37ed61a017" providerId="LiveId" clId="{D3D9F3EF-2886-439A-AD34-431E1952F7A4}" dt="2024-04-17T15:49:10.675" v="706" actId="2696"/>
        <pc:sldMkLst>
          <pc:docMk/>
          <pc:sldMk cId="322100392" sldId="271"/>
        </pc:sldMkLst>
      </pc:sldChg>
      <pc:sldChg chg="addSp delSp modSp mod">
        <pc:chgData name="Luiz Break" userId="3ea80d37ed61a017" providerId="LiveId" clId="{D3D9F3EF-2886-439A-AD34-431E1952F7A4}" dt="2024-04-17T15:56:14.397" v="743" actId="1076"/>
        <pc:sldMkLst>
          <pc:docMk/>
          <pc:sldMk cId="2230791370" sldId="273"/>
        </pc:sldMkLst>
        <pc:spChg chg="mod">
          <ac:chgData name="Luiz Break" userId="3ea80d37ed61a017" providerId="LiveId" clId="{D3D9F3EF-2886-439A-AD34-431E1952F7A4}" dt="2024-04-17T15:56:08.851" v="742" actId="20577"/>
          <ac:spMkLst>
            <pc:docMk/>
            <pc:sldMk cId="2230791370" sldId="273"/>
            <ac:spMk id="9" creationId="{312A354B-B243-EFC7-21BD-E9D586EAC556}"/>
          </ac:spMkLst>
        </pc:spChg>
        <pc:picChg chg="add mod">
          <ac:chgData name="Luiz Break" userId="3ea80d37ed61a017" providerId="LiveId" clId="{D3D9F3EF-2886-439A-AD34-431E1952F7A4}" dt="2024-04-17T15:56:14.397" v="743" actId="1076"/>
          <ac:picMkLst>
            <pc:docMk/>
            <pc:sldMk cId="2230791370" sldId="273"/>
            <ac:picMk id="4" creationId="{43A0F3FE-072C-63B8-EFA3-59046D125C3B}"/>
          </ac:picMkLst>
        </pc:picChg>
        <pc:picChg chg="del">
          <ac:chgData name="Luiz Break" userId="3ea80d37ed61a017" providerId="LiveId" clId="{D3D9F3EF-2886-439A-AD34-431E1952F7A4}" dt="2024-04-17T12:57:44.643" v="44" actId="21"/>
          <ac:picMkLst>
            <pc:docMk/>
            <pc:sldMk cId="2230791370" sldId="273"/>
            <ac:picMk id="4" creationId="{A9D00929-C90B-1EAB-5588-06FE7069A85C}"/>
          </ac:picMkLst>
        </pc:picChg>
        <pc:picChg chg="del">
          <ac:chgData name="Luiz Break" userId="3ea80d37ed61a017" providerId="LiveId" clId="{D3D9F3EF-2886-439A-AD34-431E1952F7A4}" dt="2024-04-17T15:28:20.485" v="229" actId="21"/>
          <ac:picMkLst>
            <pc:docMk/>
            <pc:sldMk cId="2230791370" sldId="273"/>
            <ac:picMk id="11" creationId="{ECD81CBA-CFD2-B75D-32C2-B8D5A7329648}"/>
          </ac:picMkLst>
        </pc:picChg>
        <pc:picChg chg="add mod">
          <ac:chgData name="Luiz Break" userId="3ea80d37ed61a017" providerId="LiveId" clId="{D3D9F3EF-2886-439A-AD34-431E1952F7A4}" dt="2024-04-17T12:58:05.684" v="76" actId="1076"/>
          <ac:picMkLst>
            <pc:docMk/>
            <pc:sldMk cId="2230791370" sldId="273"/>
            <ac:picMk id="1026" creationId="{FE53077F-0F5B-1625-E00C-4BA1C2630025}"/>
          </ac:picMkLst>
        </pc:picChg>
      </pc:sldChg>
      <pc:sldChg chg="del">
        <pc:chgData name="Luiz Break" userId="3ea80d37ed61a017" providerId="LiveId" clId="{D3D9F3EF-2886-439A-AD34-431E1952F7A4}" dt="2024-04-17T15:49:25.597" v="708" actId="2696"/>
        <pc:sldMkLst>
          <pc:docMk/>
          <pc:sldMk cId="3520430217" sldId="314"/>
        </pc:sldMkLst>
      </pc:sldChg>
      <pc:sldChg chg="addSp delSp modSp add mod">
        <pc:chgData name="Luiz Break" userId="3ea80d37ed61a017" providerId="LiveId" clId="{D3D9F3EF-2886-439A-AD34-431E1952F7A4}" dt="2024-04-18T15:05:20.032" v="1207" actId="20577"/>
        <pc:sldMkLst>
          <pc:docMk/>
          <pc:sldMk cId="3695609286" sldId="315"/>
        </pc:sldMkLst>
        <pc:spChg chg="add del mod">
          <ac:chgData name="Luiz Break" userId="3ea80d37ed61a017" providerId="LiveId" clId="{D3D9F3EF-2886-439A-AD34-431E1952F7A4}" dt="2024-04-17T15:30:12.570" v="238" actId="21"/>
          <ac:spMkLst>
            <pc:docMk/>
            <pc:sldMk cId="3695609286" sldId="315"/>
            <ac:spMk id="2" creationId="{9B984100-494A-67AF-8D63-D5B6A3449473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" creationId="{526E9391-EF3A-C788-301D-F08CB2E85BF5}"/>
          </ac:spMkLst>
        </pc:spChg>
        <pc:spChg chg="mod">
          <ac:chgData name="Luiz Break" userId="3ea80d37ed61a017" providerId="LiveId" clId="{D3D9F3EF-2886-439A-AD34-431E1952F7A4}" dt="2024-04-17T15:58:22.454" v="830" actId="1076"/>
          <ac:spMkLst>
            <pc:docMk/>
            <pc:sldMk cId="3695609286" sldId="315"/>
            <ac:spMk id="4" creationId="{C3841673-753D-F25F-3208-E1E8016CCA28}"/>
          </ac:spMkLst>
        </pc:spChg>
        <pc:spChg chg="mod">
          <ac:chgData name="Luiz Break" userId="3ea80d37ed61a017" providerId="LiveId" clId="{D3D9F3EF-2886-439A-AD34-431E1952F7A4}" dt="2024-04-17T15:58:26.690" v="831" actId="1076"/>
          <ac:spMkLst>
            <pc:docMk/>
            <pc:sldMk cId="3695609286" sldId="315"/>
            <ac:spMk id="5" creationId="{3343852C-8661-A589-478B-41D50521A0C4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6" creationId="{636C21E3-B714-C3B4-95C9-CBE3815754AE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7" creationId="{BDA8036A-D891-41D5-1688-F3ABDA9568AE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8" creationId="{46E35DDA-8B8C-D646-1315-2D1424F76689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9" creationId="{64FAA079-A2A0-E3FC-44A6-7CA0BB4BB022}"/>
          </ac:spMkLst>
        </pc:spChg>
        <pc:spChg chg="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10" creationId="{7420471B-12F8-0F32-7F9F-26072DABCC37}"/>
          </ac:spMkLst>
        </pc:spChg>
        <pc:spChg chg="add del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1" creationId="{A4AF81E1-0420-3711-EC96-7906C133B252}"/>
          </ac:spMkLst>
        </pc:spChg>
        <pc:spChg chg="del">
          <ac:chgData name="Luiz Break" userId="3ea80d37ed61a017" providerId="LiveId" clId="{D3D9F3EF-2886-439A-AD34-431E1952F7A4}" dt="2024-04-17T15:39:07.832" v="449" actId="21"/>
          <ac:spMkLst>
            <pc:docMk/>
            <pc:sldMk cId="3695609286" sldId="315"/>
            <ac:spMk id="12" creationId="{E28321A9-4C1C-889C-0BFF-A03294D90A78}"/>
          </ac:spMkLst>
        </pc:spChg>
        <pc:spChg chg="add mod">
          <ac:chgData name="Luiz Break" userId="3ea80d37ed61a017" providerId="LiveId" clId="{D3D9F3EF-2886-439A-AD34-431E1952F7A4}" dt="2024-04-17T15:48:16.441" v="702" actId="1076"/>
          <ac:spMkLst>
            <pc:docMk/>
            <pc:sldMk cId="3695609286" sldId="315"/>
            <ac:spMk id="13" creationId="{C4F39757-AC9E-F5E1-7B1E-9CF902B95434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4" creationId="{7FA0251F-669B-BF8A-C391-23EDA397AFC8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16" creationId="{533B0ED6-1292-9178-53A8-8062A267549F}"/>
          </ac:spMkLst>
        </pc:spChg>
        <pc:spChg chg="add mod">
          <ac:chgData name="Luiz Break" userId="3ea80d37ed61a017" providerId="LiveId" clId="{D3D9F3EF-2886-439A-AD34-431E1952F7A4}" dt="2024-04-17T15:48:09.237" v="700" actId="1076"/>
          <ac:spMkLst>
            <pc:docMk/>
            <pc:sldMk cId="3695609286" sldId="315"/>
            <ac:spMk id="17" creationId="{E3560A87-2812-23F2-16C3-BADB3A5DE355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23" creationId="{353DB2C1-0166-452F-C2AB-F54420BCC1B5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4" creationId="{5E400C7E-5A7F-89A7-7D6E-F7E068FFCB81}"/>
          </ac:spMkLst>
        </pc:spChg>
        <pc:spChg chg="mod">
          <ac:chgData name="Luiz Break" userId="3ea80d37ed61a017" providerId="LiveId" clId="{D3D9F3EF-2886-439A-AD34-431E1952F7A4}" dt="2024-04-17T16:04:33.168" v="924" actId="20577"/>
          <ac:spMkLst>
            <pc:docMk/>
            <pc:sldMk cId="3695609286" sldId="315"/>
            <ac:spMk id="25" creationId="{EDD159AD-AC21-DBE5-8F90-A320826341CE}"/>
          </ac:spMkLst>
        </pc:spChg>
        <pc:spChg chg="add mod">
          <ac:chgData name="Luiz Break" userId="3ea80d37ed61a017" providerId="LiveId" clId="{D3D9F3EF-2886-439A-AD34-431E1952F7A4}" dt="2024-04-17T15:47:54.144" v="698" actId="1076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D3D9F3EF-2886-439A-AD34-431E1952F7A4}" dt="2024-04-17T15:46:59.456" v="693" actId="20577"/>
          <ac:spMkLst>
            <pc:docMk/>
            <pc:sldMk cId="3695609286" sldId="315"/>
            <ac:spMk id="27" creationId="{EE6E488D-852A-5535-4BAA-092F79C4B9F3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28" creationId="{DAE717AA-B399-8113-0509-8CCC291E59FB}"/>
          </ac:spMkLst>
        </pc:spChg>
        <pc:spChg chg="add del mod">
          <ac:chgData name="Luiz Break" userId="3ea80d37ed61a017" providerId="LiveId" clId="{D3D9F3EF-2886-439A-AD34-431E1952F7A4}" dt="2024-04-17T15:44:20.279" v="583" actId="21"/>
          <ac:spMkLst>
            <pc:docMk/>
            <pc:sldMk cId="3695609286" sldId="315"/>
            <ac:spMk id="29" creationId="{C612EB6A-71F6-205A-9DC3-6903FB9CEB32}"/>
          </ac:spMkLst>
        </pc:spChg>
        <pc:spChg chg="mod">
          <ac:chgData name="Luiz Break" userId="3ea80d37ed61a017" providerId="LiveId" clId="{D3D9F3EF-2886-439A-AD34-431E1952F7A4}" dt="2024-04-18T15:05:20.032" v="1207" actId="20577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D3D9F3EF-2886-439A-AD34-431E1952F7A4}" dt="2024-04-17T15:59:25.646" v="874" actId="20577"/>
          <ac:spMkLst>
            <pc:docMk/>
            <pc:sldMk cId="3695609286" sldId="315"/>
            <ac:spMk id="31" creationId="{5207A10A-DC4D-C770-AADA-0CEF38A783A8}"/>
          </ac:spMkLst>
        </pc:spChg>
        <pc:spChg chg="del mod">
          <ac:chgData name="Luiz Break" userId="3ea80d37ed61a017" providerId="LiveId" clId="{D3D9F3EF-2886-439A-AD34-431E1952F7A4}" dt="2024-04-17T15:43:39.566" v="578" actId="21"/>
          <ac:spMkLst>
            <pc:docMk/>
            <pc:sldMk cId="3695609286" sldId="315"/>
            <ac:spMk id="33" creationId="{31959B2E-6F90-DC5A-422A-CCA78FAC2740}"/>
          </ac:spMkLst>
        </pc:spChg>
        <pc:spChg chg="del">
          <ac:chgData name="Luiz Break" userId="3ea80d37ed61a017" providerId="LiveId" clId="{D3D9F3EF-2886-439A-AD34-431E1952F7A4}" dt="2024-04-17T15:35:31.674" v="377" actId="21"/>
          <ac:spMkLst>
            <pc:docMk/>
            <pc:sldMk cId="3695609286" sldId="315"/>
            <ac:spMk id="35" creationId="{D83E297C-71BE-3C93-083B-1826F854A4D1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7" creationId="{FDF33519-1556-C356-EE93-27651818F8B5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8" creationId="{8C69DC38-9AEF-41E1-1BC1-DEEDFAF9BAE6}"/>
          </ac:spMkLst>
        </pc:spChg>
        <pc:spChg chg="mod">
          <ac:chgData name="Luiz Break" userId="3ea80d37ed61a017" providerId="LiveId" clId="{D3D9F3EF-2886-439A-AD34-431E1952F7A4}" dt="2024-04-17T16:06:11.093" v="970" actId="14100"/>
          <ac:spMkLst>
            <pc:docMk/>
            <pc:sldMk cId="3695609286" sldId="315"/>
            <ac:spMk id="39" creationId="{8C433C50-14E9-CD46-27C1-01C6EAA53A84}"/>
          </ac:spMkLst>
        </pc:spChg>
        <pc:spChg chg="del">
          <ac:chgData name="Luiz Break" userId="3ea80d37ed61a017" providerId="LiveId" clId="{D3D9F3EF-2886-439A-AD34-431E1952F7A4}" dt="2024-04-17T15:30:07.836" v="236" actId="21"/>
          <ac:spMkLst>
            <pc:docMk/>
            <pc:sldMk cId="3695609286" sldId="315"/>
            <ac:spMk id="42" creationId="{9B984100-494A-67AF-8D63-D5B6A3449473}"/>
          </ac:spMkLst>
        </pc:spChg>
        <pc:spChg chg="add 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44" creationId="{185C17B2-BE65-8887-C45B-0E48C6D38ECF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46" creationId="{5FB4A2BC-8CC1-2B56-149C-08D7332CC3AF}"/>
          </ac:spMkLst>
        </pc:spChg>
        <pc:spChg chg="mod">
          <ac:chgData name="Luiz Break" userId="3ea80d37ed61a017" providerId="LiveId" clId="{D3D9F3EF-2886-439A-AD34-431E1952F7A4}" dt="2024-04-17T15:48:49.284" v="705" actId="20577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D3D9F3EF-2886-439A-AD34-431E1952F7A4}" dt="2024-04-17T16:06:22.781" v="974" actId="14100"/>
          <ac:spMkLst>
            <pc:docMk/>
            <pc:sldMk cId="3695609286" sldId="315"/>
            <ac:spMk id="50" creationId="{2406141C-4696-E095-8926-BB06216CF0EB}"/>
          </ac:spMkLst>
        </pc:spChg>
        <pc:spChg chg="add del mod">
          <ac:chgData name="Luiz Break" userId="3ea80d37ed61a017" providerId="LiveId" clId="{D3D9F3EF-2886-439A-AD34-431E1952F7A4}" dt="2024-04-17T15:34:20.619" v="361" actId="21"/>
          <ac:spMkLst>
            <pc:docMk/>
            <pc:sldMk cId="3695609286" sldId="315"/>
            <ac:spMk id="53" creationId="{FE87B58D-41B5-45F6-3E5A-61ABACF03F3D}"/>
          </ac:spMkLst>
        </pc:spChg>
        <pc:spChg chg="del">
          <ac:chgData name="Luiz Break" userId="3ea80d37ed61a017" providerId="LiveId" clId="{D3D9F3EF-2886-439A-AD34-431E1952F7A4}" dt="2024-04-17T15:35:38.424" v="378" actId="21"/>
          <ac:spMkLst>
            <pc:docMk/>
            <pc:sldMk cId="3695609286" sldId="315"/>
            <ac:spMk id="55" creationId="{2D639D3E-78F6-3B19-1129-28928BBD9CF0}"/>
          </ac:spMkLst>
        </pc:spChg>
        <pc:spChg chg="add mod">
          <ac:chgData name="Luiz Break" userId="3ea80d37ed61a017" providerId="LiveId" clId="{D3D9F3EF-2886-439A-AD34-431E1952F7A4}" dt="2024-04-17T16:06:00.718" v="968" actId="255"/>
          <ac:spMkLst>
            <pc:docMk/>
            <pc:sldMk cId="3695609286" sldId="315"/>
            <ac:spMk id="58" creationId="{2BE95925-31C7-3281-1069-5DFB11B9BC87}"/>
          </ac:spMkLst>
        </pc:spChg>
        <pc:spChg chg="add mod">
          <ac:chgData name="Luiz Break" userId="3ea80d37ed61a017" providerId="LiveId" clId="{D3D9F3EF-2886-439A-AD34-431E1952F7A4}" dt="2024-04-17T16:05:17.718" v="929" actId="14100"/>
          <ac:spMkLst>
            <pc:docMk/>
            <pc:sldMk cId="3695609286" sldId="315"/>
            <ac:spMk id="60" creationId="{6EE68B59-C165-8C89-DD23-FF1CC647B7B1}"/>
          </ac:spMkLst>
        </pc:spChg>
        <pc:spChg chg="add mod ord">
          <ac:chgData name="Luiz Break" userId="3ea80d37ed61a017" providerId="LiveId" clId="{D3D9F3EF-2886-439A-AD34-431E1952F7A4}" dt="2024-04-17T15:47:09.518" v="694" actId="1076"/>
          <ac:spMkLst>
            <pc:docMk/>
            <pc:sldMk cId="3695609286" sldId="315"/>
            <ac:spMk id="63" creationId="{BDD952F3-9779-FBDF-E9E1-462CADB04A49}"/>
          </ac:spMkLst>
        </pc:spChg>
        <pc:spChg chg="add mod">
          <ac:chgData name="Luiz Break" userId="3ea80d37ed61a017" providerId="LiveId" clId="{D3D9F3EF-2886-439A-AD34-431E1952F7A4}" dt="2024-04-17T16:04:51.996" v="925" actId="1076"/>
          <ac:spMkLst>
            <pc:docMk/>
            <pc:sldMk cId="3695609286" sldId="315"/>
            <ac:spMk id="2062" creationId="{B915BC42-F3C7-4EFF-E87E-86F77BC4B447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3" creationId="{77E084E4-6697-BED5-CB63-AEE0D4F82F32}"/>
          </ac:spMkLst>
        </pc:spChg>
        <pc:spChg chg="add mod">
          <ac:chgData name="Luiz Break" userId="3ea80d37ed61a017" providerId="LiveId" clId="{D3D9F3EF-2886-439A-AD34-431E1952F7A4}" dt="2024-04-17T16:04:55.452" v="926" actId="1076"/>
          <ac:spMkLst>
            <pc:docMk/>
            <pc:sldMk cId="3695609286" sldId="315"/>
            <ac:spMk id="2064" creationId="{39C0AE46-43C7-14FE-E25B-15BEA2E32F90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5" creationId="{32DA9EA1-78C5-827D-2BE7-7C8E7D166C4E}"/>
          </ac:spMkLst>
        </pc:spChg>
        <pc:spChg chg="add mod">
          <ac:chgData name="Luiz Break" userId="3ea80d37ed61a017" providerId="LiveId" clId="{D3D9F3EF-2886-439A-AD34-431E1952F7A4}" dt="2024-04-17T16:05:01.733" v="927" actId="1076"/>
          <ac:spMkLst>
            <pc:docMk/>
            <pc:sldMk cId="3695609286" sldId="315"/>
            <ac:spMk id="2066" creationId="{851877DB-3BCB-8D29-281E-B6D4FBA8B105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7" creationId="{D970551D-DCFA-46B5-9F30-3E63C4E4768A}"/>
          </ac:spMkLst>
        </pc:spChg>
        <pc:spChg chg="add mod">
          <ac:chgData name="Luiz Break" userId="3ea80d37ed61a017" providerId="LiveId" clId="{D3D9F3EF-2886-439A-AD34-431E1952F7A4}" dt="2024-04-17T16:05:06.343" v="928" actId="1076"/>
          <ac:spMkLst>
            <pc:docMk/>
            <pc:sldMk cId="3695609286" sldId="315"/>
            <ac:spMk id="2068" creationId="{955F2C58-F6CD-5D67-C106-F76CBE4CF01A}"/>
          </ac:spMkLst>
        </pc:spChg>
        <pc:spChg chg="add mod">
          <ac:chgData name="Luiz Break" userId="3ea80d37ed61a017" providerId="LiveId" clId="{D3D9F3EF-2886-439A-AD34-431E1952F7A4}" dt="2024-04-17T16:07:17.828" v="1147" actId="14100"/>
          <ac:spMkLst>
            <pc:docMk/>
            <pc:sldMk cId="3695609286" sldId="315"/>
            <ac:spMk id="2069" creationId="{4587318F-EDDB-1644-888E-540244C3950D}"/>
          </ac:spMkLst>
        </pc:spChg>
        <pc:picChg chg="add del mod">
          <ac:chgData name="Luiz Break" userId="3ea80d37ed61a017" providerId="LiveId" clId="{D3D9F3EF-2886-439A-AD34-431E1952F7A4}" dt="2024-04-17T15:30:55.867" v="265" actId="21"/>
          <ac:picMkLst>
            <pc:docMk/>
            <pc:sldMk cId="3695609286" sldId="315"/>
            <ac:picMk id="18" creationId="{C25DD9FE-B2BC-B31F-F0FE-D4801AD2806E}"/>
          </ac:picMkLst>
        </pc:picChg>
        <pc:picChg chg="add del mod">
          <ac:chgData name="Luiz Break" userId="3ea80d37ed61a017" providerId="LiveId" clId="{D3D9F3EF-2886-439A-AD34-431E1952F7A4}" dt="2024-04-17T15:30:45.148" v="264" actId="21"/>
          <ac:picMkLst>
            <pc:docMk/>
            <pc:sldMk cId="3695609286" sldId="315"/>
            <ac:picMk id="19" creationId="{01FE3AA2-3596-F9B4-BFDA-2A320C073202}"/>
          </ac:picMkLst>
        </pc:picChg>
        <pc:picChg chg="add mod">
          <ac:chgData name="Luiz Break" userId="3ea80d37ed61a017" providerId="LiveId" clId="{D3D9F3EF-2886-439A-AD34-431E1952F7A4}" dt="2024-04-17T15:48:26.799" v="703" actId="1076"/>
          <ac:picMkLst>
            <pc:docMk/>
            <pc:sldMk cId="3695609286" sldId="315"/>
            <ac:picMk id="20" creationId="{236FE60B-8F4F-E43B-195B-41B570E40786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21" creationId="{000271B3-4644-15A3-73CB-94FC6C742924}"/>
          </ac:picMkLst>
        </pc:picChg>
        <pc:picChg chg="add mod">
          <ac:chgData name="Luiz Break" userId="3ea80d37ed61a017" providerId="LiveId" clId="{D3D9F3EF-2886-439A-AD34-431E1952F7A4}" dt="2024-04-17T15:48:09.237" v="700" actId="1076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41" creationId="{0AF23CE0-CCFC-327A-AE69-0A5D9E8861D9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43" creationId="{128D6B60-B874-1D5C-0C81-E1D7BBA5CE6D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47" creationId="{430A5348-D02F-1ED5-ACAC-869103254536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49" creationId="{BA32E0AB-07A2-1FE4-1F22-36F2D6ED9561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54" creationId="{B5AA94A0-24D4-A79C-47E3-DB11FED8AA25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56" creationId="{6E038C9E-E268-E2BF-E173-F7F7ECE267AA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57" creationId="{8D801A91-DDB3-A2E7-7E80-3A2F2F19F660}"/>
          </ac:picMkLst>
        </pc:picChg>
        <pc:picChg chg="add mod">
          <ac:chgData name="Luiz Break" userId="3ea80d37ed61a017" providerId="LiveId" clId="{D3D9F3EF-2886-439A-AD34-431E1952F7A4}" dt="2024-04-17T16:05:29.265" v="966" actId="1036"/>
          <ac:picMkLst>
            <pc:docMk/>
            <pc:sldMk cId="3695609286" sldId="315"/>
            <ac:picMk id="59" creationId="{68FD3928-FDF5-DB54-6F56-6EE748187448}"/>
          </ac:picMkLst>
        </pc:picChg>
        <pc:picChg chg="add mod">
          <ac:chgData name="Luiz Break" userId="3ea80d37ed61a017" providerId="LiveId" clId="{D3D9F3EF-2886-439A-AD34-431E1952F7A4}" dt="2024-04-17T15:57:59.719" v="816" actId="1076"/>
          <ac:picMkLst>
            <pc:docMk/>
            <pc:sldMk cId="3695609286" sldId="315"/>
            <ac:picMk id="62" creationId="{8BD3C1CC-56CB-6390-B5C4-F78636D880A2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2050" creationId="{C6E45138-9D63-CE96-94AD-D4143DC0D55D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2052" creationId="{BD35D695-A843-C869-9027-32AFB458F077}"/>
          </ac:picMkLst>
        </pc:picChg>
        <pc:cxnChg chg="add mod">
          <ac:chgData name="Luiz Break" userId="3ea80d37ed61a017" providerId="LiveId" clId="{D3D9F3EF-2886-439A-AD34-431E1952F7A4}" dt="2024-04-17T15:48:09.237" v="700" actId="1076"/>
          <ac:cxnSpMkLst>
            <pc:docMk/>
            <pc:sldMk cId="3695609286" sldId="315"/>
            <ac:cxnSpMk id="22" creationId="{071FD0B6-70C7-8A9B-79B7-0CE409E79BC0}"/>
          </ac:cxnSpMkLst>
        </pc:cxnChg>
        <pc:cxnChg chg="add mod">
          <ac:chgData name="Luiz Break" userId="3ea80d37ed61a017" providerId="LiveId" clId="{D3D9F3EF-2886-439A-AD34-431E1952F7A4}" dt="2024-04-17T15:48:16.441" v="702" actId="1076"/>
          <ac:cxnSpMkLst>
            <pc:docMk/>
            <pc:sldMk cId="3695609286" sldId="315"/>
            <ac:cxnSpMk id="34" creationId="{013A799E-B8F9-0454-82A5-DBB3E5E887A8}"/>
          </ac:cxnSpMkLst>
        </pc:cxnChg>
        <pc:cxnChg chg="add del mod">
          <ac:chgData name="Luiz Break" userId="3ea80d37ed61a017" providerId="LiveId" clId="{D3D9F3EF-2886-439A-AD34-431E1952F7A4}" dt="2024-04-17T15:37:22.599" v="393" actId="21"/>
          <ac:cxnSpMkLst>
            <pc:docMk/>
            <pc:sldMk cId="3695609286" sldId="315"/>
            <ac:cxnSpMk id="45" creationId="{491AF060-338F-F6EB-F47B-94F28310E5C4}"/>
          </ac:cxnSpMkLst>
        </pc:cxnChg>
      </pc:sldChg>
      <pc:sldChg chg="del">
        <pc:chgData name="Luiz Break" userId="3ea80d37ed61a017" providerId="LiveId" clId="{D3D9F3EF-2886-439A-AD34-431E1952F7A4}" dt="2024-04-17T15:27:39.528" v="213" actId="2696"/>
        <pc:sldMkLst>
          <pc:docMk/>
          <pc:sldMk cId="4243573586" sldId="315"/>
        </pc:sldMkLst>
      </pc:sldChg>
      <pc:sldChg chg="addSp delSp modSp add mod">
        <pc:chgData name="Luiz Break" userId="3ea80d37ed61a017" providerId="LiveId" clId="{D3D9F3EF-2886-439A-AD34-431E1952F7A4}" dt="2024-04-19T16:31:09.571" v="1355" actId="478"/>
        <pc:sldMkLst>
          <pc:docMk/>
          <pc:sldMk cId="4240549405" sldId="316"/>
        </pc:sldMkLst>
        <pc:spChg chg="add 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2" creationId="{22466969-6F95-F649-70D4-93D00BAB7BD9}"/>
          </ac:spMkLst>
        </pc:spChg>
        <pc:spChg chg="add del mod">
          <ac:chgData name="Luiz Break" userId="3ea80d37ed61a017" providerId="LiveId" clId="{D3D9F3EF-2886-439A-AD34-431E1952F7A4}" dt="2024-04-17T15:40:48.832" v="518" actId="21"/>
          <ac:spMkLst>
            <pc:docMk/>
            <pc:sldMk cId="4240549405" sldId="316"/>
            <ac:spMk id="3" creationId="{711DF43F-EF81-52B0-4CEE-22CBDA6143B9}"/>
          </ac:spMkLst>
        </pc:spChg>
        <pc:spChg chg="mod">
          <ac:chgData name="Luiz Break" userId="3ea80d37ed61a017" providerId="LiveId" clId="{D3D9F3EF-2886-439A-AD34-431E1952F7A4}" dt="2024-04-19T14:47:32.825" v="1352" actId="1035"/>
          <ac:spMkLst>
            <pc:docMk/>
            <pc:sldMk cId="4240549405" sldId="316"/>
            <ac:spMk id="4" creationId="{F9486D9B-FA29-B9C7-03A9-D68D64B0E861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5" creationId="{9E8D00AC-9659-6C72-F814-0C055F1E3881}"/>
          </ac:spMkLst>
        </pc:spChg>
        <pc:spChg chg="del">
          <ac:chgData name="Luiz Break" userId="3ea80d37ed61a017" providerId="LiveId" clId="{D3D9F3EF-2886-439A-AD34-431E1952F7A4}" dt="2024-04-17T15:41:26.550" v="522" actId="21"/>
          <ac:spMkLst>
            <pc:docMk/>
            <pc:sldMk cId="4240549405" sldId="316"/>
            <ac:spMk id="6" creationId="{F522F992-9AE7-DCFF-71AC-F9791D044391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7" creationId="{F32F4D42-5EA7-565C-4E12-A0106BCD603B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8" creationId="{2F3AC214-B009-B7D4-CF6E-1625C4F9DAF9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9" creationId="{FB7B2863-9E0A-CC84-AD22-449C88E3F677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D3D9F3EF-2886-439A-AD34-431E1952F7A4}" dt="2024-04-19T14:47:32.825" v="1352" actId="1035"/>
          <ac:spMkLst>
            <pc:docMk/>
            <pc:sldMk cId="4240549405" sldId="316"/>
            <ac:spMk id="18" creationId="{DCE290A5-3E42-912F-92C8-98D1F722712A}"/>
          </ac:spMkLst>
        </pc:spChg>
        <pc:spChg chg="add mod">
          <ac:chgData name="Luiz Break" userId="3ea80d37ed61a017" providerId="LiveId" clId="{D3D9F3EF-2886-439A-AD34-431E1952F7A4}" dt="2024-04-17T16:07:38.109" v="1173" actId="20577"/>
          <ac:spMkLst>
            <pc:docMk/>
            <pc:sldMk cId="4240549405" sldId="316"/>
            <ac:spMk id="32" creationId="{3BE662EC-D9F9-6E83-C80A-D9D579EE95F9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D3D9F3EF-2886-439A-AD34-431E1952F7A4}" dt="2024-04-17T16:02:07.618" v="922" actId="113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D3D9F3EF-2886-439A-AD34-431E1952F7A4}" dt="2024-04-17T15:55:44.195" v="738" actId="20577"/>
          <ac:spMkLst>
            <pc:docMk/>
            <pc:sldMk cId="4240549405" sldId="316"/>
            <ac:spMk id="56" creationId="{7CE52EA9-D9F4-D636-1671-4458A0519A71}"/>
          </ac:spMkLst>
        </pc:spChg>
        <pc:spChg chg="del mod">
          <ac:chgData name="Luiz Break" userId="3ea80d37ed61a017" providerId="LiveId" clId="{D3D9F3EF-2886-439A-AD34-431E1952F7A4}" dt="2024-04-17T16:01:16.118" v="891" actId="21"/>
          <ac:spMkLst>
            <pc:docMk/>
            <pc:sldMk cId="4240549405" sldId="316"/>
            <ac:spMk id="57" creationId="{5DD8C4E7-85B9-F597-8746-40AA9CE19491}"/>
          </ac:spMkLst>
        </pc:spChg>
        <pc:spChg chg="mod">
          <ac:chgData name="Luiz Break" userId="3ea80d37ed61a017" providerId="LiveId" clId="{D3D9F3EF-2886-439A-AD34-431E1952F7A4}" dt="2024-04-17T15:55:47.867" v="741" actId="20577"/>
          <ac:spMkLst>
            <pc:docMk/>
            <pc:sldMk cId="4240549405" sldId="316"/>
            <ac:spMk id="58" creationId="{510E4BB4-2331-00D3-11AC-7F1E0C2EE1AA}"/>
          </ac:spMkLst>
        </pc:spChg>
        <pc:spChg chg="del mod">
          <ac:chgData name="Luiz Break" userId="3ea80d37ed61a017" providerId="LiveId" clId="{D3D9F3EF-2886-439A-AD34-431E1952F7A4}" dt="2024-04-17T16:01:01.009" v="889" actId="21"/>
          <ac:spMkLst>
            <pc:docMk/>
            <pc:sldMk cId="4240549405" sldId="316"/>
            <ac:spMk id="66" creationId="{16676129-1309-9A3C-D5A2-EC932EC1BD52}"/>
          </ac:spMkLst>
        </pc:spChg>
        <pc:picChg chg="add del">
          <ac:chgData name="Luiz Break" userId="3ea80d37ed61a017" providerId="LiveId" clId="{D3D9F3EF-2886-439A-AD34-431E1952F7A4}" dt="2024-04-19T16:31:09.571" v="1355" actId="478"/>
          <ac:picMkLst>
            <pc:docMk/>
            <pc:sldMk cId="4240549405" sldId="316"/>
            <ac:picMk id="10" creationId="{DB0F6C98-B340-12B6-4D39-CFC9242D1EC5}"/>
          </ac:picMkLst>
        </pc:picChg>
        <pc:cxnChg chg="add 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" creationId="{C9519806-2813-4758-2DCD-797380AB69B7}"/>
          </ac:cxnSpMkLst>
        </pc:cxnChg>
        <pc:cxnChg chg="del mod">
          <ac:chgData name="Luiz Break" userId="3ea80d37ed61a017" providerId="LiveId" clId="{D3D9F3EF-2886-439A-AD34-431E1952F7A4}" dt="2024-04-17T15:41:29.503" v="523" actId="21"/>
          <ac:cxnSpMkLst>
            <pc:docMk/>
            <pc:sldMk cId="4240549405" sldId="316"/>
            <ac:cxnSpMk id="15" creationId="{66C656AC-AF93-79DE-4E45-1044FD45C831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17" creationId="{A4BFCC77-99A0-6EF6-E869-D31B1B08636D}"/>
          </ac:cxnSpMkLst>
        </pc:cxnChg>
        <pc:cxnChg chg="add mod">
          <ac:chgData name="Luiz Break" userId="3ea80d37ed61a017" providerId="LiveId" clId="{D3D9F3EF-2886-439A-AD34-431E1952F7A4}" dt="2024-04-19T14:47:32.825" v="1352" actId="1035"/>
          <ac:cxnSpMkLst>
            <pc:docMk/>
            <pc:sldMk cId="4240549405" sldId="316"/>
            <ac:cxnSpMk id="19" creationId="{6CD52AB7-8D2A-4E8E-FC35-95BEEEAE046D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22" creationId="{E2566536-7AF2-82F2-DD8C-AF688382FB0D}"/>
          </ac:cxnSpMkLst>
        </pc:cxnChg>
        <pc:cxnChg chg="del mod">
          <ac:chgData name="Luiz Break" userId="3ea80d37ed61a017" providerId="LiveId" clId="{D3D9F3EF-2886-439A-AD34-431E1952F7A4}" dt="2024-04-17T15:42:13.316" v="543" actId="21"/>
          <ac:cxnSpMkLst>
            <pc:docMk/>
            <pc:sldMk cId="4240549405" sldId="316"/>
            <ac:cxnSpMk id="24" creationId="{B2ABEB8A-1BEF-CAEA-3632-74E37A2E5855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0" creationId="{AF0DADBD-BF31-F572-1AF2-F1F4711F3BC2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3" creationId="{25EBBF45-730D-4934-B782-FAEE70597F7D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49" creationId="{5C0D49A7-A8B8-D8E0-2E45-10D5616A02DF}"/>
          </ac:cxnSpMkLst>
        </pc:cxnChg>
      </pc:sldChg>
      <pc:sldChg chg="delSp modSp add mod">
        <pc:chgData name="Luiz Break" userId="3ea80d37ed61a017" providerId="LiveId" clId="{D3D9F3EF-2886-439A-AD34-431E1952F7A4}" dt="2024-04-19T16:32:08.854" v="1366" actId="1076"/>
        <pc:sldMkLst>
          <pc:docMk/>
          <pc:sldMk cId="1327391553" sldId="317"/>
        </pc:sldMkLst>
        <pc:spChg chg="del">
          <ac:chgData name="Luiz Break" userId="3ea80d37ed61a017" providerId="LiveId" clId="{D3D9F3EF-2886-439A-AD34-431E1952F7A4}" dt="2024-04-19T16:31:33.087" v="1359" actId="21"/>
          <ac:spMkLst>
            <pc:docMk/>
            <pc:sldMk cId="1327391553" sldId="317"/>
            <ac:spMk id="2" creationId="{22466969-6F95-F649-70D4-93D00BAB7BD9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4" creationId="{F9486D9B-FA29-B9C7-03A9-D68D64B0E86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" creationId="{9E8D00AC-9659-6C72-F814-0C055F1E388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7" creationId="{F32F4D42-5EA7-565C-4E12-A0106BCD603B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8" creationId="{2F3AC214-B009-B7D4-CF6E-1625C4F9DAF9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9" creationId="{FB7B2863-9E0A-CC84-AD22-449C88E3F677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11" creationId="{D51365FF-E933-8EB3-28D4-0F23E9085BDF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18" creationId="{DCE290A5-3E42-912F-92C8-98D1F722712A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47" creationId="{32AA358C-6F85-39F6-422F-199890C2802A}"/>
          </ac:spMkLst>
        </pc:spChg>
        <pc:spChg chg="del">
          <ac:chgData name="Luiz Break" userId="3ea80d37ed61a017" providerId="LiveId" clId="{D3D9F3EF-2886-439A-AD34-431E1952F7A4}" dt="2024-04-19T16:31:38.962" v="1361" actId="21"/>
          <ac:spMkLst>
            <pc:docMk/>
            <pc:sldMk cId="1327391553" sldId="317"/>
            <ac:spMk id="55" creationId="{C696C2AF-6E3E-3D62-88CF-F30184B6BD95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6" creationId="{7CE52EA9-D9F4-D636-1671-4458A0519A7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8" creationId="{510E4BB4-2331-00D3-11AC-7F1E0C2EE1AA}"/>
          </ac:spMkLst>
        </pc:spChg>
        <pc:picChg chg="mod">
          <ac:chgData name="Luiz Break" userId="3ea80d37ed61a017" providerId="LiveId" clId="{D3D9F3EF-2886-439A-AD34-431E1952F7A4}" dt="2024-04-19T16:32:08.854" v="1366" actId="1076"/>
          <ac:picMkLst>
            <pc:docMk/>
            <pc:sldMk cId="1327391553" sldId="317"/>
            <ac:picMk id="10" creationId="{DB0F6C98-B340-12B6-4D39-CFC9242D1EC5}"/>
          </ac:picMkLst>
        </pc:picChg>
        <pc:cxnChg chg="del mod">
          <ac:chgData name="Luiz Break" userId="3ea80d37ed61a017" providerId="LiveId" clId="{D3D9F3EF-2886-439A-AD34-431E1952F7A4}" dt="2024-04-19T16:31:36.071" v="1360" actId="21"/>
          <ac:cxnSpMkLst>
            <pc:docMk/>
            <pc:sldMk cId="1327391553" sldId="317"/>
            <ac:cxnSpMk id="3" creationId="{C9519806-2813-4758-2DCD-797380AB69B7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17" creationId="{A4BFCC77-99A0-6EF6-E869-D31B1B08636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19" creationId="{6CD52AB7-8D2A-4E8E-FC35-95BEEEAE046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22" creationId="{E2566536-7AF2-82F2-DD8C-AF688382FB0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30" creationId="{AF0DADBD-BF31-F572-1AF2-F1F4711F3BC2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33" creationId="{25EBBF45-730D-4934-B782-FAEE70597F7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49" creationId="{5C0D49A7-A8B8-D8E0-2E45-10D5616A02DF}"/>
          </ac:cxnSpMkLst>
        </pc:cxnChg>
      </pc:sldChg>
    </pc:docChg>
  </pc:docChgLst>
  <pc:docChgLst>
    <pc:chgData name="Luiz Break" userId="3ea80d37ed61a017" providerId="LiveId" clId="{E8B0902E-1540-4631-BB6B-61A6CDB1D5C3}"/>
    <pc:docChg chg="modSld">
      <pc:chgData name="Luiz Break" userId="3ea80d37ed61a017" providerId="LiveId" clId="{E8B0902E-1540-4631-BB6B-61A6CDB1D5C3}" dt="2023-09-26T09:11:07.322" v="36" actId="20577"/>
      <pc:docMkLst>
        <pc:docMk/>
      </pc:docMkLst>
      <pc:sldChg chg="delSp modSp mod">
        <pc:chgData name="Luiz Break" userId="3ea80d37ed61a017" providerId="LiveId" clId="{E8B0902E-1540-4631-BB6B-61A6CDB1D5C3}" dt="2023-09-26T09:11:07.322" v="36" actId="20577"/>
        <pc:sldMkLst>
          <pc:docMk/>
          <pc:sldMk cId="2230791370" sldId="273"/>
        </pc:sldMkLst>
        <pc:spChg chg="mod">
          <ac:chgData name="Luiz Break" userId="3ea80d37ed61a017" providerId="LiveId" clId="{E8B0902E-1540-4631-BB6B-61A6CDB1D5C3}" dt="2023-09-26T09:11:07.322" v="36" actId="20577"/>
          <ac:spMkLst>
            <pc:docMk/>
            <pc:sldMk cId="2230791370" sldId="273"/>
            <ac:spMk id="9" creationId="{312A354B-B243-EFC7-21BD-E9D586EAC556}"/>
          </ac:spMkLst>
        </pc:spChg>
        <pc:picChg chg="del">
          <ac:chgData name="Luiz Break" userId="3ea80d37ed61a017" providerId="LiveId" clId="{E8B0902E-1540-4631-BB6B-61A6CDB1D5C3}" dt="2023-09-26T09:10:48.587" v="0" actId="478"/>
          <ac:picMkLst>
            <pc:docMk/>
            <pc:sldMk cId="2230791370" sldId="273"/>
            <ac:picMk id="1026" creationId="{9FBCF0AD-665F-1E8A-4F06-1394345BF681}"/>
          </ac:picMkLst>
        </pc:picChg>
      </pc:sldChg>
    </pc:docChg>
  </pc:docChgLst>
  <pc:docChgLst>
    <pc:chgData name="Luiz Break" userId="3ea80d37ed61a017" providerId="LiveId" clId="{578AF5D2-17EE-47FB-929C-12FE1D857E61}"/>
    <pc:docChg chg="undo custSel addSld modSld">
      <pc:chgData name="Luiz Break" userId="3ea80d37ed61a017" providerId="LiveId" clId="{578AF5D2-17EE-47FB-929C-12FE1D857E61}" dt="2023-03-15T23:39:33.469" v="1138" actId="1076"/>
      <pc:docMkLst>
        <pc:docMk/>
      </pc:docMkLst>
      <pc:sldChg chg="addSp delSp modSp new mod">
        <pc:chgData name="Luiz Break" userId="3ea80d37ed61a017" providerId="LiveId" clId="{578AF5D2-17EE-47FB-929C-12FE1D857E61}" dt="2023-03-15T23:39:33.469" v="1138" actId="1076"/>
        <pc:sldMkLst>
          <pc:docMk/>
          <pc:sldMk cId="3726453899" sldId="256"/>
        </pc:sldMkLst>
        <pc:spChg chg="del">
          <ac:chgData name="Luiz Break" userId="3ea80d37ed61a017" providerId="LiveId" clId="{578AF5D2-17EE-47FB-929C-12FE1D857E61}" dt="2023-03-15T21:34:26.718" v="1" actId="21"/>
          <ac:spMkLst>
            <pc:docMk/>
            <pc:sldMk cId="3726453899" sldId="256"/>
            <ac:spMk id="2" creationId="{AE67CD90-B545-F203-31F2-11D8F0AF3500}"/>
          </ac:spMkLst>
        </pc:spChg>
        <pc:spChg chg="del">
          <ac:chgData name="Luiz Break" userId="3ea80d37ed61a017" providerId="LiveId" clId="{578AF5D2-17EE-47FB-929C-12FE1D857E61}" dt="2023-03-15T21:34:26.718" v="1" actId="21"/>
          <ac:spMkLst>
            <pc:docMk/>
            <pc:sldMk cId="3726453899" sldId="256"/>
            <ac:spMk id="3" creationId="{16DFCA88-51B9-DA4A-20BD-12C396AFEC6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4" creationId="{F9486D9B-FA29-B9C7-03A9-D68D64B0E86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5" creationId="{9E8D00AC-9659-6C72-F814-0C055F1E388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6" creationId="{F522F992-9AE7-DCFF-71AC-F9791D04439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7" creationId="{F32F4D42-5EA7-565C-4E12-A0106BCD603B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8" creationId="{2F3AC214-B009-B7D4-CF6E-1625C4F9DAF9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9" creationId="{FB7B2863-9E0A-CC84-AD22-449C88E3F677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0" creationId="{B8527CDC-25CA-69DA-C719-E8C84C0C5786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1" creationId="{D51365FF-E933-8EB3-28D4-0F23E9085BDF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2" creationId="{B259F006-3610-D13A-DE7D-A59F99EE53E5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3" creationId="{3D392FCC-CC4B-826E-9A20-EDC65908CB84}"/>
          </ac:spMkLst>
        </pc:spChg>
        <pc:spChg chg="add mod">
          <ac:chgData name="Luiz Break" userId="3ea80d37ed61a017" providerId="LiveId" clId="{578AF5D2-17EE-47FB-929C-12FE1D857E61}" dt="2023-03-15T23:37:30.407" v="1073" actId="20577"/>
          <ac:spMkLst>
            <pc:docMk/>
            <pc:sldMk cId="3726453899" sldId="256"/>
            <ac:spMk id="55" creationId="{C696C2AF-6E3E-3D62-88CF-F30184B6BD95}"/>
          </ac:spMkLst>
        </pc:spChg>
        <pc:spChg chg="add mod">
          <ac:chgData name="Luiz Break" userId="3ea80d37ed61a017" providerId="LiveId" clId="{578AF5D2-17EE-47FB-929C-12FE1D857E61}" dt="2023-03-15T23:39:28.792" v="1137" actId="1076"/>
          <ac:spMkLst>
            <pc:docMk/>
            <pc:sldMk cId="3726453899" sldId="256"/>
            <ac:spMk id="56" creationId="{7CE52EA9-D9F4-D636-1671-4458A0519A7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57" creationId="{5DD8C4E7-85B9-F597-8746-40AA9CE19491}"/>
          </ac:spMkLst>
        </pc:spChg>
        <pc:spChg chg="add mod">
          <ac:chgData name="Luiz Break" userId="3ea80d37ed61a017" providerId="LiveId" clId="{578AF5D2-17EE-47FB-929C-12FE1D857E61}" dt="2023-03-15T23:39:33.469" v="1138" actId="1076"/>
          <ac:spMkLst>
            <pc:docMk/>
            <pc:sldMk cId="3726453899" sldId="256"/>
            <ac:spMk id="58" creationId="{510E4BB4-2331-00D3-11AC-7F1E0C2EE1AA}"/>
          </ac:spMkLst>
        </pc:sp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15" creationId="{66C656AC-AF93-79DE-4E45-1044FD45C831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18" creationId="{54ECB4A9-0A52-1751-5EE1-A2E859569CF1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20" creationId="{F1750346-3D06-BE28-D592-9587DBABC678}"/>
          </ac:cxnSpMkLst>
        </pc:cxnChg>
        <pc:cxnChg chg="add del mod">
          <ac:chgData name="Luiz Break" userId="3ea80d37ed61a017" providerId="LiveId" clId="{578AF5D2-17EE-47FB-929C-12FE1D857E61}" dt="2023-03-15T21:45:01.097" v="155" actId="11529"/>
          <ac:cxnSpMkLst>
            <pc:docMk/>
            <pc:sldMk cId="3726453899" sldId="256"/>
            <ac:cxnSpMk id="22" creationId="{9E11AAF3-8D0C-A1FE-1FF9-15B3E9AEA5E5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24" creationId="{B2ABEB8A-1BEF-CAEA-3632-74E37A2E5855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0" creationId="{AF0DADBD-BF31-F572-1AF2-F1F4711F3BC2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3" creationId="{25EBBF45-730D-4934-B782-FAEE70597F7D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4" creationId="{40EFE94B-2DB3-F32B-DC39-74D03BEE7F87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2" creationId="{848B990D-B306-DC04-E4F1-14FDEF2FCB48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6" creationId="{38A5C26F-F308-1A9B-79D9-BDB0105C33A7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8" creationId="{6082CA66-540B-C6A3-AFD6-499EE0326007}"/>
          </ac:cxnSpMkLst>
        </pc:cxnChg>
      </pc:sldChg>
    </pc:docChg>
  </pc:docChgLst>
  <pc:docChgLst>
    <pc:chgData name="Luiz Break" userId="3ea80d37ed61a017" providerId="LiveId" clId="{09BF2E48-CBCD-4ADD-B79E-94E2D7BCFE2D}"/>
    <pc:docChg chg="undo custSel modSld">
      <pc:chgData name="Luiz Break" userId="3ea80d37ed61a017" providerId="LiveId" clId="{09BF2E48-CBCD-4ADD-B79E-94E2D7BCFE2D}" dt="2024-05-13T22:28:17.480" v="1080" actId="1076"/>
      <pc:docMkLst>
        <pc:docMk/>
      </pc:docMkLst>
      <pc:sldChg chg="modSp mod">
        <pc:chgData name="Luiz Break" userId="3ea80d37ed61a017" providerId="LiveId" clId="{09BF2E48-CBCD-4ADD-B79E-94E2D7BCFE2D}" dt="2024-05-12T11:52:10.708" v="953" actId="20577"/>
        <pc:sldMkLst>
          <pc:docMk/>
          <pc:sldMk cId="2424688824" sldId="267"/>
        </pc:sldMkLst>
        <pc:spChg chg="mod">
          <ac:chgData name="Luiz Break" userId="3ea80d37ed61a017" providerId="LiveId" clId="{09BF2E48-CBCD-4ADD-B79E-94E2D7BCFE2D}" dt="2024-05-12T10:58:52.637" v="26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09BF2E48-CBCD-4ADD-B79E-94E2D7BCFE2D}" dt="2024-05-12T11:52:10.708" v="953" actId="20577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09BF2E48-CBCD-4ADD-B79E-94E2D7BCFE2D}" dt="2024-05-12T11:04:34.139" v="413" actId="20577"/>
          <ac:spMkLst>
            <pc:docMk/>
            <pc:sldMk cId="2424688824" sldId="267"/>
            <ac:spMk id="12" creationId="{FA82DEC8-C490-53DA-F0F1-86BDA736E703}"/>
          </ac:spMkLst>
        </pc:spChg>
      </pc:sldChg>
      <pc:sldChg chg="modSp mod">
        <pc:chgData name="Luiz Break" userId="3ea80d37ed61a017" providerId="LiveId" clId="{09BF2E48-CBCD-4ADD-B79E-94E2D7BCFE2D}" dt="2024-05-12T10:58:44.154" v="16" actId="20577"/>
        <pc:sldMkLst>
          <pc:docMk/>
          <pc:sldMk cId="2230791370" sldId="273"/>
        </pc:sldMkLst>
        <pc:spChg chg="mod">
          <ac:chgData name="Luiz Break" userId="3ea80d37ed61a017" providerId="LiveId" clId="{09BF2E48-CBCD-4ADD-B79E-94E2D7BCFE2D}" dt="2024-05-12T10:58:37.293" v="6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09BF2E48-CBCD-4ADD-B79E-94E2D7BCFE2D}" dt="2024-05-12T10:58:44.154" v="16" actId="20577"/>
          <ac:spMkLst>
            <pc:docMk/>
            <pc:sldMk cId="2230791370" sldId="273"/>
            <ac:spMk id="9" creationId="{312A354B-B243-EFC7-21BD-E9D586EAC556}"/>
          </ac:spMkLst>
        </pc:spChg>
      </pc:sldChg>
      <pc:sldChg chg="addSp delSp modSp mod">
        <pc:chgData name="Luiz Break" userId="3ea80d37ed61a017" providerId="LiveId" clId="{09BF2E48-CBCD-4ADD-B79E-94E2D7BCFE2D}" dt="2024-05-13T02:30:34.924" v="980" actId="1035"/>
        <pc:sldMkLst>
          <pc:docMk/>
          <pc:sldMk cId="3695609286" sldId="315"/>
        </pc:sldMkLst>
        <pc:spChg chg="add mod">
          <ac:chgData name="Luiz Break" userId="3ea80d37ed61a017" providerId="LiveId" clId="{09BF2E48-CBCD-4ADD-B79E-94E2D7BCFE2D}" dt="2024-05-12T11:27:32.671" v="876" actId="1038"/>
          <ac:spMkLst>
            <pc:docMk/>
            <pc:sldMk cId="3695609286" sldId="315"/>
            <ac:spMk id="7" creationId="{AA4EC3C5-1DBD-C67B-0983-734EDB08E057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09BF2E48-CBCD-4ADD-B79E-94E2D7BCFE2D}" dt="2024-05-12T11:27:42.140" v="890" actId="1038"/>
          <ac:spMkLst>
            <pc:docMk/>
            <pc:sldMk cId="3695609286" sldId="315"/>
            <ac:spMk id="17" creationId="{E3560A87-2812-23F2-16C3-BADB3A5DE355}"/>
          </ac:spMkLst>
        </pc:spChg>
        <pc:spChg chg="add del mod">
          <ac:chgData name="Luiz Break" userId="3ea80d37ed61a017" providerId="LiveId" clId="{09BF2E48-CBCD-4ADD-B79E-94E2D7BCFE2D}" dt="2024-05-12T11:26:12.093" v="658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27" creationId="{EE6E488D-852A-5535-4BAA-092F79C4B9F3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44" creationId="{185C17B2-BE65-8887-C45B-0E48C6D38ECF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63" creationId="{BDD952F3-9779-FBDF-E9E1-462CADB04A49}"/>
          </ac:spMkLst>
        </pc:spChg>
        <pc:spChg chg="mod">
          <ac:chgData name="Luiz Break" userId="3ea80d37ed61a017" providerId="LiveId" clId="{09BF2E48-CBCD-4ADD-B79E-94E2D7BCFE2D}" dt="2024-05-12T11:28:07.062" v="900" actId="20577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09BF2E48-CBCD-4ADD-B79E-94E2D7BCFE2D}" dt="2024-05-12T11:28:17.328" v="908" actId="20577"/>
          <ac:spMkLst>
            <pc:docMk/>
            <pc:sldMk cId="3695609286" sldId="315"/>
            <ac:spMk id="2064" creationId="{39C0AE46-43C7-14FE-E25B-15BEA2E32F90}"/>
          </ac:spMkLst>
        </pc:spChg>
        <pc:picChg chg="add mod">
          <ac:chgData name="Luiz Break" userId="3ea80d37ed61a017" providerId="LiveId" clId="{09BF2E48-CBCD-4ADD-B79E-94E2D7BCFE2D}" dt="2024-05-12T11:25:33.518" v="627"/>
          <ac:picMkLst>
            <pc:docMk/>
            <pc:sldMk cId="3695609286" sldId="315"/>
            <ac:picMk id="6" creationId="{236FE60B-8F4F-E43B-195B-41B570E40786}"/>
          </ac:picMkLst>
        </pc:picChg>
        <pc:picChg chg="del">
          <ac:chgData name="Luiz Break" userId="3ea80d37ed61a017" providerId="LiveId" clId="{09BF2E48-CBCD-4ADD-B79E-94E2D7BCFE2D}" dt="2024-05-12T11:25:29.588" v="626" actId="21"/>
          <ac:picMkLst>
            <pc:docMk/>
            <pc:sldMk cId="3695609286" sldId="315"/>
            <ac:picMk id="20" creationId="{236FE60B-8F4F-E43B-195B-41B570E40786}"/>
          </ac:picMkLst>
        </pc:picChg>
        <pc:picChg chg="mod">
          <ac:chgData name="Luiz Break" userId="3ea80d37ed61a017" providerId="LiveId" clId="{09BF2E48-CBCD-4ADD-B79E-94E2D7BCFE2D}" dt="2024-05-12T11:27:42.140" v="890" actId="1038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09BF2E48-CBCD-4ADD-B79E-94E2D7BCFE2D}" dt="2024-05-13T02:30:34.924" v="980" actId="1035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09BF2E48-CBCD-4ADD-B79E-94E2D7BCFE2D}" dt="2024-05-13T02:30:34.924" v="980" actId="1035"/>
          <ac:picMkLst>
            <pc:docMk/>
            <pc:sldMk cId="3695609286" sldId="315"/>
            <ac:picMk id="57" creationId="{8D801A91-DDB3-A2E7-7E80-3A2F2F19F660}"/>
          </ac:picMkLst>
        </pc:picChg>
        <pc:cxnChg chg="del mod">
          <ac:chgData name="Luiz Break" userId="3ea80d37ed61a017" providerId="LiveId" clId="{09BF2E48-CBCD-4ADD-B79E-94E2D7BCFE2D}" dt="2024-05-12T11:26:47.780" v="706" actId="21"/>
          <ac:cxnSpMkLst>
            <pc:docMk/>
            <pc:sldMk cId="3695609286" sldId="315"/>
            <ac:cxnSpMk id="22" creationId="{071FD0B6-70C7-8A9B-79B7-0CE409E79BC0}"/>
          </ac:cxnSpMkLst>
        </pc:cxnChg>
        <pc:cxnChg chg="del mod">
          <ac:chgData name="Luiz Break" userId="3ea80d37ed61a017" providerId="LiveId" clId="{09BF2E48-CBCD-4ADD-B79E-94E2D7BCFE2D}" dt="2024-05-12T11:26:26.686" v="660" actId="21"/>
          <ac:cxnSpMkLst>
            <pc:docMk/>
            <pc:sldMk cId="3695609286" sldId="315"/>
            <ac:cxnSpMk id="34" creationId="{013A799E-B8F9-0454-82A5-DBB3E5E887A8}"/>
          </ac:cxnSpMkLst>
        </pc:cxnChg>
      </pc:sldChg>
      <pc:sldChg chg="addSp delSp modSp mod">
        <pc:chgData name="Luiz Break" userId="3ea80d37ed61a017" providerId="LiveId" clId="{09BF2E48-CBCD-4ADD-B79E-94E2D7BCFE2D}" dt="2024-05-13T22:28:17.480" v="1080" actId="1076"/>
        <pc:sldMkLst>
          <pc:docMk/>
          <pc:sldMk cId="4240549405" sldId="316"/>
        </pc:sldMkLst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4" creationId="{F9486D9B-FA29-B9C7-03A9-D68D64B0E861}"/>
          </ac:spMkLst>
        </pc:spChg>
        <pc:spChg chg="del mod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7" creationId="{F32F4D42-5EA7-565C-4E12-A0106BCD603B}"/>
          </ac:spMkLst>
        </pc:spChg>
        <pc:spChg chg="del mod">
          <ac:chgData name="Luiz Break" userId="3ea80d37ed61a017" providerId="LiveId" clId="{09BF2E48-CBCD-4ADD-B79E-94E2D7BCFE2D}" dt="2024-05-13T02:35:19.095" v="1056" actId="21"/>
          <ac:spMkLst>
            <pc:docMk/>
            <pc:sldMk cId="4240549405" sldId="316"/>
            <ac:spMk id="8" creationId="{2F3AC214-B009-B7D4-CF6E-1625C4F9DAF9}"/>
          </ac:spMkLst>
        </pc:spChg>
        <pc:spChg chg="del mod">
          <ac:chgData name="Luiz Break" userId="3ea80d37ed61a017" providerId="LiveId" clId="{09BF2E48-CBCD-4ADD-B79E-94E2D7BCFE2D}" dt="2024-05-13T02:35:19.095" v="1056" actId="21"/>
          <ac:spMkLst>
            <pc:docMk/>
            <pc:sldMk cId="4240549405" sldId="316"/>
            <ac:spMk id="9" creationId="{FB7B2863-9E0A-CC84-AD22-449C88E3F677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0" creationId="{C9FC00D3-2858-3E41-6F11-C5D3D3995508}"/>
          </ac:spMkLst>
        </pc:spChg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2" creationId="{3280FBFC-51C7-014B-248B-76D0B72FE6D3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3" creationId="{97BDCB5E-E617-83D9-177F-D3C49E8F0D56}"/>
          </ac:spMkLst>
        </pc:spChg>
        <pc:spChg chg="add mod">
          <ac:chgData name="Luiz Break" userId="3ea80d37ed61a017" providerId="LiveId" clId="{09BF2E48-CBCD-4ADD-B79E-94E2D7BCFE2D}" dt="2024-05-13T22:18:20.946" v="1078" actId="1076"/>
          <ac:spMkLst>
            <pc:docMk/>
            <pc:sldMk cId="4240549405" sldId="316"/>
            <ac:spMk id="14" creationId="{5D0816BD-6BBD-6724-5FDB-56DA04DD272A}"/>
          </ac:spMkLst>
        </pc:spChg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18" creationId="{DCE290A5-3E42-912F-92C8-98D1F722712A}"/>
          </ac:spMkLst>
        </pc:spChg>
        <pc:spChg chg="add mod">
          <ac:chgData name="Luiz Break" userId="3ea80d37ed61a017" providerId="LiveId" clId="{09BF2E48-CBCD-4ADD-B79E-94E2D7BCFE2D}" dt="2024-05-13T22:18:25.650" v="1079" actId="1076"/>
          <ac:spMkLst>
            <pc:docMk/>
            <pc:sldMk cId="4240549405" sldId="316"/>
            <ac:spMk id="21" creationId="{C50D6B8D-9C2B-8DCB-B620-B137C39C6A95}"/>
          </ac:spMkLst>
        </pc:spChg>
        <pc:spChg chg="add mod">
          <ac:chgData name="Luiz Break" userId="3ea80d37ed61a017" providerId="LiveId" clId="{09BF2E48-CBCD-4ADD-B79E-94E2D7BCFE2D}" dt="2024-05-13T22:18:16.242" v="1077" actId="1076"/>
          <ac:spMkLst>
            <pc:docMk/>
            <pc:sldMk cId="4240549405" sldId="316"/>
            <ac:spMk id="23" creationId="{6121597A-C578-B67D-A652-15ABCF5E3FA7}"/>
          </ac:spMkLst>
        </pc:spChg>
        <pc:spChg chg="mod">
          <ac:chgData name="Luiz Break" userId="3ea80d37ed61a017" providerId="LiveId" clId="{09BF2E48-CBCD-4ADD-B79E-94E2D7BCFE2D}" dt="2024-05-13T02:45:09.539" v="1074"/>
          <ac:spMkLst>
            <pc:docMk/>
            <pc:sldMk cId="4240549405" sldId="316"/>
            <ac:spMk id="32" creationId="{3BE662EC-D9F9-6E83-C80A-D9D579EE95F9}"/>
          </ac:spMkLst>
        </pc:spChg>
        <pc:spChg chg="del">
          <ac:chgData name="Luiz Break" userId="3ea80d37ed61a017" providerId="LiveId" clId="{09BF2E48-CBCD-4ADD-B79E-94E2D7BCFE2D}" dt="2024-05-13T02:35:02.142" v="1054" actId="21"/>
          <ac:spMkLst>
            <pc:docMk/>
            <pc:sldMk cId="4240549405" sldId="316"/>
            <ac:spMk id="36" creationId="{9BD8B7BE-C849-F008-5C1C-D218C68E8EE4}"/>
          </ac:spMkLst>
        </pc:spChg>
        <pc:spChg chg="del mod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09BF2E48-CBCD-4ADD-B79E-94E2D7BCFE2D}" dt="2024-05-13T02:43:33.241" v="1070" actId="20577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09BF2E48-CBCD-4ADD-B79E-94E2D7BCFE2D}" dt="2024-05-13T02:39:22.820" v="1066" actId="20577"/>
          <ac:spMkLst>
            <pc:docMk/>
            <pc:sldMk cId="4240549405" sldId="316"/>
            <ac:spMk id="56" creationId="{7CE52EA9-D9F4-D636-1671-4458A0519A71}"/>
          </ac:spMkLst>
        </pc:spChg>
        <pc:picChg chg="add mod">
          <ac:chgData name="Luiz Break" userId="3ea80d37ed61a017" providerId="LiveId" clId="{09BF2E48-CBCD-4ADD-B79E-94E2D7BCFE2D}" dt="2024-05-13T22:28:17.480" v="1080" actId="1076"/>
          <ac:picMkLst>
            <pc:docMk/>
            <pc:sldMk cId="4240549405" sldId="316"/>
            <ac:picMk id="27" creationId="{30E1A7F8-B4AF-0E1C-7F4D-8D1B8F743B7C}"/>
          </ac:picMkLst>
        </pc:picChg>
        <pc:cxnChg chg="add mod">
          <ac:chgData name="Luiz Break" userId="3ea80d37ed61a017" providerId="LiveId" clId="{09BF2E48-CBCD-4ADD-B79E-94E2D7BCFE2D}" dt="2024-05-13T22:18:20.946" v="1078" actId="1076"/>
          <ac:cxnSpMkLst>
            <pc:docMk/>
            <pc:sldMk cId="4240549405" sldId="316"/>
            <ac:cxnSpMk id="15" creationId="{F5A92609-8C46-E7D2-DE83-2B8014D5C2E0}"/>
          </ac:cxnSpMkLst>
        </pc:cxnChg>
        <pc:cxnChg chg="add mod">
          <ac:chgData name="Luiz Break" userId="3ea80d37ed61a017" providerId="LiveId" clId="{09BF2E48-CBCD-4ADD-B79E-94E2D7BCFE2D}" dt="2024-05-13T22:18:20.946" v="1078" actId="1076"/>
          <ac:cxnSpMkLst>
            <pc:docMk/>
            <pc:sldMk cId="4240549405" sldId="316"/>
            <ac:cxnSpMk id="16" creationId="{D0D74367-78E7-BADD-A8F8-557CA70D0E4B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17" creationId="{A4BFCC77-99A0-6EF6-E869-D31B1B08636D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19" creationId="{6CD52AB7-8D2A-4E8E-FC35-95BEEEAE046D}"/>
          </ac:cxnSpMkLst>
        </pc:cxnChg>
        <pc:cxnChg chg="add mod">
          <ac:chgData name="Luiz Break" userId="3ea80d37ed61a017" providerId="LiveId" clId="{09BF2E48-CBCD-4ADD-B79E-94E2D7BCFE2D}" dt="2024-05-13T02:35:38.674" v="1058" actId="1076"/>
          <ac:cxnSpMkLst>
            <pc:docMk/>
            <pc:sldMk cId="4240549405" sldId="316"/>
            <ac:cxnSpMk id="20" creationId="{9EEAC7ED-ACBE-7AFC-773F-04ECF4E27EDD}"/>
          </ac:cxnSpMkLst>
        </pc:cxnChg>
        <pc:cxnChg chg="del mod">
          <ac:chgData name="Luiz Break" userId="3ea80d37ed61a017" providerId="LiveId" clId="{09BF2E48-CBCD-4ADD-B79E-94E2D7BCFE2D}" dt="2024-05-13T02:35:19.095" v="1056" actId="21"/>
          <ac:cxnSpMkLst>
            <pc:docMk/>
            <pc:sldMk cId="4240549405" sldId="316"/>
            <ac:cxnSpMk id="22" creationId="{E2566536-7AF2-82F2-DD8C-AF688382FB0D}"/>
          </ac:cxnSpMkLst>
        </pc:cxnChg>
        <pc:cxnChg chg="add mod">
          <ac:chgData name="Luiz Break" userId="3ea80d37ed61a017" providerId="LiveId" clId="{09BF2E48-CBCD-4ADD-B79E-94E2D7BCFE2D}" dt="2024-05-13T22:18:16.242" v="1077" actId="1076"/>
          <ac:cxnSpMkLst>
            <pc:docMk/>
            <pc:sldMk cId="4240549405" sldId="316"/>
            <ac:cxnSpMk id="24" creationId="{03C6ED06-3DE3-0444-B1BB-6DD5B1D03C3A}"/>
          </ac:cxnSpMkLst>
        </pc:cxnChg>
        <pc:cxnChg chg="add mod">
          <ac:chgData name="Luiz Break" userId="3ea80d37ed61a017" providerId="LiveId" clId="{09BF2E48-CBCD-4ADD-B79E-94E2D7BCFE2D}" dt="2024-05-13T22:18:25.650" v="1079" actId="1076"/>
          <ac:cxnSpMkLst>
            <pc:docMk/>
            <pc:sldMk cId="4240549405" sldId="316"/>
            <ac:cxnSpMk id="25" creationId="{8D12FD74-5FC4-C6C1-D53B-7CE4D29ADAB7}"/>
          </ac:cxnSpMkLst>
        </pc:cxnChg>
        <pc:cxnChg chg="add mod">
          <ac:chgData name="Luiz Break" userId="3ea80d37ed61a017" providerId="LiveId" clId="{09BF2E48-CBCD-4ADD-B79E-94E2D7BCFE2D}" dt="2024-05-13T22:18:25.650" v="1079" actId="1076"/>
          <ac:cxnSpMkLst>
            <pc:docMk/>
            <pc:sldMk cId="4240549405" sldId="316"/>
            <ac:cxnSpMk id="26" creationId="{722A904B-0822-DFC1-AF66-3E58BE5076A5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33" creationId="{25EBBF45-730D-4934-B782-FAEE70597F7D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37" creationId="{081D6FA4-BA3C-44D0-72C4-12AAB7A54FDC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49" creationId="{5C0D49A7-A8B8-D8E0-2E45-10D5616A02DF}"/>
          </ac:cxnSpMkLst>
        </pc:cxnChg>
      </pc:sldChg>
    </pc:docChg>
  </pc:docChgLst>
  <pc:docChgLst>
    <pc:chgData name="Luiz Break" userId="3ea80d37ed61a017" providerId="LiveId" clId="{1DE8497F-CD2C-47D3-88F3-3BE8F253C366}"/>
    <pc:docChg chg="addSld modSld">
      <pc:chgData name="Luiz Break" userId="3ea80d37ed61a017" providerId="LiveId" clId="{1DE8497F-CD2C-47D3-88F3-3BE8F253C366}" dt="2023-10-18T09:29:04.921" v="0"/>
      <pc:docMkLst>
        <pc:docMk/>
      </pc:docMkLst>
      <pc:sldChg chg="add">
        <pc:chgData name="Luiz Break" userId="3ea80d37ed61a017" providerId="LiveId" clId="{1DE8497F-CD2C-47D3-88F3-3BE8F253C366}" dt="2023-10-18T09:29:04.921" v="0"/>
        <pc:sldMkLst>
          <pc:docMk/>
          <pc:sldMk cId="3558443253" sldId="313"/>
        </pc:sldMkLst>
      </pc:sldChg>
    </pc:docChg>
  </pc:docChgLst>
  <pc:docChgLst>
    <pc:chgData name="Luiz Break" userId="3ea80d37ed61a017" providerId="LiveId" clId="{7CCC1809-FCD4-421F-90CF-40F3D1CBE5B7}"/>
    <pc:docChg chg="undo custSel addSld delSld modSld sldOrd">
      <pc:chgData name="Luiz Break" userId="3ea80d37ed61a017" providerId="LiveId" clId="{7CCC1809-FCD4-421F-90CF-40F3D1CBE5B7}" dt="2023-03-31T01:55:14.821" v="1841" actId="20577"/>
      <pc:docMkLst>
        <pc:docMk/>
      </pc:docMkLst>
      <pc:sldChg chg="addSp delSp modSp mod">
        <pc:chgData name="Luiz Break" userId="3ea80d37ed61a017" providerId="LiveId" clId="{7CCC1809-FCD4-421F-90CF-40F3D1CBE5B7}" dt="2023-03-31T01:55:14.821" v="1841" actId="20577"/>
        <pc:sldMkLst>
          <pc:docMk/>
          <pc:sldMk cId="3726453899" sldId="256"/>
        </pc:sldMkLst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4" creationId="{F9486D9B-FA29-B9C7-03A9-D68D64B0E86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5" creationId="{9E8D00AC-9659-6C72-F814-0C055F1E388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6" creationId="{F522F992-9AE7-DCFF-71AC-F9791D04439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7" creationId="{F32F4D42-5EA7-565C-4E12-A0106BCD603B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8" creationId="{2F3AC214-B009-B7D4-CF6E-1625C4F9DAF9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9" creationId="{FB7B2863-9E0A-CC84-AD22-449C88E3F677}"/>
          </ac:spMkLst>
        </pc:spChg>
        <pc:spChg chg="del">
          <ac:chgData name="Luiz Break" userId="3ea80d37ed61a017" providerId="LiveId" clId="{7CCC1809-FCD4-421F-90CF-40F3D1CBE5B7}" dt="2023-03-31T00:46:19.626" v="1409" actId="478"/>
          <ac:spMkLst>
            <pc:docMk/>
            <pc:sldMk cId="3726453899" sldId="256"/>
            <ac:spMk id="10" creationId="{B8527CDC-25CA-69DA-C719-E8C84C0C5786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11" creationId="{D51365FF-E933-8EB3-28D4-0F23E9085BDF}"/>
          </ac:spMkLst>
        </pc:spChg>
        <pc:spChg chg="del">
          <ac:chgData name="Luiz Break" userId="3ea80d37ed61a017" providerId="LiveId" clId="{7CCC1809-FCD4-421F-90CF-40F3D1CBE5B7}" dt="2023-03-31T00:46:57.948" v="1419" actId="478"/>
          <ac:spMkLst>
            <pc:docMk/>
            <pc:sldMk cId="3726453899" sldId="256"/>
            <ac:spMk id="12" creationId="{B259F006-3610-D13A-DE7D-A59F99EE53E5}"/>
          </ac:spMkLst>
        </pc:spChg>
        <pc:spChg chg="del">
          <ac:chgData name="Luiz Break" userId="3ea80d37ed61a017" providerId="LiveId" clId="{7CCC1809-FCD4-421F-90CF-40F3D1CBE5B7}" dt="2023-03-31T00:46:57.948" v="1419" actId="478"/>
          <ac:spMkLst>
            <pc:docMk/>
            <pc:sldMk cId="3726453899" sldId="256"/>
            <ac:spMk id="13" creationId="{3D392FCC-CC4B-826E-9A20-EDC65908CB84}"/>
          </ac:spMkLst>
        </pc:spChg>
        <pc:spChg chg="add del mod">
          <ac:chgData name="Luiz Break" userId="3ea80d37ed61a017" providerId="LiveId" clId="{7CCC1809-FCD4-421F-90CF-40F3D1CBE5B7}" dt="2023-03-31T00:48:03.588" v="1427"/>
          <ac:spMkLst>
            <pc:docMk/>
            <pc:sldMk cId="3726453899" sldId="256"/>
            <ac:spMk id="45" creationId="{A042BC02-F53A-BA89-715E-665D51DFDFB6}"/>
          </ac:spMkLst>
        </pc:spChg>
        <pc:spChg chg="add 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47" creationId="{32AA358C-6F85-39F6-422F-199890C2802A}"/>
          </ac:spMkLst>
        </pc:spChg>
        <pc:spChg chg="mod">
          <ac:chgData name="Luiz Break" userId="3ea80d37ed61a017" providerId="LiveId" clId="{7CCC1809-FCD4-421F-90CF-40F3D1CBE5B7}" dt="2023-03-31T00:54:09.833" v="1588" actId="20577"/>
          <ac:spMkLst>
            <pc:docMk/>
            <pc:sldMk cId="3726453899" sldId="256"/>
            <ac:spMk id="55" creationId="{C696C2AF-6E3E-3D62-88CF-F30184B6BD95}"/>
          </ac:spMkLst>
        </pc:spChg>
        <pc:spChg chg="mod">
          <ac:chgData name="Luiz Break" userId="3ea80d37ed61a017" providerId="LiveId" clId="{7CCC1809-FCD4-421F-90CF-40F3D1CBE5B7}" dt="2023-03-31T01:55:14.821" v="1841" actId="20577"/>
          <ac:spMkLst>
            <pc:docMk/>
            <pc:sldMk cId="3726453899" sldId="256"/>
            <ac:spMk id="56" creationId="{7CE52EA9-D9F4-D636-1671-4458A0519A7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57" creationId="{5DD8C4E7-85B9-F597-8746-40AA9CE19491}"/>
          </ac:spMkLst>
        </pc:spChg>
        <pc:spChg chg="mod">
          <ac:chgData name="Luiz Break" userId="3ea80d37ed61a017" providerId="LiveId" clId="{7CCC1809-FCD4-421F-90CF-40F3D1CBE5B7}" dt="2023-03-31T00:56:21.853" v="1664" actId="1037"/>
          <ac:spMkLst>
            <pc:docMk/>
            <pc:sldMk cId="3726453899" sldId="256"/>
            <ac:spMk id="58" creationId="{510E4BB4-2331-00D3-11AC-7F1E0C2EE1AA}"/>
          </ac:spMkLst>
        </pc:spChg>
        <pc:spChg chg="add mod">
          <ac:chgData name="Luiz Break" userId="3ea80d37ed61a017" providerId="LiveId" clId="{7CCC1809-FCD4-421F-90CF-40F3D1CBE5B7}" dt="2023-03-31T00:54:44.879" v="1621" actId="1076"/>
          <ac:spMkLst>
            <pc:docMk/>
            <pc:sldMk cId="3726453899" sldId="256"/>
            <ac:spMk id="66" creationId="{16676129-1309-9A3C-D5A2-EC932EC1BD52}"/>
          </ac:spMkLst>
        </pc:sp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15" creationId="{66C656AC-AF93-79DE-4E45-1044FD45C831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17" creationId="{A4BFCC77-99A0-6EF6-E869-D31B1B08636D}"/>
          </ac:cxnSpMkLst>
        </pc:cxnChg>
        <pc:cxnChg chg="del mod">
          <ac:chgData name="Luiz Break" userId="3ea80d37ed61a017" providerId="LiveId" clId="{7CCC1809-FCD4-421F-90CF-40F3D1CBE5B7}" dt="2023-03-31T00:46:03.953" v="1403" actId="478"/>
          <ac:cxnSpMkLst>
            <pc:docMk/>
            <pc:sldMk cId="3726453899" sldId="256"/>
            <ac:cxnSpMk id="18" creationId="{54ECB4A9-0A52-1751-5EE1-A2E859569CF1}"/>
          </ac:cxnSpMkLst>
        </pc:cxnChg>
        <pc:cxnChg chg="del mod">
          <ac:chgData name="Luiz Break" userId="3ea80d37ed61a017" providerId="LiveId" clId="{7CCC1809-FCD4-421F-90CF-40F3D1CBE5B7}" dt="2023-03-31T00:46:23.077" v="1410" actId="478"/>
          <ac:cxnSpMkLst>
            <pc:docMk/>
            <pc:sldMk cId="3726453899" sldId="256"/>
            <ac:cxnSpMk id="20" creationId="{F1750346-3D06-BE28-D592-9587DBABC678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22" creationId="{E2566536-7AF2-82F2-DD8C-AF688382FB0D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24" creationId="{B2ABEB8A-1BEF-CAEA-3632-74E37A2E5855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30" creationId="{AF0DADBD-BF31-F572-1AF2-F1F4711F3BC2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33" creationId="{25EBBF45-730D-4934-B782-FAEE70597F7D}"/>
          </ac:cxnSpMkLst>
        </pc:cxnChg>
        <pc:cxnChg chg="del">
          <ac:chgData name="Luiz Break" userId="3ea80d37ed61a017" providerId="LiveId" clId="{7CCC1809-FCD4-421F-90CF-40F3D1CBE5B7}" dt="2023-03-31T00:47:01.370" v="1420" actId="478"/>
          <ac:cxnSpMkLst>
            <pc:docMk/>
            <pc:sldMk cId="3726453899" sldId="256"/>
            <ac:cxnSpMk id="34" creationId="{40EFE94B-2DB3-F32B-DC39-74D03BEE7F87}"/>
          </ac:cxnSpMkLst>
        </pc:cxnChg>
        <pc:cxnChg chg="del">
          <ac:chgData name="Luiz Break" userId="3ea80d37ed61a017" providerId="LiveId" clId="{7CCC1809-FCD4-421F-90CF-40F3D1CBE5B7}" dt="2023-03-31T00:46:57.948" v="1419" actId="478"/>
          <ac:cxnSpMkLst>
            <pc:docMk/>
            <pc:sldMk cId="3726453899" sldId="256"/>
            <ac:cxnSpMk id="42" creationId="{848B990D-B306-DC04-E4F1-14FDEF2FCB48}"/>
          </ac:cxnSpMkLst>
        </pc:cxnChg>
        <pc:cxnChg chg="del">
          <ac:chgData name="Luiz Break" userId="3ea80d37ed61a017" providerId="LiveId" clId="{7CCC1809-FCD4-421F-90CF-40F3D1CBE5B7}" dt="2023-03-31T00:41:53.826" v="1389" actId="478"/>
          <ac:cxnSpMkLst>
            <pc:docMk/>
            <pc:sldMk cId="3726453899" sldId="256"/>
            <ac:cxnSpMk id="46" creationId="{38A5C26F-F308-1A9B-79D9-BDB0105C33A7}"/>
          </ac:cxnSpMkLst>
        </pc:cxnChg>
        <pc:cxnChg chg="del mod">
          <ac:chgData name="Luiz Break" userId="3ea80d37ed61a017" providerId="LiveId" clId="{7CCC1809-FCD4-421F-90CF-40F3D1CBE5B7}" dt="2023-03-31T00:45:57.733" v="1402" actId="478"/>
          <ac:cxnSpMkLst>
            <pc:docMk/>
            <pc:sldMk cId="3726453899" sldId="256"/>
            <ac:cxnSpMk id="48" creationId="{6082CA66-540B-C6A3-AFD6-499EE0326007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49" creationId="{5C0D49A7-A8B8-D8E0-2E45-10D5616A02DF}"/>
          </ac:cxnSpMkLst>
        </pc:cxnChg>
      </pc:sldChg>
      <pc:sldChg chg="add del ord">
        <pc:chgData name="Luiz Break" userId="3ea80d37ed61a017" providerId="LiveId" clId="{7CCC1809-FCD4-421F-90CF-40F3D1CBE5B7}" dt="2023-03-30T23:47:47.234" v="79" actId="2696"/>
        <pc:sldMkLst>
          <pc:docMk/>
          <pc:sldMk cId="3114486721" sldId="257"/>
        </pc:sldMkLst>
      </pc:sldChg>
      <pc:sldChg chg="add del">
        <pc:chgData name="Luiz Break" userId="3ea80d37ed61a017" providerId="LiveId" clId="{7CCC1809-FCD4-421F-90CF-40F3D1CBE5B7}" dt="2023-03-30T23:48:07.728" v="80" actId="2696"/>
        <pc:sldMkLst>
          <pc:docMk/>
          <pc:sldMk cId="304268391" sldId="258"/>
        </pc:sldMkLst>
      </pc:sldChg>
      <pc:sldChg chg="addSp delSp modSp add mod ord">
        <pc:chgData name="Luiz Break" userId="3ea80d37ed61a017" providerId="LiveId" clId="{7CCC1809-FCD4-421F-90CF-40F3D1CBE5B7}" dt="2023-03-31T01:41:25.450" v="1765" actId="313"/>
        <pc:sldMkLst>
          <pc:docMk/>
          <pc:sldMk cId="2424688824" sldId="267"/>
        </pc:sldMkLst>
        <pc:spChg chg="add mod">
          <ac:chgData name="Luiz Break" userId="3ea80d37ed61a017" providerId="LiveId" clId="{7CCC1809-FCD4-421F-90CF-40F3D1CBE5B7}" dt="2023-03-31T00:57:47.471" v="1726" actId="1076"/>
          <ac:spMkLst>
            <pc:docMk/>
            <pc:sldMk cId="2424688824" sldId="267"/>
            <ac:spMk id="2" creationId="{DF7A44F1-68EC-DB8C-7A32-90BAA29E84CA}"/>
          </ac:spMkLst>
        </pc:spChg>
        <pc:spChg chg="del mod">
          <ac:chgData name="Luiz Break" userId="3ea80d37ed61a017" providerId="LiveId" clId="{7CCC1809-FCD4-421F-90CF-40F3D1CBE5B7}" dt="2023-03-31T00:27:42.098" v="1259" actId="478"/>
          <ac:spMkLst>
            <pc:docMk/>
            <pc:sldMk cId="2424688824" sldId="267"/>
            <ac:spMk id="3" creationId="{0AA49421-A8DB-CEB3-86F4-0BE1BB9703E4}"/>
          </ac:spMkLst>
        </pc:spChg>
        <pc:spChg chg="mod">
          <ac:chgData name="Luiz Break" userId="3ea80d37ed61a017" providerId="LiveId" clId="{7CCC1809-FCD4-421F-90CF-40F3D1CBE5B7}" dt="2023-03-31T01:41:25.450" v="1765" actId="313"/>
          <ac:spMkLst>
            <pc:docMk/>
            <pc:sldMk cId="2424688824" sldId="267"/>
            <ac:spMk id="5" creationId="{3536710E-3CEF-317F-20B0-DDA533970610}"/>
          </ac:spMkLst>
        </pc:spChg>
        <pc:spChg chg="del">
          <ac:chgData name="Luiz Break" userId="3ea80d37ed61a017" providerId="LiveId" clId="{7CCC1809-FCD4-421F-90CF-40F3D1CBE5B7}" dt="2023-03-30T23:49:33.519" v="91" actId="478"/>
          <ac:spMkLst>
            <pc:docMk/>
            <pc:sldMk cId="2424688824" sldId="267"/>
            <ac:spMk id="11" creationId="{8C486D38-E498-848C-19D8-F4BA590E3C9A}"/>
          </ac:spMkLst>
        </pc:spChg>
        <pc:spChg chg="mod">
          <ac:chgData name="Luiz Break" userId="3ea80d37ed61a017" providerId="LiveId" clId="{7CCC1809-FCD4-421F-90CF-40F3D1CBE5B7}" dt="2023-03-30T23:49:50.460" v="105" actId="1076"/>
          <ac:spMkLst>
            <pc:docMk/>
            <pc:sldMk cId="2424688824" sldId="267"/>
            <ac:spMk id="12" creationId="{FA82DEC8-C490-53DA-F0F1-86BDA736E703}"/>
          </ac:spMkLst>
        </pc:spChg>
        <pc:spChg chg="del">
          <ac:chgData name="Luiz Break" userId="3ea80d37ed61a017" providerId="LiveId" clId="{7CCC1809-FCD4-421F-90CF-40F3D1CBE5B7}" dt="2023-03-30T23:49:05.590" v="84" actId="478"/>
          <ac:spMkLst>
            <pc:docMk/>
            <pc:sldMk cId="2424688824" sldId="267"/>
            <ac:spMk id="15" creationId="{9B139B0C-C5C9-356B-BEC9-74A8818DE9CB}"/>
          </ac:spMkLst>
        </pc:spChg>
        <pc:picChg chg="mod">
          <ac:chgData name="Luiz Break" userId="3ea80d37ed61a017" providerId="LiveId" clId="{7CCC1809-FCD4-421F-90CF-40F3D1CBE5B7}" dt="2023-03-30T23:49:50.460" v="105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add mod ord">
        <pc:chgData name="Luiz Break" userId="3ea80d37ed61a017" providerId="LiveId" clId="{7CCC1809-FCD4-421F-90CF-40F3D1CBE5B7}" dt="2023-03-31T00:59:27.692" v="1737" actId="20577"/>
        <pc:sldMkLst>
          <pc:docMk/>
          <pc:sldMk cId="322100392" sldId="271"/>
        </pc:sldMkLst>
        <pc:spChg chg="del">
          <ac:chgData name="Luiz Break" userId="3ea80d37ed61a017" providerId="LiveId" clId="{7CCC1809-FCD4-421F-90CF-40F3D1CBE5B7}" dt="2023-03-30T23:51:10.865" v="113" actId="478"/>
          <ac:spMkLst>
            <pc:docMk/>
            <pc:sldMk cId="322100392" sldId="271"/>
            <ac:spMk id="2" creationId="{9E680FA8-1C85-F989-4F1F-684E50007FC1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3" creationId="{526E9391-EF3A-C788-301D-F08CB2E85BF5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4" creationId="{C3841673-753D-F25F-3208-E1E8016CCA28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5" creationId="{3343852C-8661-A589-478B-41D50521A0C4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6" creationId="{636C21E3-B714-C3B4-95C9-CBE3815754AE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7" creationId="{BDA8036A-D891-41D5-1688-F3ABDA9568AE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8" creationId="{46E35DDA-8B8C-D646-1315-2D1424F76689}"/>
          </ac:spMkLst>
        </pc:spChg>
        <pc:spChg chg="mod">
          <ac:chgData name="Luiz Break" userId="3ea80d37ed61a017" providerId="LiveId" clId="{7CCC1809-FCD4-421F-90CF-40F3D1CBE5B7}" dt="2023-03-30T23:58:40.934" v="382" actId="14100"/>
          <ac:spMkLst>
            <pc:docMk/>
            <pc:sldMk cId="322100392" sldId="271"/>
            <ac:spMk id="9" creationId="{64FAA079-A2A0-E3FC-44A6-7CA0BB4BB022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1" creationId="{A4AF81E1-0420-3711-EC96-7906C133B252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2" creationId="{E28321A9-4C1C-889C-0BFF-A03294D90A78}"/>
          </ac:spMkLst>
        </pc:spChg>
        <pc:spChg chg="del">
          <ac:chgData name="Luiz Break" userId="3ea80d37ed61a017" providerId="LiveId" clId="{7CCC1809-FCD4-421F-90CF-40F3D1CBE5B7}" dt="2023-03-30T23:51:13.769" v="114" actId="478"/>
          <ac:spMkLst>
            <pc:docMk/>
            <pc:sldMk cId="322100392" sldId="271"/>
            <ac:spMk id="13" creationId="{235EA0E9-0489-0B9E-3B9A-53EDAB4E56F1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4" creationId="{7FA0251F-669B-BF8A-C391-23EDA397AFC8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5" creationId="{766416B4-0973-3A8F-0088-5840B887BC77}"/>
          </ac:spMkLst>
        </pc:spChg>
        <pc:spChg chg="mod">
          <ac:chgData name="Luiz Break" userId="3ea80d37ed61a017" providerId="LiveId" clId="{7CCC1809-FCD4-421F-90CF-40F3D1CBE5B7}" dt="2023-03-31T00:24:13.950" v="1165" actId="14100"/>
          <ac:spMkLst>
            <pc:docMk/>
            <pc:sldMk cId="322100392" sldId="271"/>
            <ac:spMk id="16" creationId="{533B0ED6-1292-9178-53A8-8062A267549F}"/>
          </ac:spMkLst>
        </pc:spChg>
        <pc:spChg chg="add del">
          <ac:chgData name="Luiz Break" userId="3ea80d37ed61a017" providerId="LiveId" clId="{7CCC1809-FCD4-421F-90CF-40F3D1CBE5B7}" dt="2023-03-31T00:01:39.619" v="480" actId="478"/>
          <ac:spMkLst>
            <pc:docMk/>
            <pc:sldMk cId="322100392" sldId="271"/>
            <ac:spMk id="17" creationId="{22EDC48F-0FB2-8EB3-CD8D-CED1A165945C}"/>
          </ac:spMkLst>
        </pc:spChg>
        <pc:spChg chg="add del mod">
          <ac:chgData name="Luiz Break" userId="3ea80d37ed61a017" providerId="LiveId" clId="{7CCC1809-FCD4-421F-90CF-40F3D1CBE5B7}" dt="2023-03-31T00:01:41.404" v="481" actId="478"/>
          <ac:spMkLst>
            <pc:docMk/>
            <pc:sldMk cId="322100392" sldId="271"/>
            <ac:spMk id="19" creationId="{C0DA1553-0BE9-C817-1022-39C47A10087B}"/>
          </ac:spMkLst>
        </pc:spChg>
        <pc:spChg chg="mod">
          <ac:chgData name="Luiz Break" userId="3ea80d37ed61a017" providerId="LiveId" clId="{7CCC1809-FCD4-421F-90CF-40F3D1CBE5B7}" dt="2023-03-31T00:21:42.770" v="1143" actId="12788"/>
          <ac:spMkLst>
            <pc:docMk/>
            <pc:sldMk cId="322100392" sldId="271"/>
            <ac:spMk id="23" creationId="{353DB2C1-0166-452F-C2AB-F54420BCC1B5}"/>
          </ac:spMkLst>
        </pc:spChg>
        <pc:spChg chg="add del mod">
          <ac:chgData name="Luiz Break" userId="3ea80d37ed61a017" providerId="LiveId" clId="{7CCC1809-FCD4-421F-90CF-40F3D1CBE5B7}" dt="2023-03-31T00:18:00.325" v="1103" actId="554"/>
          <ac:spMkLst>
            <pc:docMk/>
            <pc:sldMk cId="322100392" sldId="271"/>
            <ac:spMk id="24" creationId="{5E400C7E-5A7F-89A7-7D6E-F7E068FFCB81}"/>
          </ac:spMkLst>
        </pc:spChg>
        <pc:spChg chg="mod">
          <ac:chgData name="Luiz Break" userId="3ea80d37ed61a017" providerId="LiveId" clId="{7CCC1809-FCD4-421F-90CF-40F3D1CBE5B7}" dt="2023-03-31T00:18:08.325" v="1104" actId="554"/>
          <ac:spMkLst>
            <pc:docMk/>
            <pc:sldMk cId="322100392" sldId="271"/>
            <ac:spMk id="25" creationId="{EDD159AD-AC21-DBE5-8F90-A320826341CE}"/>
          </ac:spMkLst>
        </pc:spChg>
        <pc:spChg chg="mod">
          <ac:chgData name="Luiz Break" userId="3ea80d37ed61a017" providerId="LiveId" clId="{7CCC1809-FCD4-421F-90CF-40F3D1CBE5B7}" dt="2023-03-30T23:59:50.988" v="418" actId="1076"/>
          <ac:spMkLst>
            <pc:docMk/>
            <pc:sldMk cId="322100392" sldId="271"/>
            <ac:spMk id="27" creationId="{EE6E488D-852A-5535-4BAA-092F79C4B9F3}"/>
          </ac:spMkLst>
        </pc:spChg>
        <pc:spChg chg="add mod">
          <ac:chgData name="Luiz Break" userId="3ea80d37ed61a017" providerId="LiveId" clId="{7CCC1809-FCD4-421F-90CF-40F3D1CBE5B7}" dt="2023-03-30T23:58:40.934" v="382" actId="14100"/>
          <ac:spMkLst>
            <pc:docMk/>
            <pc:sldMk cId="322100392" sldId="271"/>
            <ac:spMk id="28" creationId="{DAE717AA-B399-8113-0509-8CCC291E59FB}"/>
          </ac:spMkLst>
        </pc:spChg>
        <pc:spChg chg="add mod">
          <ac:chgData name="Luiz Break" userId="3ea80d37ed61a017" providerId="LiveId" clId="{7CCC1809-FCD4-421F-90CF-40F3D1CBE5B7}" dt="2023-03-31T00:26:31.923" v="1254" actId="1036"/>
          <ac:spMkLst>
            <pc:docMk/>
            <pc:sldMk cId="322100392" sldId="271"/>
            <ac:spMk id="30" creationId="{D00EC6C9-A1C7-1FFB-35A3-8ADFDBB14600}"/>
          </ac:spMkLst>
        </pc:spChg>
        <pc:spChg chg="mod">
          <ac:chgData name="Luiz Break" userId="3ea80d37ed61a017" providerId="LiveId" clId="{7CCC1809-FCD4-421F-90CF-40F3D1CBE5B7}" dt="2023-03-31T00:57:39.393" v="1725" actId="1037"/>
          <ac:spMkLst>
            <pc:docMk/>
            <pc:sldMk cId="322100392" sldId="271"/>
            <ac:spMk id="31" creationId="{5207A10A-DC4D-C770-AADA-0CEF38A783A8}"/>
          </ac:spMkLst>
        </pc:spChg>
        <pc:spChg chg="add mod">
          <ac:chgData name="Luiz Break" userId="3ea80d37ed61a017" providerId="LiveId" clId="{7CCC1809-FCD4-421F-90CF-40F3D1CBE5B7}" dt="2023-03-30T23:58:28.280" v="381" actId="1037"/>
          <ac:spMkLst>
            <pc:docMk/>
            <pc:sldMk cId="322100392" sldId="271"/>
            <ac:spMk id="33" creationId="{31959B2E-6F90-DC5A-422A-CCA78FAC2740}"/>
          </ac:spMkLst>
        </pc:spChg>
        <pc:spChg chg="mod">
          <ac:chgData name="Luiz Break" userId="3ea80d37ed61a017" providerId="LiveId" clId="{7CCC1809-FCD4-421F-90CF-40F3D1CBE5B7}" dt="2023-03-31T00:59:27.692" v="1737" actId="20577"/>
          <ac:spMkLst>
            <pc:docMk/>
            <pc:sldMk cId="322100392" sldId="271"/>
            <ac:spMk id="35" creationId="{D83E297C-71BE-3C93-083B-1826F854A4D1}"/>
          </ac:spMkLst>
        </pc:spChg>
        <pc:spChg chg="del">
          <ac:chgData name="Luiz Break" userId="3ea80d37ed61a017" providerId="LiveId" clId="{7CCC1809-FCD4-421F-90CF-40F3D1CBE5B7}" dt="2023-03-30T23:51:57.165" v="135" actId="478"/>
          <ac:spMkLst>
            <pc:docMk/>
            <pc:sldMk cId="322100392" sldId="271"/>
            <ac:spMk id="36" creationId="{F8BAB02E-89A1-98FA-DD06-C6C6CFB9E3F7}"/>
          </ac:spMkLst>
        </pc:spChg>
        <pc:spChg chg="add del mod">
          <ac:chgData name="Luiz Break" userId="3ea80d37ed61a017" providerId="LiveId" clId="{7CCC1809-FCD4-421F-90CF-40F3D1CBE5B7}" dt="2023-03-31T00:18:00.325" v="1103" actId="554"/>
          <ac:spMkLst>
            <pc:docMk/>
            <pc:sldMk cId="322100392" sldId="271"/>
            <ac:spMk id="37" creationId="{FDF33519-1556-C356-EE93-27651818F8B5}"/>
          </ac:spMkLst>
        </pc:spChg>
        <pc:spChg chg="add del mod">
          <ac:chgData name="Luiz Break" userId="3ea80d37ed61a017" providerId="LiveId" clId="{7CCC1809-FCD4-421F-90CF-40F3D1CBE5B7}" dt="2023-03-31T00:18:08.325" v="1104" actId="554"/>
          <ac:spMkLst>
            <pc:docMk/>
            <pc:sldMk cId="322100392" sldId="271"/>
            <ac:spMk id="38" creationId="{8C69DC38-9AEF-41E1-1BC1-DEEDFAF9BAE6}"/>
          </ac:spMkLst>
        </pc:spChg>
        <pc:spChg chg="mod">
          <ac:chgData name="Luiz Break" userId="3ea80d37ed61a017" providerId="LiveId" clId="{7CCC1809-FCD4-421F-90CF-40F3D1CBE5B7}" dt="2023-03-31T00:58:10.491" v="1728" actId="313"/>
          <ac:spMkLst>
            <pc:docMk/>
            <pc:sldMk cId="322100392" sldId="271"/>
            <ac:spMk id="39" creationId="{8C433C50-14E9-CD46-27C1-01C6EAA53A84}"/>
          </ac:spMkLst>
        </pc:spChg>
        <pc:spChg chg="del">
          <ac:chgData name="Luiz Break" userId="3ea80d37ed61a017" providerId="LiveId" clId="{7CCC1809-FCD4-421F-90CF-40F3D1CBE5B7}" dt="2023-03-31T00:03:31.211" v="596" actId="478"/>
          <ac:spMkLst>
            <pc:docMk/>
            <pc:sldMk cId="322100392" sldId="271"/>
            <ac:spMk id="40" creationId="{29F5472C-4125-D697-0473-DFF28E725DF9}"/>
          </ac:spMkLst>
        </pc:spChg>
        <pc:spChg chg="add mod">
          <ac:chgData name="Luiz Break" userId="3ea80d37ed61a017" providerId="LiveId" clId="{7CCC1809-FCD4-421F-90CF-40F3D1CBE5B7}" dt="2023-03-31T00:23:15.724" v="1152" actId="1582"/>
          <ac:spMkLst>
            <pc:docMk/>
            <pc:sldMk cId="322100392" sldId="271"/>
            <ac:spMk id="42" creationId="{9B984100-494A-67AF-8D63-D5B6A3449473}"/>
          </ac:spMkLst>
        </pc:spChg>
        <pc:spChg chg="add mod">
          <ac:chgData name="Luiz Break" userId="3ea80d37ed61a017" providerId="LiveId" clId="{7CCC1809-FCD4-421F-90CF-40F3D1CBE5B7}" dt="2023-03-31T00:28:17.222" v="1264" actId="1036"/>
          <ac:spMkLst>
            <pc:docMk/>
            <pc:sldMk cId="322100392" sldId="271"/>
            <ac:spMk id="46" creationId="{5FB4A2BC-8CC1-2B56-149C-08D7332CC3AF}"/>
          </ac:spMkLst>
        </pc:spChg>
        <pc:spChg chg="add mod">
          <ac:chgData name="Luiz Break" userId="3ea80d37ed61a017" providerId="LiveId" clId="{7CCC1809-FCD4-421F-90CF-40F3D1CBE5B7}" dt="2023-03-31T00:26:12.083" v="1221" actId="20577"/>
          <ac:spMkLst>
            <pc:docMk/>
            <pc:sldMk cId="322100392" sldId="271"/>
            <ac:spMk id="48" creationId="{46DB88C4-6768-039C-F2E1-2D7F773BFD56}"/>
          </ac:spMkLst>
        </pc:spChg>
        <pc:spChg chg="add mod">
          <ac:chgData name="Luiz Break" userId="3ea80d37ed61a017" providerId="LiveId" clId="{7CCC1809-FCD4-421F-90CF-40F3D1CBE5B7}" dt="2023-03-31T00:59:00.362" v="1734" actId="20577"/>
          <ac:spMkLst>
            <pc:docMk/>
            <pc:sldMk cId="322100392" sldId="271"/>
            <ac:spMk id="50" creationId="{2406141C-4696-E095-8926-BB06216CF0EB}"/>
          </ac:spMkLst>
        </pc:spChg>
        <pc:spChg chg="add mod">
          <ac:chgData name="Luiz Break" userId="3ea80d37ed61a017" providerId="LiveId" clId="{7CCC1809-FCD4-421F-90CF-40F3D1CBE5B7}" dt="2023-03-31T00:13:04.927" v="1057" actId="1076"/>
          <ac:spMkLst>
            <pc:docMk/>
            <pc:sldMk cId="322100392" sldId="271"/>
            <ac:spMk id="55" creationId="{2D639D3E-78F6-3B19-1129-28928BBD9CF0}"/>
          </ac:spMkLst>
        </pc:spChg>
        <pc:picChg chg="add del mod">
          <ac:chgData name="Luiz Break" userId="3ea80d37ed61a017" providerId="LiveId" clId="{7CCC1809-FCD4-421F-90CF-40F3D1CBE5B7}" dt="2023-03-31T00:20:38.284" v="1107" actId="478"/>
          <ac:picMkLst>
            <pc:docMk/>
            <pc:sldMk cId="322100392" sldId="271"/>
            <ac:picMk id="18" creationId="{3852F39D-8EA5-9D4B-57FC-D21118E53366}"/>
          </ac:picMkLst>
        </pc:picChg>
        <pc:picChg chg="del mod">
          <ac:chgData name="Luiz Break" userId="3ea80d37ed61a017" providerId="LiveId" clId="{7CCC1809-FCD4-421F-90CF-40F3D1CBE5B7}" dt="2023-03-31T00:08:11.850" v="917" actId="478"/>
          <ac:picMkLst>
            <pc:docMk/>
            <pc:sldMk cId="322100392" sldId="271"/>
            <ac:picMk id="20" creationId="{9E92F066-73AE-C559-93F6-ECEC091087DF}"/>
          </ac:picMkLst>
        </pc:picChg>
        <pc:picChg chg="mod">
          <ac:chgData name="Luiz Break" userId="3ea80d37ed61a017" providerId="LiveId" clId="{7CCC1809-FCD4-421F-90CF-40F3D1CBE5B7}" dt="2023-03-31T00:08:21.974" v="919" actId="1076"/>
          <ac:picMkLst>
            <pc:docMk/>
            <pc:sldMk cId="322100392" sldId="271"/>
            <ac:picMk id="21" creationId="{000271B3-4644-15A3-73CB-94FC6C742924}"/>
          </ac:picMkLst>
        </pc:picChg>
        <pc:picChg chg="add del mod">
          <ac:chgData name="Luiz Break" userId="3ea80d37ed61a017" providerId="LiveId" clId="{7CCC1809-FCD4-421F-90CF-40F3D1CBE5B7}" dt="2023-03-30T23:57:04.983" v="333" actId="478"/>
          <ac:picMkLst>
            <pc:docMk/>
            <pc:sldMk cId="322100392" sldId="271"/>
            <ac:picMk id="26" creationId="{D7C59C7E-399C-FF34-3523-82822E290461}"/>
          </ac:picMkLst>
        </pc:picChg>
        <pc:picChg chg="add del mod">
          <ac:chgData name="Luiz Break" userId="3ea80d37ed61a017" providerId="LiveId" clId="{7CCC1809-FCD4-421F-90CF-40F3D1CBE5B7}" dt="2023-03-31T00:20:49.194" v="1113" actId="478"/>
          <ac:picMkLst>
            <pc:docMk/>
            <pc:sldMk cId="322100392" sldId="271"/>
            <ac:picMk id="29" creationId="{6922F6B9-D0BD-1CAA-E12A-3B6FFB763C72}"/>
          </ac:picMkLst>
        </pc:picChg>
        <pc:picChg chg="add del mod">
          <ac:chgData name="Luiz Break" userId="3ea80d37ed61a017" providerId="LiveId" clId="{7CCC1809-FCD4-421F-90CF-40F3D1CBE5B7}" dt="2023-03-31T00:21:03.050" v="1118" actId="478"/>
          <ac:picMkLst>
            <pc:docMk/>
            <pc:sldMk cId="322100392" sldId="271"/>
            <ac:picMk id="32" creationId="{88AAE7F8-232F-3721-460F-3F9D1BD3EFCC}"/>
          </ac:picMkLst>
        </pc:picChg>
        <pc:picChg chg="del">
          <ac:chgData name="Luiz Break" userId="3ea80d37ed61a017" providerId="LiveId" clId="{7CCC1809-FCD4-421F-90CF-40F3D1CBE5B7}" dt="2023-03-30T23:51:16.329" v="115" actId="478"/>
          <ac:picMkLst>
            <pc:docMk/>
            <pc:sldMk cId="322100392" sldId="271"/>
            <ac:picMk id="34" creationId="{75DDEA04-9B85-E607-8C81-65B1E295D8E3}"/>
          </ac:picMkLst>
        </pc:picChg>
        <pc:picChg chg="mod">
          <ac:chgData name="Luiz Break" userId="3ea80d37ed61a017" providerId="LiveId" clId="{7CCC1809-FCD4-421F-90CF-40F3D1CBE5B7}" dt="2023-03-31T00:23:31.165" v="1164" actId="1037"/>
          <ac:picMkLst>
            <pc:docMk/>
            <pc:sldMk cId="322100392" sldId="271"/>
            <ac:picMk id="41" creationId="{0AF23CE0-CCFC-327A-AE69-0A5D9E8861D9}"/>
          </ac:picMkLst>
        </pc:picChg>
        <pc:picChg chg="add mod">
          <ac:chgData name="Luiz Break" userId="3ea80d37ed61a017" providerId="LiveId" clId="{7CCC1809-FCD4-421F-90CF-40F3D1CBE5B7}" dt="2023-03-31T00:24:29.942" v="1170" actId="1037"/>
          <ac:picMkLst>
            <pc:docMk/>
            <pc:sldMk cId="322100392" sldId="271"/>
            <ac:picMk id="43" creationId="{128D6B60-B874-1D5C-0C81-E1D7BBA5CE6D}"/>
          </ac:picMkLst>
        </pc:picChg>
        <pc:picChg chg="add del mod">
          <ac:chgData name="Luiz Break" userId="3ea80d37ed61a017" providerId="LiveId" clId="{7CCC1809-FCD4-421F-90CF-40F3D1CBE5B7}" dt="2023-03-31T00:04:56.171" v="806" actId="478"/>
          <ac:picMkLst>
            <pc:docMk/>
            <pc:sldMk cId="322100392" sldId="271"/>
            <ac:picMk id="44" creationId="{1207CD79-2E42-EC04-C172-C96DDB9692F5}"/>
          </ac:picMkLst>
        </pc:picChg>
        <pc:picChg chg="add del mod">
          <ac:chgData name="Luiz Break" userId="3ea80d37ed61a017" providerId="LiveId" clId="{7CCC1809-FCD4-421F-90CF-40F3D1CBE5B7}" dt="2023-03-31T00:04:55.275" v="805" actId="478"/>
          <ac:picMkLst>
            <pc:docMk/>
            <pc:sldMk cId="322100392" sldId="271"/>
            <ac:picMk id="45" creationId="{6FE87D50-F022-B485-9718-0129EFD5A0BB}"/>
          </ac:picMkLst>
        </pc:picChg>
        <pc:picChg chg="add mod">
          <ac:chgData name="Luiz Break" userId="3ea80d37ed61a017" providerId="LiveId" clId="{7CCC1809-FCD4-421F-90CF-40F3D1CBE5B7}" dt="2023-03-31T00:28:17.222" v="1264" actId="1036"/>
          <ac:picMkLst>
            <pc:docMk/>
            <pc:sldMk cId="322100392" sldId="271"/>
            <ac:picMk id="47" creationId="{430A5348-D02F-1ED5-ACAC-869103254536}"/>
          </ac:picMkLst>
        </pc:picChg>
        <pc:picChg chg="add mod">
          <ac:chgData name="Luiz Break" userId="3ea80d37ed61a017" providerId="LiveId" clId="{7CCC1809-FCD4-421F-90CF-40F3D1CBE5B7}" dt="2023-03-31T00:26:21.890" v="1225" actId="1036"/>
          <ac:picMkLst>
            <pc:docMk/>
            <pc:sldMk cId="322100392" sldId="271"/>
            <ac:picMk id="49" creationId="{BA32E0AB-07A2-1FE4-1F22-36F2D6ED9561}"/>
          </ac:picMkLst>
        </pc:picChg>
        <pc:picChg chg="add mod">
          <ac:chgData name="Luiz Break" userId="3ea80d37ed61a017" providerId="LiveId" clId="{7CCC1809-FCD4-421F-90CF-40F3D1CBE5B7}" dt="2023-03-31T00:13:00.662" v="1056" actId="1076"/>
          <ac:picMkLst>
            <pc:docMk/>
            <pc:sldMk cId="322100392" sldId="271"/>
            <ac:picMk id="54" creationId="{B5AA94A0-24D4-A79C-47E3-DB11FED8AA25}"/>
          </ac:picMkLst>
        </pc:picChg>
        <pc:picChg chg="add mod">
          <ac:chgData name="Luiz Break" userId="3ea80d37ed61a017" providerId="LiveId" clId="{7CCC1809-FCD4-421F-90CF-40F3D1CBE5B7}" dt="2023-03-31T00:21:00.320" v="1117" actId="1076"/>
          <ac:picMkLst>
            <pc:docMk/>
            <pc:sldMk cId="322100392" sldId="271"/>
            <ac:picMk id="56" creationId="{6E038C9E-E268-E2BF-E173-F7F7ECE267AA}"/>
          </ac:picMkLst>
        </pc:picChg>
        <pc:picChg chg="add mod">
          <ac:chgData name="Luiz Break" userId="3ea80d37ed61a017" providerId="LiveId" clId="{7CCC1809-FCD4-421F-90CF-40F3D1CBE5B7}" dt="2023-03-31T00:26:31.923" v="1254" actId="1036"/>
          <ac:picMkLst>
            <pc:docMk/>
            <pc:sldMk cId="322100392" sldId="271"/>
            <ac:picMk id="57" creationId="{8D801A91-DDB3-A2E7-7E80-3A2F2F19F660}"/>
          </ac:picMkLst>
        </pc:picChg>
        <pc:picChg chg="add mod">
          <ac:chgData name="Luiz Break" userId="3ea80d37ed61a017" providerId="LiveId" clId="{7CCC1809-FCD4-421F-90CF-40F3D1CBE5B7}" dt="2023-03-31T00:25:14.685" v="1171" actId="1440"/>
          <ac:picMkLst>
            <pc:docMk/>
            <pc:sldMk cId="322100392" sldId="271"/>
            <ac:picMk id="2050" creationId="{C6E45138-9D63-CE96-94AD-D4143DC0D55D}"/>
          </ac:picMkLst>
        </pc:picChg>
        <pc:picChg chg="add mod">
          <ac:chgData name="Luiz Break" userId="3ea80d37ed61a017" providerId="LiveId" clId="{7CCC1809-FCD4-421F-90CF-40F3D1CBE5B7}" dt="2023-03-31T00:20:47.550" v="1112" actId="1076"/>
          <ac:picMkLst>
            <pc:docMk/>
            <pc:sldMk cId="322100392" sldId="271"/>
            <ac:picMk id="2052" creationId="{BD35D695-A843-C869-9027-32AFB458F077}"/>
          </ac:picMkLst>
        </pc:picChg>
        <pc:picChg chg="add del">
          <ac:chgData name="Luiz Break" userId="3ea80d37ed61a017" providerId="LiveId" clId="{7CCC1809-FCD4-421F-90CF-40F3D1CBE5B7}" dt="2023-03-31T00:20:53.897" v="1115" actId="478"/>
          <ac:picMkLst>
            <pc:docMk/>
            <pc:sldMk cId="322100392" sldId="271"/>
            <ac:picMk id="2054" creationId="{212DC29E-5EF7-0052-42E1-CF1E53CEEFC4}"/>
          </ac:picMkLst>
        </pc:picChg>
        <pc:cxnChg chg="del mod">
          <ac:chgData name="Luiz Break" userId="3ea80d37ed61a017" providerId="LiveId" clId="{7CCC1809-FCD4-421F-90CF-40F3D1CBE5B7}" dt="2023-03-31T00:08:14.793" v="918" actId="478"/>
          <ac:cxnSpMkLst>
            <pc:docMk/>
            <pc:sldMk cId="322100392" sldId="271"/>
            <ac:cxnSpMk id="22" creationId="{3DCA9209-6078-9F34-D4CA-FDE6DAF315EC}"/>
          </ac:cxnSpMkLst>
        </pc:cxnChg>
      </pc:sldChg>
      <pc:sldChg chg="addSp delSp modSp add mod ord">
        <pc:chgData name="Luiz Break" userId="3ea80d37ed61a017" providerId="LiveId" clId="{7CCC1809-FCD4-421F-90CF-40F3D1CBE5B7}" dt="2023-03-31T01:45:24.154" v="1838" actId="114"/>
        <pc:sldMkLst>
          <pc:docMk/>
          <pc:sldMk cId="2230791370" sldId="273"/>
        </pc:sldMkLst>
        <pc:spChg chg="add mod">
          <ac:chgData name="Luiz Break" userId="3ea80d37ed61a017" providerId="LiveId" clId="{7CCC1809-FCD4-421F-90CF-40F3D1CBE5B7}" dt="2023-03-31T01:45:24.154" v="1838" actId="114"/>
          <ac:spMkLst>
            <pc:docMk/>
            <pc:sldMk cId="2230791370" sldId="273"/>
            <ac:spMk id="3" creationId="{F495BEB5-4D1B-87E0-D7F2-9FFC4D2A503A}"/>
          </ac:spMkLst>
        </pc:spChg>
        <pc:spChg chg="add mod">
          <ac:chgData name="Luiz Break" userId="3ea80d37ed61a017" providerId="LiveId" clId="{7CCC1809-FCD4-421F-90CF-40F3D1CBE5B7}" dt="2023-03-31T00:26:42.548" v="1255" actId="313"/>
          <ac:spMkLst>
            <pc:docMk/>
            <pc:sldMk cId="2230791370" sldId="273"/>
            <ac:spMk id="9" creationId="{312A354B-B243-EFC7-21BD-E9D586EAC556}"/>
          </ac:spMkLst>
        </pc:spChg>
        <pc:spChg chg="add mod">
          <ac:chgData name="Luiz Break" userId="3ea80d37ed61a017" providerId="LiveId" clId="{7CCC1809-FCD4-421F-90CF-40F3D1CBE5B7}" dt="2023-03-31T01:41:00.273" v="1763" actId="114"/>
          <ac:spMkLst>
            <pc:docMk/>
            <pc:sldMk cId="2230791370" sldId="273"/>
            <ac:spMk id="10" creationId="{C7EAA1C1-CF98-9490-0A56-B982C2D6FC5D}"/>
          </ac:spMkLst>
        </pc:spChg>
        <pc:grpChg chg="del">
          <ac:chgData name="Luiz Break" userId="3ea80d37ed61a017" providerId="LiveId" clId="{7CCC1809-FCD4-421F-90CF-40F3D1CBE5B7}" dt="2023-03-30T23:43:52.494" v="8" actId="21"/>
          <ac:grpSpMkLst>
            <pc:docMk/>
            <pc:sldMk cId="2230791370" sldId="273"/>
            <ac:grpSpMk id="5" creationId="{E6E73EAF-9876-C4EE-3398-BB1AB8F120C9}"/>
          </ac:grpSpMkLst>
        </pc:grpChg>
        <pc:grpChg chg="del mod">
          <ac:chgData name="Luiz Break" userId="3ea80d37ed61a017" providerId="LiveId" clId="{7CCC1809-FCD4-421F-90CF-40F3D1CBE5B7}" dt="2023-03-30T23:44:39.788" v="15" actId="478"/>
          <ac:grpSpMkLst>
            <pc:docMk/>
            <pc:sldMk cId="2230791370" sldId="273"/>
            <ac:grpSpMk id="7" creationId="{4AEC5065-867E-0610-5121-6677F23FB2BA}"/>
          </ac:grpSpMkLst>
        </pc:grpChg>
        <pc:picChg chg="add mod">
          <ac:chgData name="Luiz Break" userId="3ea80d37ed61a017" providerId="LiveId" clId="{7CCC1809-FCD4-421F-90CF-40F3D1CBE5B7}" dt="2023-03-30T23:46:21.972" v="68" actId="1035"/>
          <ac:picMkLst>
            <pc:docMk/>
            <pc:sldMk cId="2230791370" sldId="273"/>
            <ac:picMk id="8" creationId="{127F824F-9F88-4B87-E693-9F88E99230A4}"/>
          </ac:picMkLst>
        </pc:picChg>
        <pc:picChg chg="add mod">
          <ac:chgData name="Luiz Break" userId="3ea80d37ed61a017" providerId="LiveId" clId="{7CCC1809-FCD4-421F-90CF-40F3D1CBE5B7}" dt="2023-03-30T23:43:59.718" v="11" actId="1076"/>
          <ac:picMkLst>
            <pc:docMk/>
            <pc:sldMk cId="2230791370" sldId="273"/>
            <ac:picMk id="1026" creationId="{9FBCF0AD-665F-1E8A-4F06-1394345BF681}"/>
          </ac:picMkLst>
        </pc:picChg>
        <pc:picChg chg="add mod">
          <ac:chgData name="Luiz Break" userId="3ea80d37ed61a017" providerId="LiveId" clId="{7CCC1809-FCD4-421F-90CF-40F3D1CBE5B7}" dt="2023-03-31T01:40:02.071" v="1742" actId="1076"/>
          <ac:picMkLst>
            <pc:docMk/>
            <pc:sldMk cId="2230791370" sldId="273"/>
            <ac:picMk id="1028" creationId="{3C56B634-7D4B-B96B-F6C7-A7D1B0789CDB}"/>
          </ac:picMkLst>
        </pc:picChg>
      </pc:sldChg>
      <pc:sldChg chg="modSp add mod">
        <pc:chgData name="Luiz Break" userId="3ea80d37ed61a017" providerId="LiveId" clId="{7CCC1809-FCD4-421F-90CF-40F3D1CBE5B7}" dt="2023-03-31T01:42:10.205" v="1821" actId="20577"/>
        <pc:sldMkLst>
          <pc:docMk/>
          <pc:sldMk cId="1307118117" sldId="274"/>
        </pc:sldMkLst>
        <pc:spChg chg="mod">
          <ac:chgData name="Luiz Break" userId="3ea80d37ed61a017" providerId="LiveId" clId="{7CCC1809-FCD4-421F-90CF-40F3D1CBE5B7}" dt="2023-03-31T01:41:52.325" v="1774" actId="20577"/>
          <ac:spMkLst>
            <pc:docMk/>
            <pc:sldMk cId="1307118117" sldId="274"/>
            <ac:spMk id="2" creationId="{6D53ED51-CEC4-0E96-064D-91665879BF11}"/>
          </ac:spMkLst>
        </pc:spChg>
        <pc:spChg chg="mod">
          <ac:chgData name="Luiz Break" userId="3ea80d37ed61a017" providerId="LiveId" clId="{7CCC1809-FCD4-421F-90CF-40F3D1CBE5B7}" dt="2023-03-31T01:42:10.205" v="1821" actId="20577"/>
          <ac:spMkLst>
            <pc:docMk/>
            <pc:sldMk cId="1307118117" sldId="274"/>
            <ac:spMk id="6" creationId="{8D34942C-C87D-05F6-359F-62BABA1B412C}"/>
          </ac:spMkLst>
        </pc:spChg>
        <pc:graphicFrameChg chg="modGraphic">
          <ac:chgData name="Luiz Break" userId="3ea80d37ed61a017" providerId="LiveId" clId="{7CCC1809-FCD4-421F-90CF-40F3D1CBE5B7}" dt="2023-03-31T00:28:56.958" v="12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227EFB2F-E61F-4805-8AF6-91D52C5EEF58}"/>
    <pc:docChg chg="modSld">
      <pc:chgData name="Luiz Break" userId="3ea80d37ed61a017" providerId="LiveId" clId="{227EFB2F-E61F-4805-8AF6-91D52C5EEF58}" dt="2024-07-25T03:17:39.027" v="82" actId="20577"/>
      <pc:docMkLst>
        <pc:docMk/>
      </pc:docMkLst>
      <pc:sldChg chg="modSp mod">
        <pc:chgData name="Luiz Break" userId="3ea80d37ed61a017" providerId="LiveId" clId="{227EFB2F-E61F-4805-8AF6-91D52C5EEF58}" dt="2024-07-25T03:17:39.027" v="82" actId="20577"/>
        <pc:sldMkLst>
          <pc:docMk/>
          <pc:sldMk cId="1307118117" sldId="274"/>
        </pc:sldMkLst>
        <pc:graphicFrameChg chg="mod modGraphic">
          <ac:chgData name="Luiz Break" userId="3ea80d37ed61a017" providerId="LiveId" clId="{227EFB2F-E61F-4805-8AF6-91D52C5EEF58}" dt="2024-07-25T03:17:39.027" v="82" actId="205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D1E54373-7D85-471D-9816-E251D3F6DCC9}"/>
    <pc:docChg chg="addSld delSld modSld">
      <pc:chgData name="Luiz Break" userId="3ea80d37ed61a017" providerId="LiveId" clId="{D1E54373-7D85-471D-9816-E251D3F6DCC9}" dt="2023-07-20T20:47:19.436" v="31" actId="2696"/>
      <pc:docMkLst>
        <pc:docMk/>
      </pc:docMkLst>
      <pc:sldChg chg="modSp mod">
        <pc:chgData name="Luiz Break" userId="3ea80d37ed61a017" providerId="LiveId" clId="{D1E54373-7D85-471D-9816-E251D3F6DCC9}" dt="2023-07-09T09:49:24.799" v="26" actId="20577"/>
        <pc:sldMkLst>
          <pc:docMk/>
          <pc:sldMk cId="1307118117" sldId="274"/>
        </pc:sldMkLst>
        <pc:spChg chg="mod">
          <ac:chgData name="Luiz Break" userId="3ea80d37ed61a017" providerId="LiveId" clId="{D1E54373-7D85-471D-9816-E251D3F6DCC9}" dt="2023-07-09T09:49:24.799" v="26" actId="20577"/>
          <ac:spMkLst>
            <pc:docMk/>
            <pc:sldMk cId="1307118117" sldId="274"/>
            <ac:spMk id="6" creationId="{8D34942C-C87D-05F6-359F-62BABA1B412C}"/>
          </ac:spMkLst>
        </pc:spChg>
      </pc:sldChg>
      <pc:sldChg chg="del">
        <pc:chgData name="Luiz Break" userId="3ea80d37ed61a017" providerId="LiveId" clId="{D1E54373-7D85-471D-9816-E251D3F6DCC9}" dt="2023-07-20T20:47:19.436" v="31" actId="2696"/>
        <pc:sldMkLst>
          <pc:docMk/>
          <pc:sldMk cId="1549090167" sldId="275"/>
        </pc:sldMkLst>
      </pc:sldChg>
      <pc:sldChg chg="add">
        <pc:chgData name="Luiz Break" userId="3ea80d37ed61a017" providerId="LiveId" clId="{D1E54373-7D85-471D-9816-E251D3F6DCC9}" dt="2023-07-09T09:49:58.504" v="27"/>
        <pc:sldMkLst>
          <pc:docMk/>
          <pc:sldMk cId="87326837" sldId="276"/>
        </pc:sldMkLst>
      </pc:sldChg>
      <pc:sldChg chg="add">
        <pc:chgData name="Luiz Break" userId="3ea80d37ed61a017" providerId="LiveId" clId="{D1E54373-7D85-471D-9816-E251D3F6DCC9}" dt="2023-07-20T20:47:11.202" v="29"/>
        <pc:sldMkLst>
          <pc:docMk/>
          <pc:sldMk cId="0" sldId="310"/>
        </pc:sldMkLst>
      </pc:sldChg>
      <pc:sldChg chg="modSp add mod">
        <pc:chgData name="Luiz Break" userId="3ea80d37ed61a017" providerId="LiveId" clId="{D1E54373-7D85-471D-9816-E251D3F6DCC9}" dt="2023-07-09T09:31:53.912" v="2" actId="2164"/>
        <pc:sldMkLst>
          <pc:docMk/>
          <pc:sldMk cId="4130972659" sldId="312"/>
        </pc:sldMkLst>
        <pc:graphicFrameChg chg="modGraphic">
          <ac:chgData name="Luiz Break" userId="3ea80d37ed61a017" providerId="LiveId" clId="{D1E54373-7D85-471D-9816-E251D3F6DCC9}" dt="2023-07-09T09:31:53.912" v="2" actId="2164"/>
          <ac:graphicFrameMkLst>
            <pc:docMk/>
            <pc:sldMk cId="4130972659" sldId="312"/>
            <ac:graphicFrameMk id="4" creationId="{65C2629F-4DEB-A2ED-0E6B-BF22A6F0F7B6}"/>
          </ac:graphicFrameMkLst>
        </pc:graphicFrameChg>
      </pc:sldChg>
      <pc:sldChg chg="add del">
        <pc:chgData name="Luiz Break" userId="3ea80d37ed61a017" providerId="LiveId" clId="{D1E54373-7D85-471D-9816-E251D3F6DCC9}" dt="2023-07-20T20:47:13.992" v="30" actId="2696"/>
        <pc:sldMkLst>
          <pc:docMk/>
          <pc:sldMk cId="117679202" sldId="313"/>
        </pc:sldMkLst>
      </pc:sldChg>
    </pc:docChg>
  </pc:docChgLst>
  <pc:docChgLst>
    <pc:chgData name="Luiz Break" userId="3ea80d37ed61a017" providerId="LiveId" clId="{56B9750D-39E6-4829-AA8F-397063E359AF}"/>
    <pc:docChg chg="custSel delSld modSld">
      <pc:chgData name="Luiz Break" userId="3ea80d37ed61a017" providerId="LiveId" clId="{56B9750D-39E6-4829-AA8F-397063E359AF}" dt="2024-04-29T12:32:07.968" v="794" actId="20577"/>
      <pc:docMkLst>
        <pc:docMk/>
      </pc:docMkLst>
      <pc:sldChg chg="modSp mod">
        <pc:chgData name="Luiz Break" userId="3ea80d37ed61a017" providerId="LiveId" clId="{56B9750D-39E6-4829-AA8F-397063E359AF}" dt="2024-04-29T12:32:07.968" v="794" actId="20577"/>
        <pc:sldMkLst>
          <pc:docMk/>
          <pc:sldMk cId="2424688824" sldId="267"/>
        </pc:sldMkLst>
        <pc:spChg chg="mod">
          <ac:chgData name="Luiz Break" userId="3ea80d37ed61a017" providerId="LiveId" clId="{56B9750D-39E6-4829-AA8F-397063E359AF}" dt="2024-04-29T11:41:59.249" v="71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56B9750D-39E6-4829-AA8F-397063E359AF}" dt="2024-04-29T12:32:07.968" v="794" actId="20577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56B9750D-39E6-4829-AA8F-397063E359AF}" dt="2024-04-29T11:42:04.584" v="76" actId="20577"/>
          <ac:spMkLst>
            <pc:docMk/>
            <pc:sldMk cId="2424688824" sldId="267"/>
            <ac:spMk id="12" creationId="{FA82DEC8-C490-53DA-F0F1-86BDA736E703}"/>
          </ac:spMkLst>
        </pc:spChg>
      </pc:sldChg>
      <pc:sldChg chg="addSp delSp modSp mod">
        <pc:chgData name="Luiz Break" userId="3ea80d37ed61a017" providerId="LiveId" clId="{56B9750D-39E6-4829-AA8F-397063E359AF}" dt="2024-04-29T12:30:42.013" v="752" actId="1076"/>
        <pc:sldMkLst>
          <pc:docMk/>
          <pc:sldMk cId="2230791370" sldId="273"/>
        </pc:sldMkLst>
        <pc:spChg chg="add del mod">
          <ac:chgData name="Luiz Break" userId="3ea80d37ed61a017" providerId="LiveId" clId="{56B9750D-39E6-4829-AA8F-397063E359AF}" dt="2024-04-29T11:40:12.323" v="13" actId="21"/>
          <ac:spMkLst>
            <pc:docMk/>
            <pc:sldMk cId="2230791370" sldId="273"/>
            <ac:spMk id="5" creationId="{C34F9713-3570-767C-B0B8-1E99ADB4213A}"/>
          </ac:spMkLst>
        </pc:spChg>
        <pc:spChg chg="add mod">
          <ac:chgData name="Luiz Break" userId="3ea80d37ed61a017" providerId="LiveId" clId="{56B9750D-39E6-4829-AA8F-397063E359AF}" dt="2024-04-29T11:41:13.654" v="28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56B9750D-39E6-4829-AA8F-397063E359AF}" dt="2024-04-29T11:41:37.406" v="47" actId="20577"/>
          <ac:spMkLst>
            <pc:docMk/>
            <pc:sldMk cId="2230791370" sldId="273"/>
            <ac:spMk id="9" creationId="{312A354B-B243-EFC7-21BD-E9D586EAC556}"/>
          </ac:spMkLst>
        </pc:spChg>
        <pc:picChg chg="del">
          <ac:chgData name="Luiz Break" userId="3ea80d37ed61a017" providerId="LiveId" clId="{56B9750D-39E6-4829-AA8F-397063E359AF}" dt="2024-04-29T12:30:35.919" v="751" actId="21"/>
          <ac:picMkLst>
            <pc:docMk/>
            <pc:sldMk cId="2230791370" sldId="273"/>
            <ac:picMk id="4" creationId="{43A0F3FE-072C-63B8-EFA3-59046D125C3B}"/>
          </ac:picMkLst>
        </pc:picChg>
        <pc:picChg chg="add mod">
          <ac:chgData name="Luiz Break" userId="3ea80d37ed61a017" providerId="LiveId" clId="{56B9750D-39E6-4829-AA8F-397063E359AF}" dt="2024-04-29T12:30:42.013" v="752" actId="1076"/>
          <ac:picMkLst>
            <pc:docMk/>
            <pc:sldMk cId="2230791370" sldId="273"/>
            <ac:picMk id="8" creationId="{2FFCAAEA-9D4D-781A-F5FC-2874B8AAB8B1}"/>
          </ac:picMkLst>
        </pc:picChg>
        <pc:picChg chg="del">
          <ac:chgData name="Luiz Break" userId="3ea80d37ed61a017" providerId="LiveId" clId="{56B9750D-39E6-4829-AA8F-397063E359AF}" dt="2024-04-29T11:37:06.278" v="0" actId="478"/>
          <ac:picMkLst>
            <pc:docMk/>
            <pc:sldMk cId="2230791370" sldId="273"/>
            <ac:picMk id="1026" creationId="{FE53077F-0F5B-1625-E00C-4BA1C2630025}"/>
          </ac:picMkLst>
        </pc:picChg>
      </pc:sldChg>
      <pc:sldChg chg="delSp modSp mod">
        <pc:chgData name="Luiz Break" userId="3ea80d37ed61a017" providerId="LiveId" clId="{56B9750D-39E6-4829-AA8F-397063E359AF}" dt="2024-04-29T12:26:10.718" v="611" actId="1038"/>
        <pc:sldMkLst>
          <pc:docMk/>
          <pc:sldMk cId="3695609286" sldId="315"/>
        </pc:sldMkLst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" creationId="{526E9391-EF3A-C788-301D-F08CB2E85BF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" creationId="{C3841673-753D-F25F-3208-E1E8016CCA2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5" creationId="{3343852C-8661-A589-478B-41D50521A0C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0" creationId="{7420471B-12F8-0F32-7F9F-26072DABCC3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1" creationId="{A4AF81E1-0420-3711-EC96-7906C133B252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3" creationId="{C4F39757-AC9E-F5E1-7B1E-9CF902B9543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4" creationId="{7FA0251F-669B-BF8A-C391-23EDA397AFC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7" creationId="{E3560A87-2812-23F2-16C3-BADB3A5DE35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4" creationId="{5E400C7E-5A7F-89A7-7D6E-F7E068FFCB81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5" creationId="{EDD159AD-AC21-DBE5-8F90-A320826341CE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7" creationId="{EE6E488D-852A-5535-4BAA-092F79C4B9F3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56B9750D-39E6-4829-AA8F-397063E359AF}" dt="2024-04-29T12:25:44.367" v="568" actId="20577"/>
          <ac:spMkLst>
            <pc:docMk/>
            <pc:sldMk cId="3695609286" sldId="315"/>
            <ac:spMk id="31" creationId="{5207A10A-DC4D-C770-AADA-0CEF38A783A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7" creationId="{FDF33519-1556-C356-EE93-27651818F8B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8" creationId="{8C69DC38-9AEF-41E1-1BC1-DEEDFAF9BAE6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9" creationId="{8C433C50-14E9-CD46-27C1-01C6EAA53A8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4" creationId="{185C17B2-BE65-8887-C45B-0E48C6D38ECF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50" creationId="{2406141C-4696-E095-8926-BB06216CF0EB}"/>
          </ac:spMkLst>
        </pc:spChg>
        <pc:spChg chg="del">
          <ac:chgData name="Luiz Break" userId="3ea80d37ed61a017" providerId="LiveId" clId="{56B9750D-39E6-4829-AA8F-397063E359AF}" dt="2024-04-29T12:25:52.711" v="569" actId="21"/>
          <ac:spMkLst>
            <pc:docMk/>
            <pc:sldMk cId="3695609286" sldId="315"/>
            <ac:spMk id="58" creationId="{2BE95925-31C7-3281-1069-5DFB11B9BC87}"/>
          </ac:spMkLst>
        </pc:spChg>
        <pc:spChg chg="del">
          <ac:chgData name="Luiz Break" userId="3ea80d37ed61a017" providerId="LiveId" clId="{56B9750D-39E6-4829-AA8F-397063E359AF}" dt="2024-04-29T12:25:55.415" v="570" actId="21"/>
          <ac:spMkLst>
            <pc:docMk/>
            <pc:sldMk cId="3695609286" sldId="315"/>
            <ac:spMk id="60" creationId="{6EE68B59-C165-8C89-DD23-FF1CC647B7B1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63" creationId="{BDD952F3-9779-FBDF-E9E1-462CADB04A49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3" creationId="{77E084E4-6697-BED5-CB63-AEE0D4F82F32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4" creationId="{39C0AE46-43C7-14FE-E25B-15BEA2E32F90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5" creationId="{32DA9EA1-78C5-827D-2BE7-7C8E7D166C4E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6" creationId="{851877DB-3BCB-8D29-281E-B6D4FBA8B10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7" creationId="{D970551D-DCFA-46B5-9F30-3E63C4E4768A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8" creationId="{955F2C58-F6CD-5D67-C106-F76CBE4CF01A}"/>
          </ac:spMkLst>
        </pc:spChg>
        <pc:spChg chg="del">
          <ac:chgData name="Luiz Break" userId="3ea80d37ed61a017" providerId="LiveId" clId="{56B9750D-39E6-4829-AA8F-397063E359AF}" dt="2024-04-29T12:25:52.711" v="569" actId="21"/>
          <ac:spMkLst>
            <pc:docMk/>
            <pc:sldMk cId="3695609286" sldId="315"/>
            <ac:spMk id="2069" creationId="{4587318F-EDDB-1644-888E-540244C3950D}"/>
          </ac:spMkLst>
        </pc:sp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20" creationId="{236FE60B-8F4F-E43B-195B-41B570E40786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41" creationId="{0AF23CE0-CCFC-327A-AE69-0A5D9E8861D9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57" creationId="{8D801A91-DDB3-A2E7-7E80-3A2F2F19F660}"/>
          </ac:picMkLst>
        </pc:picChg>
        <pc:picChg chg="del">
          <ac:chgData name="Luiz Break" userId="3ea80d37ed61a017" providerId="LiveId" clId="{56B9750D-39E6-4829-AA8F-397063E359AF}" dt="2024-04-29T12:25:52.711" v="569" actId="21"/>
          <ac:picMkLst>
            <pc:docMk/>
            <pc:sldMk cId="3695609286" sldId="315"/>
            <ac:picMk id="59" creationId="{68FD3928-FDF5-DB54-6F56-6EE748187448}"/>
          </ac:picMkLst>
        </pc:picChg>
        <pc:picChg chg="del">
          <ac:chgData name="Luiz Break" userId="3ea80d37ed61a017" providerId="LiveId" clId="{56B9750D-39E6-4829-AA8F-397063E359AF}" dt="2024-04-29T12:25:57.884" v="571" actId="21"/>
          <ac:picMkLst>
            <pc:docMk/>
            <pc:sldMk cId="3695609286" sldId="315"/>
            <ac:picMk id="62" creationId="{8BD3C1CC-56CB-6390-B5C4-F78636D880A2}"/>
          </ac:picMkLst>
        </pc:picChg>
        <pc:cxnChg chg="mod">
          <ac:chgData name="Luiz Break" userId="3ea80d37ed61a017" providerId="LiveId" clId="{56B9750D-39E6-4829-AA8F-397063E359AF}" dt="2024-04-29T12:26:10.718" v="611" actId="1038"/>
          <ac:cxnSpMkLst>
            <pc:docMk/>
            <pc:sldMk cId="3695609286" sldId="315"/>
            <ac:cxnSpMk id="22" creationId="{071FD0B6-70C7-8A9B-79B7-0CE409E79BC0}"/>
          </ac:cxnSpMkLst>
        </pc:cxnChg>
        <pc:cxnChg chg="mod">
          <ac:chgData name="Luiz Break" userId="3ea80d37ed61a017" providerId="LiveId" clId="{56B9750D-39E6-4829-AA8F-397063E359AF}" dt="2024-04-29T12:26:10.718" v="611" actId="1038"/>
          <ac:cxnSpMkLst>
            <pc:docMk/>
            <pc:sldMk cId="3695609286" sldId="315"/>
            <ac:cxnSpMk id="34" creationId="{013A799E-B8F9-0454-82A5-DBB3E5E887A8}"/>
          </ac:cxnSpMkLst>
        </pc:cxnChg>
      </pc:sldChg>
      <pc:sldChg chg="addSp delSp modSp mod">
        <pc:chgData name="Luiz Break" userId="3ea80d37ed61a017" providerId="LiveId" clId="{56B9750D-39E6-4829-AA8F-397063E359AF}" dt="2024-04-29T12:31:47.747" v="772" actId="20577"/>
        <pc:sldMkLst>
          <pc:docMk/>
          <pc:sldMk cId="4240549405" sldId="316"/>
        </pc:sldMkLst>
        <pc:spChg chg="del mod">
          <ac:chgData name="Luiz Break" userId="3ea80d37ed61a017" providerId="LiveId" clId="{56B9750D-39E6-4829-AA8F-397063E359AF}" dt="2024-04-29T12:27:42.660" v="680" actId="21"/>
          <ac:spMkLst>
            <pc:docMk/>
            <pc:sldMk cId="4240549405" sldId="316"/>
            <ac:spMk id="2" creationId="{22466969-6F95-F649-70D4-93D00BAB7BD9}"/>
          </ac:spMkLst>
        </pc:spChg>
        <pc:spChg chg="del">
          <ac:chgData name="Luiz Break" userId="3ea80d37ed61a017" providerId="LiveId" clId="{56B9750D-39E6-4829-AA8F-397063E359AF}" dt="2024-04-29T12:27:08.557" v="672" actId="21"/>
          <ac:spMkLst>
            <pc:docMk/>
            <pc:sldMk cId="4240549405" sldId="316"/>
            <ac:spMk id="5" creationId="{9E8D00AC-9659-6C72-F814-0C055F1E3881}"/>
          </ac:spMkLst>
        </pc:spChg>
        <pc:spChg chg="mod">
          <ac:chgData name="Luiz Break" userId="3ea80d37ed61a017" providerId="LiveId" clId="{56B9750D-39E6-4829-AA8F-397063E359AF}" dt="2024-04-29T12:27:34.589" v="678" actId="1076"/>
          <ac:spMkLst>
            <pc:docMk/>
            <pc:sldMk cId="4240549405" sldId="316"/>
            <ac:spMk id="7" creationId="{F32F4D42-5EA7-565C-4E12-A0106BCD603B}"/>
          </ac:spMkLst>
        </pc:spChg>
        <pc:spChg chg="mod">
          <ac:chgData name="Luiz Break" userId="3ea80d37ed61a017" providerId="LiveId" clId="{56B9750D-39E6-4829-AA8F-397063E359AF}" dt="2024-04-29T12:27:21.964" v="674" actId="1076"/>
          <ac:spMkLst>
            <pc:docMk/>
            <pc:sldMk cId="4240549405" sldId="316"/>
            <ac:spMk id="8" creationId="{2F3AC214-B009-B7D4-CF6E-1625C4F9DAF9}"/>
          </ac:spMkLst>
        </pc:spChg>
        <pc:spChg chg="mod">
          <ac:chgData name="Luiz Break" userId="3ea80d37ed61a017" providerId="LiveId" clId="{56B9750D-39E6-4829-AA8F-397063E359AF}" dt="2024-04-29T12:28:18.852" v="699" actId="14100"/>
          <ac:spMkLst>
            <pc:docMk/>
            <pc:sldMk cId="4240549405" sldId="316"/>
            <ac:spMk id="9" creationId="{FB7B2863-9E0A-CC84-AD22-449C88E3F677}"/>
          </ac:spMkLst>
        </pc:spChg>
        <pc:spChg chg="mod">
          <ac:chgData name="Luiz Break" userId="3ea80d37ed61a017" providerId="LiveId" clId="{56B9750D-39E6-4829-AA8F-397063E359AF}" dt="2024-04-29T12:28:45.555" v="706" actId="1037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56B9750D-39E6-4829-AA8F-397063E359AF}" dt="2024-04-29T12:31:16.383" v="761" actId="20577"/>
          <ac:spMkLst>
            <pc:docMk/>
            <pc:sldMk cId="4240549405" sldId="316"/>
            <ac:spMk id="36" creationId="{9BD8B7BE-C849-F008-5C1C-D218C68E8EE4}"/>
          </ac:spMkLst>
        </pc:spChg>
        <pc:spChg chg="mod">
          <ac:chgData name="Luiz Break" userId="3ea80d37ed61a017" providerId="LiveId" clId="{56B9750D-39E6-4829-AA8F-397063E359AF}" dt="2024-04-29T12:28:39.212" v="701" actId="20577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56B9750D-39E6-4829-AA8F-397063E359AF}" dt="2024-04-29T12:29:25.164" v="745" actId="113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56B9750D-39E6-4829-AA8F-397063E359AF}" dt="2024-04-29T12:31:44.936" v="770" actId="20577"/>
          <ac:spMkLst>
            <pc:docMk/>
            <pc:sldMk cId="4240549405" sldId="316"/>
            <ac:spMk id="56" creationId="{7CE52EA9-D9F4-D636-1671-4458A0519A71}"/>
          </ac:spMkLst>
        </pc:spChg>
        <pc:spChg chg="mod">
          <ac:chgData name="Luiz Break" userId="3ea80d37ed61a017" providerId="LiveId" clId="{56B9750D-39E6-4829-AA8F-397063E359AF}" dt="2024-04-29T12:31:47.747" v="772" actId="20577"/>
          <ac:spMkLst>
            <pc:docMk/>
            <pc:sldMk cId="4240549405" sldId="316"/>
            <ac:spMk id="58" creationId="{510E4BB4-2331-00D3-11AC-7F1E0C2EE1AA}"/>
          </ac:spMkLst>
        </pc:spChg>
        <pc:cxnChg chg="del mod">
          <ac:chgData name="Luiz Break" userId="3ea80d37ed61a017" providerId="LiveId" clId="{56B9750D-39E6-4829-AA8F-397063E359AF}" dt="2024-04-29T12:28:32.540" v="700" actId="21"/>
          <ac:cxnSpMkLst>
            <pc:docMk/>
            <pc:sldMk cId="4240549405" sldId="316"/>
            <ac:cxnSpMk id="3" creationId="{C9519806-2813-4758-2DCD-797380AB69B7}"/>
          </ac:cxnSpMkLst>
        </pc:cxnChg>
        <pc:cxnChg chg="mod">
          <ac:chgData name="Luiz Break" userId="3ea80d37ed61a017" providerId="LiveId" clId="{56B9750D-39E6-4829-AA8F-397063E359AF}" dt="2024-04-29T12:28:45.555" v="706" actId="1037"/>
          <ac:cxnSpMkLst>
            <pc:docMk/>
            <pc:sldMk cId="4240549405" sldId="316"/>
            <ac:cxnSpMk id="17" creationId="{A4BFCC77-99A0-6EF6-E869-D31B1B08636D}"/>
          </ac:cxnSpMkLst>
        </pc:cxnChg>
        <pc:cxnChg chg="mod">
          <ac:chgData name="Luiz Break" userId="3ea80d37ed61a017" providerId="LiveId" clId="{56B9750D-39E6-4829-AA8F-397063E359AF}" dt="2024-04-29T12:27:34.589" v="678" actId="1076"/>
          <ac:cxnSpMkLst>
            <pc:docMk/>
            <pc:sldMk cId="4240549405" sldId="316"/>
            <ac:cxnSpMk id="22" creationId="{E2566536-7AF2-82F2-DD8C-AF688382FB0D}"/>
          </ac:cxnSpMkLst>
        </pc:cxnChg>
        <pc:cxnChg chg="del mod">
          <ac:chgData name="Luiz Break" userId="3ea80d37ed61a017" providerId="LiveId" clId="{56B9750D-39E6-4829-AA8F-397063E359AF}" dt="2024-04-29T12:27:12.100" v="673" actId="21"/>
          <ac:cxnSpMkLst>
            <pc:docMk/>
            <pc:sldMk cId="4240549405" sldId="316"/>
            <ac:cxnSpMk id="30" creationId="{AF0DADBD-BF31-F572-1AF2-F1F4711F3BC2}"/>
          </ac:cxnSpMkLst>
        </pc:cxnChg>
        <pc:cxnChg chg="mod">
          <ac:chgData name="Luiz Break" userId="3ea80d37ed61a017" providerId="LiveId" clId="{56B9750D-39E6-4829-AA8F-397063E359AF}" dt="2024-04-29T12:28:18.852" v="699" actId="14100"/>
          <ac:cxnSpMkLst>
            <pc:docMk/>
            <pc:sldMk cId="4240549405" sldId="316"/>
            <ac:cxnSpMk id="33" creationId="{25EBBF45-730D-4934-B782-FAEE70597F7D}"/>
          </ac:cxnSpMkLst>
        </pc:cxnChg>
        <pc:cxnChg chg="add mod">
          <ac:chgData name="Luiz Break" userId="3ea80d37ed61a017" providerId="LiveId" clId="{56B9750D-39E6-4829-AA8F-397063E359AF}" dt="2024-04-29T12:31:24.494" v="764" actId="14100"/>
          <ac:cxnSpMkLst>
            <pc:docMk/>
            <pc:sldMk cId="4240549405" sldId="316"/>
            <ac:cxnSpMk id="37" creationId="{081D6FA4-BA3C-44D0-72C4-12AAB7A54FDC}"/>
          </ac:cxnSpMkLst>
        </pc:cxnChg>
        <pc:cxnChg chg="mod">
          <ac:chgData name="Luiz Break" userId="3ea80d37ed61a017" providerId="LiveId" clId="{56B9750D-39E6-4829-AA8F-397063E359AF}" dt="2024-04-29T12:28:18.852" v="699" actId="14100"/>
          <ac:cxnSpMkLst>
            <pc:docMk/>
            <pc:sldMk cId="4240549405" sldId="316"/>
            <ac:cxnSpMk id="49" creationId="{5C0D49A7-A8B8-D8E0-2E45-10D5616A02DF}"/>
          </ac:cxnSpMkLst>
        </pc:cxnChg>
      </pc:sldChg>
      <pc:sldChg chg="del">
        <pc:chgData name="Luiz Break" userId="3ea80d37ed61a017" providerId="LiveId" clId="{56B9750D-39E6-4829-AA8F-397063E359AF}" dt="2024-04-29T12:29:43.539" v="746" actId="2696"/>
        <pc:sldMkLst>
          <pc:docMk/>
          <pc:sldMk cId="1327391553" sldId="31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24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24:5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2:4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2:4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7C09A-2347-409D-9A31-A496097CEE4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C07A-DEED-42DE-A17E-8EE949F1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956BFED5-842D-488B-91D7-88756BB5A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7688"/>
          </a:xfrm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48D4629B-DB56-42DA-8639-C658905D3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5FC0708D-0D30-466D-ADE6-7A0398704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2869C-6C75-4031-B05B-B2FD91800F35}" type="slidenum">
              <a:rPr lang="en-CA" altLang="en-US"/>
              <a:pPr/>
              <a:t>19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40F5-616D-CE7D-8CC8-E90126A6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7485C-9761-EACC-E96A-5947F6D0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983A-2FD4-EF06-A14E-4AE49992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0479-D92F-5D2E-BF8B-B57741BB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A039-7E06-9A77-E6A8-D16E04CE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E68-F9C6-F755-B0D1-B0D5B886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BD61-57A0-672E-5677-CD22AC57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EC36-2C95-A2A0-DF2C-75D2006C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C618-C2DC-3C5D-1C83-AAB8275B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96E9-C461-1FF0-F004-F85FDF99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B59F-F96D-0436-0563-EB01E6CF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3339-F5FF-DE42-583B-01AA461B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67DE-9743-C91F-087F-B81B5E61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B192-DB04-84AC-EBFC-C87843D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42F6-B1F6-64F0-7F04-51D3A6C7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D059-57F3-563F-F093-D53BE71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D045-DAF2-46BD-2D5D-CBCA135C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424C-294A-AA70-F4EE-7A0D84F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6572-4052-AC6D-4EE0-0A190D9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079D-530B-DE05-14AE-C6A2D446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6D04-2FED-4F82-4FB2-AED6CC60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93E6-487C-DED3-16C2-3848826D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EDB2-0F08-D7AC-CE6A-D97E21E9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6DA0-B333-765E-502D-B461374B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4D5E-6705-BA25-1E47-9003D35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2AA8-412E-F551-26EF-C5A8AC1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14C9-38E6-403A-E631-B00A2D6D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F697A-9F71-CAF4-A9C2-CCA5255D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E29-7546-B748-1E0A-21F8B579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8938-F22C-1E35-2467-F2BAB5BD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CE62-76B6-99DF-EC91-8CAB5580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CA-C351-DBBE-C0BB-439DCEF8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1B9-F8BE-B2C2-7F9A-CA90E58B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B7BF-CC3F-C4C7-AC6A-96BF7BF0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E3464-5074-5FC1-86DE-0759EA13E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5C0BC-C4C7-9B22-DD27-54CF97526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7BAAE-56FB-BDE4-D0D8-3FD95B6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4F82B-4182-946C-B57F-F427D1D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70CE0-6330-E0F4-A629-F60BCAE0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A97-235C-22BE-1519-1695A163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EFD6A-5BD4-7C43-EC03-FF53B64A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F19B-8065-FB34-6C32-F55AEC5D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9BB2A-A747-56A8-F3D3-38BD1E5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0C23D-1C50-8E54-5495-80275EFF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63468-CE18-EB76-2451-EBAF9D56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389D0-6C8A-045F-97F8-4ABD6224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2863-B861-988A-1580-0791E26C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3754-334A-7A17-0674-D751B4DD4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6B3CB-C8C6-B79A-930A-40C72348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5F65-C698-11BC-976D-2E04F83D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042C-DE38-987D-F293-7B374885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0E6C-E8A0-342D-77EE-BB034E83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31D2-A17F-A09D-28AB-29FA5B55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08B45-8F24-2958-616E-8A6E99313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8995-3C80-8D84-9763-379D03A3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E61A-291D-D39B-68D3-62001162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EA27-9588-A311-6D14-48137F5A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F344-179E-6E31-F397-59E528EE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38CA2-FAD0-27EA-9963-FD2B8E20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2C84-2C85-6FD5-DCF2-A96E02E2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E1E1-D829-5259-3C4F-8962DF4CF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992D-B031-451B-91EA-A22FE918076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B691-59B3-6B00-147E-FC77C1E2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3D0-F9C0-1B9B-CAE3-7A2C0A76E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rget-innovation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1.xml"/><Relationship Id="rId5" Type="http://schemas.openxmlformats.org/officeDocument/2006/relationships/image" Target="../media/image8.svg"/><Relationship Id="rId15" Type="http://schemas.openxmlformats.org/officeDocument/2006/relationships/image" Target="../media/image17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2A354B-B243-EFC7-21BD-E9D586EAC556}"/>
              </a:ext>
            </a:extLst>
          </p:cNvPr>
          <p:cNvSpPr txBox="1"/>
          <p:nvPr/>
        </p:nvSpPr>
        <p:spPr>
          <a:xfrm>
            <a:off x="3683787" y="4354563"/>
            <a:ext cx="4824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n-US" sz="2800" b="1" i="1" dirty="0"/>
          </a:p>
          <a:p>
            <a:pPr algn="ctr" rtl="1"/>
            <a:r>
              <a:rPr lang="en-US" sz="2800" b="1" i="1" dirty="0"/>
              <a:t>Business Management System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56B634-7D4B-B96B-F6C7-A7D1B078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807" y="121988"/>
            <a:ext cx="1429779" cy="14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AA1C1-CF98-9490-0A56-B982C2D6FC5D}"/>
              </a:ext>
            </a:extLst>
          </p:cNvPr>
          <p:cNvSpPr txBox="1"/>
          <p:nvPr/>
        </p:nvSpPr>
        <p:spPr>
          <a:xfrm>
            <a:off x="5239546" y="5653936"/>
            <a:ext cx="17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Project Proposal</a:t>
            </a: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F495BEB5-4D1B-87E0-D7F2-9FFC4D2A503A}"/>
              </a:ext>
            </a:extLst>
          </p:cNvPr>
          <p:cNvSpPr txBox="1"/>
          <p:nvPr/>
        </p:nvSpPr>
        <p:spPr>
          <a:xfrm>
            <a:off x="0" y="6368534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www.target-innovations.com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1C9C3-0C7B-9D37-119D-B121AA87F174}"/>
              </a:ext>
            </a:extLst>
          </p:cNvPr>
          <p:cNvSpPr/>
          <p:nvPr/>
        </p:nvSpPr>
        <p:spPr>
          <a:xfrm>
            <a:off x="384635" y="223714"/>
            <a:ext cx="2859116" cy="1200329"/>
          </a:xfrm>
          <a:prstGeom prst="rect">
            <a:avLst/>
          </a:prstGeom>
          <a:noFill/>
          <a:ln w="41275" cmpd="dbl"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Sarcyk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Management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Consulting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E861-2D73-C459-660F-CD9D5791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74" y="1220364"/>
            <a:ext cx="3901759" cy="32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AD9BD60-0AB3-F7A5-C06B-2C4234BEAB53}"/>
              </a:ext>
            </a:extLst>
          </p:cNvPr>
          <p:cNvSpPr/>
          <p:nvPr/>
        </p:nvSpPr>
        <p:spPr>
          <a:xfrm>
            <a:off x="3652837" y="5521121"/>
            <a:ext cx="4886325" cy="113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6D9B-FA29-B9C7-03A9-D68D64B0E861}"/>
              </a:ext>
            </a:extLst>
          </p:cNvPr>
          <p:cNvSpPr/>
          <p:nvPr/>
        </p:nvSpPr>
        <p:spPr>
          <a:xfrm>
            <a:off x="3891289" y="5911224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290A5-3E42-912F-92C8-98D1F722712A}"/>
              </a:ext>
            </a:extLst>
          </p:cNvPr>
          <p:cNvSpPr/>
          <p:nvPr/>
        </p:nvSpPr>
        <p:spPr>
          <a:xfrm>
            <a:off x="6591299" y="5911223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Types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D52AB7-8D2A-4E8E-FC35-95BEEEAE046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307712" y="6156259"/>
            <a:ext cx="12835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51" idx="2"/>
            <a:endCxn id="80" idx="0"/>
          </p:cNvCxnSpPr>
          <p:nvPr/>
        </p:nvCxnSpPr>
        <p:spPr>
          <a:xfrm rot="16200000" flipH="1">
            <a:off x="5760162" y="3603898"/>
            <a:ext cx="371126" cy="755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20F7D4-9926-6AFF-6B95-25C053AB4580}"/>
              </a:ext>
            </a:extLst>
          </p:cNvPr>
          <p:cNvSpPr txBox="1"/>
          <p:nvPr/>
        </p:nvSpPr>
        <p:spPr>
          <a:xfrm>
            <a:off x="3652837" y="5566318"/>
            <a:ext cx="488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Authorization and Authentication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2977240" y="2816939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5113946" y="1439721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Equipments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Union Vending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5113946" y="2810115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 flipV="1">
            <a:off x="4633240" y="3116115"/>
            <a:ext cx="480706" cy="682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B838E-709B-0A03-891F-C79925AAF9A1}"/>
              </a:ext>
            </a:extLst>
          </p:cNvPr>
          <p:cNvSpPr/>
          <p:nvPr/>
        </p:nvSpPr>
        <p:spPr>
          <a:xfrm>
            <a:off x="7494490" y="1459921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Locations</a:t>
            </a:r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1" idx="3"/>
            <a:endCxn id="58" idx="2"/>
          </p:cNvCxnSpPr>
          <p:nvPr/>
        </p:nvCxnSpPr>
        <p:spPr>
          <a:xfrm flipV="1">
            <a:off x="6769946" y="2071921"/>
            <a:ext cx="1552544" cy="10441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D3E4F68-977F-3C60-8AA4-8A762253B50D}"/>
              </a:ext>
            </a:extLst>
          </p:cNvPr>
          <p:cNvSpPr/>
          <p:nvPr/>
        </p:nvSpPr>
        <p:spPr>
          <a:xfrm>
            <a:off x="4569108" y="3793241"/>
            <a:ext cx="2760794" cy="1308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Mobile Pay  -  4%</a:t>
            </a:r>
          </a:p>
          <a:p>
            <a:pPr algn="ctr"/>
            <a:r>
              <a:rPr lang="en-CA" dirty="0"/>
              <a:t>Touch Tunes - 25%</a:t>
            </a:r>
          </a:p>
          <a:p>
            <a:pPr algn="ctr"/>
            <a:r>
              <a:rPr lang="en-CA" dirty="0"/>
              <a:t>Location – 35.5%</a:t>
            </a:r>
          </a:p>
          <a:p>
            <a:pPr algn="ctr"/>
            <a:r>
              <a:rPr lang="en-CA" dirty="0"/>
              <a:t>BB – MM – 35.5%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7BF455-0FDF-657D-FEA4-DB9928F7941F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rot="10800000">
            <a:off x="6769946" y="1745721"/>
            <a:ext cx="724544" cy="202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EE542-23F6-D829-E863-CCA5520F5E18}"/>
              </a:ext>
            </a:extLst>
          </p:cNvPr>
          <p:cNvSpPr/>
          <p:nvPr/>
        </p:nvSpPr>
        <p:spPr>
          <a:xfrm>
            <a:off x="2977240" y="1439721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Equipment</a:t>
            </a:r>
          </a:p>
          <a:p>
            <a:pPr algn="ctr"/>
            <a:r>
              <a:rPr lang="en-CA" dirty="0"/>
              <a:t>Types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8B6B9E-338A-6F29-6A21-5E6FD2AE5458}"/>
              </a:ext>
            </a:extLst>
          </p:cNvPr>
          <p:cNvCxnSpPr>
            <a:cxnSpLocks/>
            <a:stCxn id="14" idx="1"/>
            <a:endCxn id="26" idx="3"/>
          </p:cNvCxnSpPr>
          <p:nvPr/>
        </p:nvCxnSpPr>
        <p:spPr>
          <a:xfrm rot="10800000">
            <a:off x="4633240" y="1745721"/>
            <a:ext cx="480706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14:cNvPr>
              <p14:cNvContentPartPr/>
              <p14:nvPr/>
            </p14:nvContentPartPr>
            <p14:xfrm>
              <a:off x="5956329" y="1876701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689" y="18677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Double Brace 111">
            <a:extLst>
              <a:ext uri="{FF2B5EF4-FFF2-40B4-BE49-F238E27FC236}">
                <a16:creationId xmlns:a16="http://schemas.microsoft.com/office/drawing/2014/main" id="{3405080A-CDD3-0013-46DE-E3934B503A14}"/>
              </a:ext>
            </a:extLst>
          </p:cNvPr>
          <p:cNvSpPr/>
          <p:nvPr/>
        </p:nvSpPr>
        <p:spPr>
          <a:xfrm>
            <a:off x="8691612" y="3229700"/>
            <a:ext cx="3131682" cy="21120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21B5B97-78AE-BEEB-5C66-5257F2596E23}"/>
              </a:ext>
            </a:extLst>
          </p:cNvPr>
          <p:cNvSpPr txBox="1"/>
          <p:nvPr/>
        </p:nvSpPr>
        <p:spPr>
          <a:xfrm>
            <a:off x="9064345" y="3519532"/>
            <a:ext cx="2442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 </a:t>
            </a:r>
            <a:r>
              <a:rPr lang="en-CA" sz="1600" b="1" dirty="0"/>
              <a:t>Collection</a:t>
            </a:r>
            <a:r>
              <a:rPr lang="en-CA" sz="1600" dirty="0"/>
              <a:t>:</a:t>
            </a:r>
          </a:p>
          <a:p>
            <a:pPr algn="ctr"/>
            <a:r>
              <a:rPr lang="en-CA" sz="1600" b="1" dirty="0"/>
              <a:t>Employee: </a:t>
            </a:r>
            <a:r>
              <a:rPr lang="en-CA" sz="1600" dirty="0"/>
              <a:t>Donald Duck</a:t>
            </a:r>
          </a:p>
          <a:p>
            <a:pPr algn="ctr"/>
            <a:r>
              <a:rPr lang="en-CA" sz="1600" b="1" dirty="0"/>
              <a:t>Location: </a:t>
            </a:r>
            <a:r>
              <a:rPr lang="en-CA" sz="1600" dirty="0"/>
              <a:t>Street Mall</a:t>
            </a:r>
          </a:p>
          <a:p>
            <a:pPr algn="ctr"/>
            <a:r>
              <a:rPr lang="en-CA" sz="1600" b="1" dirty="0"/>
              <a:t>Machine: </a:t>
            </a:r>
            <a:r>
              <a:rPr lang="en-CA" sz="1600" dirty="0"/>
              <a:t>Nice Tunes</a:t>
            </a:r>
          </a:p>
          <a:p>
            <a:pPr algn="ctr"/>
            <a:r>
              <a:rPr lang="en-CA" sz="1600" b="1" dirty="0"/>
              <a:t>Date: </a:t>
            </a:r>
            <a:r>
              <a:rPr lang="en-CA" sz="1600" dirty="0"/>
              <a:t>30-Aug-24</a:t>
            </a:r>
          </a:p>
          <a:p>
            <a:pPr algn="ctr"/>
            <a:r>
              <a:rPr lang="en-CA" sz="1600" b="1" dirty="0"/>
              <a:t>Amount: </a:t>
            </a:r>
            <a:r>
              <a:rPr lang="en-CA" sz="1600" dirty="0"/>
              <a:t>$150</a:t>
            </a:r>
            <a:endParaRPr lang="en-US" sz="1600" dirty="0"/>
          </a:p>
        </p:txBody>
      </p:sp>
      <p:sp>
        <p:nvSpPr>
          <p:cNvPr id="115" name="Arrow: Left 114">
            <a:extLst>
              <a:ext uri="{FF2B5EF4-FFF2-40B4-BE49-F238E27FC236}">
                <a16:creationId xmlns:a16="http://schemas.microsoft.com/office/drawing/2014/main" id="{79A363A1-FF78-FF15-0249-62D7C49E5CC8}"/>
              </a:ext>
            </a:extLst>
          </p:cNvPr>
          <p:cNvSpPr/>
          <p:nvPr/>
        </p:nvSpPr>
        <p:spPr>
          <a:xfrm>
            <a:off x="7621807" y="404667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CF2961-CA28-4978-CA59-B1E66A9F934B}"/>
              </a:ext>
            </a:extLst>
          </p:cNvPr>
          <p:cNvSpPr/>
          <p:nvPr/>
        </p:nvSpPr>
        <p:spPr>
          <a:xfrm>
            <a:off x="722132" y="1241047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Setup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4A8B9EF-4186-C994-1B94-9D29A44EC232}"/>
              </a:ext>
            </a:extLst>
          </p:cNvPr>
          <p:cNvCxnSpPr>
            <a:cxnSpLocks/>
            <a:stCxn id="26" idx="1"/>
            <a:endCxn id="116" idx="3"/>
          </p:cNvCxnSpPr>
          <p:nvPr/>
        </p:nvCxnSpPr>
        <p:spPr>
          <a:xfrm rot="10800000">
            <a:off x="2378132" y="1547047"/>
            <a:ext cx="599108" cy="19867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D376F5D-835D-F99F-D9B4-D7DE3D38E873}"/>
              </a:ext>
            </a:extLst>
          </p:cNvPr>
          <p:cNvCxnSpPr>
            <a:cxnSpLocks/>
            <a:stCxn id="132" idx="2"/>
            <a:endCxn id="80" idx="1"/>
          </p:cNvCxnSpPr>
          <p:nvPr/>
        </p:nvCxnSpPr>
        <p:spPr>
          <a:xfrm rot="16200000" flipH="1">
            <a:off x="2643015" y="2521535"/>
            <a:ext cx="992737" cy="285944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6521444-9714-3502-9AA9-4956B8CD809B}"/>
              </a:ext>
            </a:extLst>
          </p:cNvPr>
          <p:cNvSpPr/>
          <p:nvPr/>
        </p:nvSpPr>
        <p:spPr>
          <a:xfrm>
            <a:off x="7534367" y="463595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Business </a:t>
            </a:r>
          </a:p>
          <a:p>
            <a:pPr algn="ctr"/>
            <a:r>
              <a:rPr lang="en-CA" dirty="0"/>
              <a:t>Partners</a:t>
            </a:r>
            <a:endParaRPr lang="en-US" dirty="0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1693CAD-4E0D-0711-7978-66D7641FF02C}"/>
              </a:ext>
            </a:extLst>
          </p:cNvPr>
          <p:cNvCxnSpPr>
            <a:cxnSpLocks/>
            <a:stCxn id="128" idx="2"/>
            <a:endCxn id="58" idx="0"/>
          </p:cNvCxnSpPr>
          <p:nvPr/>
        </p:nvCxnSpPr>
        <p:spPr>
          <a:xfrm rot="5400000">
            <a:off x="8150266" y="1247820"/>
            <a:ext cx="384326" cy="3987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4BE2D5-4EC9-0868-7B0B-85BBD602057B}"/>
              </a:ext>
            </a:extLst>
          </p:cNvPr>
          <p:cNvSpPr/>
          <p:nvPr/>
        </p:nvSpPr>
        <p:spPr>
          <a:xfrm>
            <a:off x="881659" y="2842892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Income Targets</a:t>
            </a:r>
            <a:endParaRPr lang="en-US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A656FB3-F5E6-6ADF-0D8D-479F402E55E8}"/>
              </a:ext>
            </a:extLst>
          </p:cNvPr>
          <p:cNvCxnSpPr>
            <a:cxnSpLocks/>
            <a:stCxn id="132" idx="0"/>
            <a:endCxn id="116" idx="2"/>
          </p:cNvCxnSpPr>
          <p:nvPr/>
        </p:nvCxnSpPr>
        <p:spPr>
          <a:xfrm rot="16200000" flipV="1">
            <a:off x="1134974" y="2268206"/>
            <a:ext cx="989845" cy="15952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2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48390F-5C93-990D-665B-9A3FBAFB61CE}"/>
              </a:ext>
            </a:extLst>
          </p:cNvPr>
          <p:cNvSpPr/>
          <p:nvPr/>
        </p:nvSpPr>
        <p:spPr>
          <a:xfrm>
            <a:off x="6157387" y="3091505"/>
            <a:ext cx="1656000" cy="612000"/>
          </a:xfrm>
          <a:prstGeom prst="roundRect">
            <a:avLst/>
          </a:prstGeom>
          <a:solidFill>
            <a:srgbClr val="FFCC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>
            <a:off x="5553491" y="3245326"/>
            <a:ext cx="485097" cy="1039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1667596" y="2930747"/>
            <a:ext cx="1824484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GameStyle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6756146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Locations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SMAC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6038588" y="2949717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Boxes</a:t>
            </a:r>
          </a:p>
          <a:p>
            <a:pPr algn="ctr"/>
            <a:r>
              <a:rPr lang="en-CA" dirty="0"/>
              <a:t>(Inventory)</a:t>
            </a:r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3492080" y="3236747"/>
            <a:ext cx="405411" cy="85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1" idx="0"/>
            <a:endCxn id="14" idx="2"/>
          </p:cNvCxnSpPr>
          <p:nvPr/>
        </p:nvCxnSpPr>
        <p:spPr>
          <a:xfrm rot="5400000" flipH="1" flipV="1">
            <a:off x="6750833" y="2116404"/>
            <a:ext cx="949069" cy="71755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EE542-23F6-D829-E863-CCA5520F5E18}"/>
              </a:ext>
            </a:extLst>
          </p:cNvPr>
          <p:cNvSpPr/>
          <p:nvPr/>
        </p:nvSpPr>
        <p:spPr>
          <a:xfrm>
            <a:off x="4517082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Associations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14:cNvPr>
              <p14:cNvContentPartPr/>
              <p14:nvPr/>
            </p14:nvContentPartPr>
            <p14:xfrm>
              <a:off x="7583966" y="1694468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4966" y="168546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CF2961-CA28-4978-CA59-B1E66A9F934B}"/>
              </a:ext>
            </a:extLst>
          </p:cNvPr>
          <p:cNvSpPr/>
          <p:nvPr/>
        </p:nvSpPr>
        <p:spPr>
          <a:xfrm>
            <a:off x="2459752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r>
              <a:rPr lang="en-US" dirty="0" err="1"/>
              <a:t>harities</a:t>
            </a:r>
            <a:endParaRPr lang="en-US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4A8B9EF-4186-C994-1B94-9D29A44EC232}"/>
              </a:ext>
            </a:extLst>
          </p:cNvPr>
          <p:cNvCxnSpPr>
            <a:cxnSpLocks/>
            <a:stCxn id="116" idx="3"/>
            <a:endCxn id="26" idx="1"/>
          </p:cNvCxnSpPr>
          <p:nvPr/>
        </p:nvCxnSpPr>
        <p:spPr>
          <a:xfrm>
            <a:off x="4115752" y="1694648"/>
            <a:ext cx="40133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D376F5D-835D-F99F-D9B4-D7DE3D38E873}"/>
              </a:ext>
            </a:extLst>
          </p:cNvPr>
          <p:cNvCxnSpPr>
            <a:cxnSpLocks/>
            <a:stCxn id="81" idx="0"/>
            <a:endCxn id="51" idx="2"/>
          </p:cNvCxnSpPr>
          <p:nvPr/>
        </p:nvCxnSpPr>
        <p:spPr>
          <a:xfrm rot="5400000" flipH="1" flipV="1">
            <a:off x="5968528" y="3542694"/>
            <a:ext cx="879036" cy="91708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4BE2D5-4EC9-0868-7B0B-85BBD602057B}"/>
              </a:ext>
            </a:extLst>
          </p:cNvPr>
          <p:cNvSpPr/>
          <p:nvPr/>
        </p:nvSpPr>
        <p:spPr>
          <a:xfrm>
            <a:off x="881660" y="4113020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Manufacturer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DEF869-B2B5-2EE5-7A83-827B573ED6D9}"/>
              </a:ext>
            </a:extLst>
          </p:cNvPr>
          <p:cNvSpPr/>
          <p:nvPr/>
        </p:nvSpPr>
        <p:spPr>
          <a:xfrm>
            <a:off x="3897491" y="2939326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OrderForm</a:t>
            </a:r>
            <a:endParaRPr lang="en-CA" dirty="0"/>
          </a:p>
          <a:p>
            <a:pPr algn="ctr"/>
            <a:r>
              <a:rPr lang="en-CA" dirty="0"/>
              <a:t>(Menu)</a:t>
            </a:r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359BB6-0F4E-1436-A3B6-8D7A46CCF557}"/>
              </a:ext>
            </a:extLst>
          </p:cNvPr>
          <p:cNvSpPr/>
          <p:nvPr/>
        </p:nvSpPr>
        <p:spPr>
          <a:xfrm>
            <a:off x="8304327" y="2925987"/>
            <a:ext cx="1656000" cy="659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Ticket Distribution</a:t>
            </a:r>
            <a:endParaRPr lang="en-US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AAAA30A-90EF-D5C9-C670-202A9DC39A74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>
            <a:off x="6173082" y="1694648"/>
            <a:ext cx="58306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C607D2-8818-41A7-9290-498FEFB0B5B2}"/>
              </a:ext>
            </a:extLst>
          </p:cNvPr>
          <p:cNvSpPr/>
          <p:nvPr/>
        </p:nvSpPr>
        <p:spPr>
          <a:xfrm>
            <a:off x="557772" y="2169183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Ownership</a:t>
            </a:r>
            <a:endParaRPr lang="en-US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D808F36-D4A1-9880-2566-784F3EC402C8}"/>
              </a:ext>
            </a:extLst>
          </p:cNvPr>
          <p:cNvCxnSpPr>
            <a:cxnSpLocks/>
            <a:stCxn id="76" idx="3"/>
            <a:endCxn id="51" idx="0"/>
          </p:cNvCxnSpPr>
          <p:nvPr/>
        </p:nvCxnSpPr>
        <p:spPr>
          <a:xfrm>
            <a:off x="2213772" y="2475183"/>
            <a:ext cx="4652816" cy="47453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51F83C-C73E-9EC4-C82D-08A4DE4ED81D}"/>
              </a:ext>
            </a:extLst>
          </p:cNvPr>
          <p:cNvSpPr/>
          <p:nvPr/>
        </p:nvSpPr>
        <p:spPr>
          <a:xfrm>
            <a:off x="5013505" y="4440753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Suppliers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5CD7E6-C558-5CFA-DE93-FAFDCF1287F9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rot="5400000" flipH="1" flipV="1">
            <a:off x="1859613" y="3392795"/>
            <a:ext cx="570273" cy="87017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2080B9-7AB1-DD0A-81F3-AF5B6BA03309}"/>
              </a:ext>
            </a:extLst>
          </p:cNvPr>
          <p:cNvSpPr/>
          <p:nvPr/>
        </p:nvSpPr>
        <p:spPr>
          <a:xfrm>
            <a:off x="5763299" y="225430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Marketing </a:t>
            </a:r>
          </a:p>
          <a:p>
            <a:pPr algn="ctr"/>
            <a:r>
              <a:rPr lang="en-CA" dirty="0"/>
              <a:t>Rep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5412F9-C70C-4D52-77F5-5688B3514956}"/>
              </a:ext>
            </a:extLst>
          </p:cNvPr>
          <p:cNvSpPr/>
          <p:nvPr/>
        </p:nvSpPr>
        <p:spPr>
          <a:xfrm>
            <a:off x="7711161" y="239311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Sales </a:t>
            </a:r>
          </a:p>
          <a:p>
            <a:pPr algn="ctr"/>
            <a:r>
              <a:rPr lang="en-CA"/>
              <a:t>Rep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B883BCA-76BF-087F-3019-3CF896FDD35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6812113" y="616615"/>
            <a:ext cx="551218" cy="99284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4328BF-EB93-1F2C-77D9-A8AA4DC29385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7792986" y="642472"/>
            <a:ext cx="537337" cy="95501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AF1DA6-F33E-F27E-7F75-366342EA34EB}"/>
              </a:ext>
            </a:extLst>
          </p:cNvPr>
          <p:cNvCxnSpPr>
            <a:cxnSpLocks/>
            <a:stCxn id="76" idx="0"/>
            <a:endCxn id="116" idx="1"/>
          </p:cNvCxnSpPr>
          <p:nvPr/>
        </p:nvCxnSpPr>
        <p:spPr>
          <a:xfrm rot="5400000" flipH="1" flipV="1">
            <a:off x="1685495" y="1394926"/>
            <a:ext cx="474535" cy="10739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41D439-813C-52BC-F689-3954FC4DF095}"/>
              </a:ext>
            </a:extLst>
          </p:cNvPr>
          <p:cNvSpPr/>
          <p:nvPr/>
        </p:nvSpPr>
        <p:spPr>
          <a:xfrm>
            <a:off x="288438" y="5750857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Placement</a:t>
            </a:r>
          </a:p>
          <a:p>
            <a:pPr algn="ctr"/>
            <a:r>
              <a:rPr lang="en-CA" dirty="0"/>
              <a:t>(Machines)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012B8A-C4B4-7F0E-CD33-6FC9ED5403E1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7694588" y="3255716"/>
            <a:ext cx="609739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3D421F-2A96-D45A-1043-066E54751814}"/>
              </a:ext>
            </a:extLst>
          </p:cNvPr>
          <p:cNvSpPr/>
          <p:nvPr/>
        </p:nvSpPr>
        <p:spPr>
          <a:xfrm>
            <a:off x="9072722" y="1883449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Supplier Pay Structure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75EB82-90DD-2EA2-82F3-CD89BE2EBF2D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 rot="5400000">
            <a:off x="9301256" y="2326521"/>
            <a:ext cx="430538" cy="7683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A87940-BE29-01F4-9377-B008D09DEC0B}"/>
              </a:ext>
            </a:extLst>
          </p:cNvPr>
          <p:cNvCxnSpPr>
            <a:cxnSpLocks/>
            <a:stCxn id="116" idx="2"/>
            <a:endCxn id="35" idx="1"/>
          </p:cNvCxnSpPr>
          <p:nvPr/>
        </p:nvCxnSpPr>
        <p:spPr>
          <a:xfrm rot="16200000" flipH="1">
            <a:off x="6085837" y="-797437"/>
            <a:ext cx="188801" cy="578497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46D450-78E5-4613-0EE7-85F3FF08D7AA}"/>
              </a:ext>
            </a:extLst>
          </p:cNvPr>
          <p:cNvSpPr/>
          <p:nvPr/>
        </p:nvSpPr>
        <p:spPr>
          <a:xfrm>
            <a:off x="2965865" y="4433186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Inventory</a:t>
            </a:r>
          </a:p>
          <a:p>
            <a:pPr algn="ctr"/>
            <a:r>
              <a:rPr lang="en-CA" dirty="0"/>
              <a:t>Ownership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0EE327-C075-18F1-82F5-00D99A8AB230}"/>
              </a:ext>
            </a:extLst>
          </p:cNvPr>
          <p:cNvCxnSpPr>
            <a:cxnSpLocks/>
            <a:stCxn id="9" idx="0"/>
            <a:endCxn id="51" idx="2"/>
          </p:cNvCxnSpPr>
          <p:nvPr/>
        </p:nvCxnSpPr>
        <p:spPr>
          <a:xfrm rot="5400000" flipH="1" flipV="1">
            <a:off x="4948492" y="2515091"/>
            <a:ext cx="871469" cy="296472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219F2C-3FBC-2FFD-6467-28657136DE22}"/>
              </a:ext>
            </a:extLst>
          </p:cNvPr>
          <p:cNvSpPr/>
          <p:nvPr/>
        </p:nvSpPr>
        <p:spPr>
          <a:xfrm>
            <a:off x="7087722" y="4448644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Delivery</a:t>
            </a:r>
          </a:p>
          <a:p>
            <a:pPr algn="ctr"/>
            <a:r>
              <a:rPr lang="en-CA" dirty="0"/>
              <a:t>Orders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09C58E-48B2-FCC6-2EE7-2EDA6915380C}"/>
              </a:ext>
            </a:extLst>
          </p:cNvPr>
          <p:cNvCxnSpPr>
            <a:cxnSpLocks/>
            <a:stCxn id="27" idx="0"/>
            <a:endCxn id="51" idx="2"/>
          </p:cNvCxnSpPr>
          <p:nvPr/>
        </p:nvCxnSpPr>
        <p:spPr>
          <a:xfrm rot="16200000" flipV="1">
            <a:off x="7001692" y="3426614"/>
            <a:ext cx="886927" cy="115713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AF3D8DE-C5D9-1202-542F-F810F7907D70}"/>
              </a:ext>
            </a:extLst>
          </p:cNvPr>
          <p:cNvSpPr/>
          <p:nvPr/>
        </p:nvSpPr>
        <p:spPr>
          <a:xfrm>
            <a:off x="9317054" y="3979187"/>
            <a:ext cx="2258421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Delivery</a:t>
            </a:r>
          </a:p>
          <a:p>
            <a:pPr algn="ctr"/>
            <a:r>
              <a:rPr lang="en-CA" dirty="0"/>
              <a:t>Orders Items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67F841D-6926-7995-D536-318056A4DC83}"/>
              </a:ext>
            </a:extLst>
          </p:cNvPr>
          <p:cNvCxnSpPr>
            <a:cxnSpLocks/>
            <a:stCxn id="43" idx="2"/>
            <a:endCxn id="27" idx="3"/>
          </p:cNvCxnSpPr>
          <p:nvPr/>
        </p:nvCxnSpPr>
        <p:spPr>
          <a:xfrm rot="5400000">
            <a:off x="9639663" y="3984837"/>
            <a:ext cx="126662" cy="148654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69FED49-3047-7EFA-368D-F077AE3A497C}"/>
              </a:ext>
            </a:extLst>
          </p:cNvPr>
          <p:cNvCxnSpPr>
            <a:cxnSpLocks/>
            <a:stCxn id="43" idx="0"/>
            <a:endCxn id="57" idx="3"/>
          </p:cNvCxnSpPr>
          <p:nvPr/>
        </p:nvCxnSpPr>
        <p:spPr>
          <a:xfrm rot="16200000" flipV="1">
            <a:off x="9841561" y="3374483"/>
            <a:ext cx="723471" cy="4859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E52EA9-D9F4-D636-1671-4458A0519A71}"/>
              </a:ext>
            </a:extLst>
          </p:cNvPr>
          <p:cNvSpPr/>
          <p:nvPr/>
        </p:nvSpPr>
        <p:spPr>
          <a:xfrm>
            <a:off x="690995" y="1579418"/>
            <a:ext cx="5352199" cy="5183905"/>
          </a:xfrm>
          <a:prstGeom prst="roundRect">
            <a:avLst/>
          </a:prstGeom>
          <a:solidFill>
            <a:srgbClr val="FFCCC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cTicketInventory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Add Inventory Methods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Validate</a:t>
            </a:r>
            <a:r>
              <a:rPr lang="en-US" sz="1200" dirty="0">
                <a:solidFill>
                  <a:schemeClr val="tx1"/>
                </a:solidFill>
              </a:rPr>
              <a:t>(Invoice #) (Order Enter)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GetGameInfo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FormId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SerialNumberExists</a:t>
            </a:r>
            <a:r>
              <a:rPr lang="en-US" sz="1200" dirty="0">
                <a:solidFill>
                  <a:schemeClr val="tx1"/>
                </a:solidFill>
              </a:rPr>
              <a:t>(Serial#)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Set Distribution Methods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SubmitDistribution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OrderId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DistributeBox</a:t>
            </a:r>
            <a:r>
              <a:rPr lang="en-US" sz="1200" dirty="0">
                <a:solidFill>
                  <a:schemeClr val="tx1"/>
                </a:solidFill>
              </a:rPr>
              <a:t>(Serial #)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SetInventoryState</a:t>
            </a:r>
            <a:r>
              <a:rPr lang="en-US" sz="1200" dirty="0">
                <a:solidFill>
                  <a:schemeClr val="tx1"/>
                </a:solidFill>
              </a:rPr>
              <a:t>(Serial #)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SetDeliveryOrderState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DeliveryId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GetCurrentDistributionStatus</a:t>
            </a:r>
            <a:r>
              <a:rPr lang="en-US" sz="1200" dirty="0">
                <a:solidFill>
                  <a:schemeClr val="tx1"/>
                </a:solidFill>
              </a:rPr>
              <a:t>(Various)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TransferOwnerShip</a:t>
            </a:r>
            <a:r>
              <a:rPr lang="en-US" sz="1200" dirty="0">
                <a:solidFill>
                  <a:schemeClr val="tx1"/>
                </a:solidFill>
              </a:rPr>
              <a:t>(From, to)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SetLastSaleToBox</a:t>
            </a:r>
            <a:r>
              <a:rPr lang="en-US" sz="1200" dirty="0">
                <a:solidFill>
                  <a:schemeClr val="tx1"/>
                </a:solidFill>
              </a:rPr>
              <a:t>(Serial #) (-- Profit)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RoundItDown</a:t>
            </a:r>
            <a:r>
              <a:rPr lang="en-US" sz="1200" dirty="0">
                <a:solidFill>
                  <a:schemeClr val="tx1"/>
                </a:solidFill>
              </a:rPr>
              <a:t>(Nearest Dolar)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SetUsAsOwner</a:t>
            </a:r>
            <a:r>
              <a:rPr lang="en-US" sz="1200" dirty="0">
                <a:solidFill>
                  <a:schemeClr val="tx1"/>
                </a:solidFill>
              </a:rPr>
              <a:t>(Serial#)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CreditSourceOwner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DebitTargetOwner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SetIntialSupplier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SetBillingStyle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CharityBillingStype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SupplierId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SaleOrderExist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InvoiceExist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662EC-D9F9-6E83-C80A-D9D579EE95F9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Classes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96B49-8670-0E31-38BD-34AEE4C8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43" y="334023"/>
            <a:ext cx="5104386" cy="34538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15488-2C7A-1A01-8350-163B467B9037}"/>
              </a:ext>
            </a:extLst>
          </p:cNvPr>
          <p:cNvSpPr/>
          <p:nvPr/>
        </p:nvSpPr>
        <p:spPr>
          <a:xfrm>
            <a:off x="6447995" y="4259334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Inventory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82904-4DF4-6DCF-56C3-9D36D4493D19}"/>
              </a:ext>
            </a:extLst>
          </p:cNvPr>
          <p:cNvSpPr/>
          <p:nvPr/>
        </p:nvSpPr>
        <p:spPr>
          <a:xfrm>
            <a:off x="7548920" y="5001513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Delivery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4B4CF-4633-5480-70DE-E4B105330511}"/>
              </a:ext>
            </a:extLst>
          </p:cNvPr>
          <p:cNvSpPr/>
          <p:nvPr/>
        </p:nvSpPr>
        <p:spPr>
          <a:xfrm>
            <a:off x="8600277" y="5743691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Distribution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67062-14FA-C45C-132D-74E1024AD7B0}"/>
              </a:ext>
            </a:extLst>
          </p:cNvPr>
          <p:cNvSpPr/>
          <p:nvPr/>
        </p:nvSpPr>
        <p:spPr>
          <a:xfrm>
            <a:off x="8423296" y="4259334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Ownership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D84E31-A558-ECF6-C304-C9CEFAF5DB9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7840243" y="4515956"/>
            <a:ext cx="58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84DB5C4-4928-A9FA-D5CD-7332AE5167C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7103741" y="4812955"/>
            <a:ext cx="485557" cy="4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4A5C1E5-FE0C-E0EB-807F-1C0AFAA4262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8179882" y="5579918"/>
            <a:ext cx="485556" cy="355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4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40760"/>
              </p:ext>
            </p:extLst>
          </p:nvPr>
        </p:nvGraphicFramePr>
        <p:xfrm>
          <a:off x="442452" y="719666"/>
          <a:ext cx="11282516" cy="578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4590969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5680072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Answer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BoxInventory.Status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What are the possible values? Distributed; New?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BoxInventory.Purchaser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Employees?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3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GamePrice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Where does it come from? It does not exist in the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OrderForm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Date: Why do we need it in the Inventory Table if the Distribution table already has that info? Same ideas with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SoldSameMonth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7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the validation rules for: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InitialSupplyStockOwnerID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InitialSupplyStockOwner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TransferDate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CharityDistributedFor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SMACSaleInvoiceNumber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SaleDate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NewSupplyStockOwnerID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NewSupplyStockOwner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4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Let’s talk about Transfer of remaining boxes between charities since we need to find a better way to handle it</a:t>
                      </a:r>
                    </a:p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Statuses: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(Newly Created) -&gt; Active - (Location Check #) -&gt; Paid -&gt; (SMAC Writes a check to Location) -&gt; Reimbursement Check Ready -&gt; (Create Envelop #) -&gt; Enveloped (Populate Date Sent) -&gt; (Update Reimbursement Sent Date) -&gt; Reimbursement Sent (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4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 Commission Calculator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Ticket Value: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=('Distribution Data Entry Form'!F8+'Distribution Data Entry Form'!K7)/'Distribution Data Entry Form’!D8 </a:t>
                      </a:r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2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74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Q&amp;A Section – SMAC</a:t>
            </a:r>
          </a:p>
        </p:txBody>
      </p:sp>
    </p:spTree>
    <p:extLst>
      <p:ext uri="{BB962C8B-B14F-4D97-AF65-F5344CB8AC3E}">
        <p14:creationId xmlns:p14="http://schemas.microsoft.com/office/powerpoint/2010/main" val="5215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57498"/>
              </p:ext>
            </p:extLst>
          </p:nvPr>
        </p:nvGraphicFramePr>
        <p:xfrm>
          <a:off x="442452" y="719666"/>
          <a:ext cx="1128251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6148352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4122689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Scope Definition (PowerPoint)</a:t>
                      </a:r>
                      <a:endParaRPr lang="en-US" dirty="0">
                        <a:solidFill>
                          <a:srgbClr val="62646A"/>
                        </a:solidFill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DONE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 Specification</a:t>
                      </a:r>
                      <a:endParaRPr lang="en-US" b="0" i="0" dirty="0">
                        <a:solidFill>
                          <a:srgbClr val="62646A"/>
                        </a:solidFill>
                        <a:effectLst/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IN-PROGRES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Cases Definitions</a:t>
                      </a:r>
                      <a:endParaRPr lang="en-US" dirty="0">
                        <a:solidFill>
                          <a:srgbClr val="62646A"/>
                        </a:solidFill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Rules Definitions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Reporting and Exports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Design (Architecture)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Coding (Components)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Tests with Live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Production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5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Phase I – Project Backlog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A10B-4533-4969-C51A-3DBC85B9AA68}"/>
              </a:ext>
            </a:extLst>
          </p:cNvPr>
          <p:cNvSpPr txBox="1"/>
          <p:nvPr/>
        </p:nvSpPr>
        <p:spPr>
          <a:xfrm>
            <a:off x="442452" y="338462"/>
            <a:ext cx="11282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PENDING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/ </a:t>
            </a:r>
            <a:r>
              <a:rPr lang="en-US" dirty="0">
                <a:solidFill>
                  <a:schemeClr val="accent4"/>
                </a:solidFill>
              </a:rPr>
              <a:t>IN-PROGRES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/ DONE</a:t>
            </a:r>
          </a:p>
        </p:txBody>
      </p:sp>
    </p:spTree>
    <p:extLst>
      <p:ext uri="{BB962C8B-B14F-4D97-AF65-F5344CB8AC3E}">
        <p14:creationId xmlns:p14="http://schemas.microsoft.com/office/powerpoint/2010/main" val="355844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0090"/>
              </p:ext>
            </p:extLst>
          </p:nvPr>
        </p:nvGraphicFramePr>
        <p:xfrm>
          <a:off x="451956" y="769954"/>
          <a:ext cx="1128808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uestion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PayPeriod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on ADP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Where do you want me to get the pay period for the ADP file?</a:t>
                      </a:r>
                    </a:p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Josh to provide business rules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FF0000"/>
                          </a:solidFill>
                        </a:rPr>
                        <a:t>ADP Data Mapping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What are the proper data mapping for the ADP files?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Josh to provide proper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ADP File Type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there a way to save ADP files as xlsx?</a:t>
                      </a:r>
                    </a:p>
                    <a:p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Why the employee name comes in different formats? (i.e. Employee: Reese, Aaron J on file 13)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R: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1566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Q&amp;A Section</a:t>
            </a:r>
          </a:p>
        </p:txBody>
      </p:sp>
    </p:spTree>
    <p:extLst>
      <p:ext uri="{BB962C8B-B14F-4D97-AF65-F5344CB8AC3E}">
        <p14:creationId xmlns:p14="http://schemas.microsoft.com/office/powerpoint/2010/main" val="130711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29028"/>
              </p:ext>
            </p:extLst>
          </p:nvPr>
        </p:nvGraphicFramePr>
        <p:xfrm>
          <a:off x="442452" y="719666"/>
          <a:ext cx="11282516" cy="543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3294718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697632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Answer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 with Different Splits for different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it really needed? Your calculator does not take it  into account.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Yes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Petty Cash Process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How does it work? Do you close the petty cash daily by person? How do you see it the process working?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LE002 user case is working 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Daily by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 / Locations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Fee?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Crane = Yes and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TouchTunes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 by default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(Done)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Summary report and move Executive Summary to the top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Executive Summary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Mimic the Receipt Look and feel (box at the bottom)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Lock the split screen even before approval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Put a check if a collection has already been done for that day and stop it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To Location to the name of the bar instead 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No needed anymore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Report by Day / Employee / Bar / Total (Filter either employe or dates)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5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Q&amp;A Section – Union Vending</a:t>
            </a:r>
          </a:p>
        </p:txBody>
      </p:sp>
    </p:spTree>
    <p:extLst>
      <p:ext uri="{BB962C8B-B14F-4D97-AF65-F5344CB8AC3E}">
        <p14:creationId xmlns:p14="http://schemas.microsoft.com/office/powerpoint/2010/main" val="387067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59715"/>
              </p:ext>
            </p:extLst>
          </p:nvPr>
        </p:nvGraphicFramePr>
        <p:xfrm>
          <a:off x="436880" y="670562"/>
          <a:ext cx="1128808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9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159486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Locations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location associated with a charity has a contract that expires every so often therefore needs to me alerted in the Dashboard that it needs to be renewed (</a:t>
                      </a:r>
                      <a:r>
                        <a:rPr lang="en-CA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1566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361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Extra Requirements List</a:t>
            </a:r>
          </a:p>
        </p:txBody>
      </p:sp>
    </p:spTree>
    <p:extLst>
      <p:ext uri="{BB962C8B-B14F-4D97-AF65-F5344CB8AC3E}">
        <p14:creationId xmlns:p14="http://schemas.microsoft.com/office/powerpoint/2010/main" val="413097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53065"/>
              </p:ext>
            </p:extLst>
          </p:nvPr>
        </p:nvGraphicFramePr>
        <p:xfrm>
          <a:off x="442452" y="719666"/>
          <a:ext cx="11282516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6148352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4122689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Splits with no employee Bug. </a:t>
                      </a:r>
                    </a:p>
                    <a:p>
                      <a:pPr marL="0" indent="0">
                        <a:buNone/>
                      </a:pPr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Macan"/>
                          <a:ea typeface="+mn-ea"/>
                          <a:cs typeface="+mn-cs"/>
                        </a:rPr>
                        <a:t>Note: 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I also added the Total Split Box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 -</a:t>
                      </a:r>
                      <a:endParaRPr 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Not Recording the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CheckDate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 and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PayCycle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 &amp; File Name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Splits summaries not showing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Issue Deleting ADP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PayStub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6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56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Issue 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BD925-5121-B4CB-1193-B7E23F603EBF}"/>
              </a:ext>
            </a:extLst>
          </p:cNvPr>
          <p:cNvSpPr txBox="1"/>
          <p:nvPr/>
        </p:nvSpPr>
        <p:spPr>
          <a:xfrm>
            <a:off x="442452" y="338462"/>
            <a:ext cx="11282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PENDING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/ IN-PROGRES </a:t>
            </a:r>
            <a:r>
              <a:rPr lang="en-US" dirty="0">
                <a:solidFill>
                  <a:schemeClr val="accent6"/>
                </a:solidFill>
              </a:rPr>
              <a:t>/ DONE</a:t>
            </a:r>
          </a:p>
        </p:txBody>
      </p:sp>
    </p:spTree>
    <p:extLst>
      <p:ext uri="{BB962C8B-B14F-4D97-AF65-F5344CB8AC3E}">
        <p14:creationId xmlns:p14="http://schemas.microsoft.com/office/powerpoint/2010/main" val="8732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2" descr="Image result for thank you in many languages">
            <a:extLst>
              <a:ext uri="{FF2B5EF4-FFF2-40B4-BE49-F238E27FC236}">
                <a16:creationId xmlns:a16="http://schemas.microsoft.com/office/drawing/2014/main" id="{4C869DF1-05B5-414F-9130-90AF9143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461" y="1313327"/>
            <a:ext cx="3344862" cy="4724400"/>
          </a:xfrm>
          <a:prstGeom prst="rect">
            <a:avLst/>
          </a:prstGeom>
          <a:noFill/>
          <a:ln>
            <a:noFill/>
          </a:ln>
          <a:effectLst>
            <a:softEdge rad="571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945D3-7397-4B4E-AF3F-9B115ABDA228}"/>
              </a:ext>
            </a:extLst>
          </p:cNvPr>
          <p:cNvSpPr txBox="1"/>
          <p:nvPr/>
        </p:nvSpPr>
        <p:spPr>
          <a:xfrm>
            <a:off x="5497850" y="5039713"/>
            <a:ext cx="44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2060"/>
                </a:solidFill>
              </a:rPr>
              <a:t>Turning Ideas into Reality.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5DFAE5B-9859-FB45-AA8D-50FF100A7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3872" y="1695819"/>
            <a:ext cx="246785" cy="2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5982D-EBFE-5B48-BF67-C4BD2ACC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165350"/>
            <a:ext cx="2616200" cy="2527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B9621-9D51-E656-7374-BE7FCF68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1005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536710E-3CEF-317F-20B0-DDA533970610}"/>
              </a:ext>
            </a:extLst>
          </p:cNvPr>
          <p:cNvSpPr/>
          <p:nvPr/>
        </p:nvSpPr>
        <p:spPr>
          <a:xfrm>
            <a:off x="5656255" y="472824"/>
            <a:ext cx="4893464" cy="3880812"/>
          </a:xfrm>
          <a:prstGeom prst="wedgeRoundRectCallout">
            <a:avLst>
              <a:gd name="adj1" fmla="val -118263"/>
              <a:gd name="adj2" fmla="val 394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0" i="0" dirty="0">
              <a:solidFill>
                <a:schemeClr val="tx1"/>
              </a:solidFill>
              <a:effectLst/>
              <a:latin typeface="Macan"/>
            </a:endParaRPr>
          </a:p>
          <a:p>
            <a:pPr algn="ctr"/>
            <a:endParaRPr lang="en-US" sz="2400" b="0" i="0" dirty="0">
              <a:solidFill>
                <a:schemeClr val="tx1"/>
              </a:solidFill>
              <a:effectLst/>
              <a:latin typeface="Macan"/>
            </a:endParaRPr>
          </a:p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Macan"/>
              </a:rPr>
              <a:t>Requirements are described in the Pdf document provided as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acan"/>
              </a:rPr>
              <a:t>wel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acan"/>
              </a:rPr>
              <a:t> as the  Zoom meeting recordings: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dirty="0">
              <a:solidFill>
                <a:srgbClr val="62646A"/>
              </a:solidFill>
              <a:highlight>
                <a:srgbClr val="FAFAFA"/>
              </a:highlight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b="0" i="0" dirty="0">
              <a:solidFill>
                <a:srgbClr val="62646A"/>
              </a:solidFill>
              <a:effectLst/>
              <a:highlight>
                <a:srgbClr val="FAFAFA"/>
              </a:highlight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b="0" i="0" dirty="0">
              <a:solidFill>
                <a:srgbClr val="62646A"/>
              </a:solidFill>
              <a:effectLst/>
              <a:highlight>
                <a:srgbClr val="FAFAFA"/>
              </a:highlight>
              <a:latin typeface="Macan"/>
            </a:endParaRP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D5E72A6D-6696-02C2-BB9E-AE8936C5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186" y="3330462"/>
            <a:ext cx="1794387" cy="1794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82DEC8-C490-53DA-F0F1-86BDA736E703}"/>
              </a:ext>
            </a:extLst>
          </p:cNvPr>
          <p:cNvSpPr txBox="1"/>
          <p:nvPr/>
        </p:nvSpPr>
        <p:spPr>
          <a:xfrm>
            <a:off x="1126134" y="4945474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Josh &amp; Neil</a:t>
            </a:r>
          </a:p>
          <a:p>
            <a:pPr algn="ctr"/>
            <a:r>
              <a:rPr lang="en-US" dirty="0"/>
              <a:t>(Sponsors)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A44F1-68EC-DB8C-7A32-90BAA29E84CA}"/>
              </a:ext>
            </a:extLst>
          </p:cNvPr>
          <p:cNvSpPr txBox="1"/>
          <p:nvPr/>
        </p:nvSpPr>
        <p:spPr>
          <a:xfrm>
            <a:off x="79048" y="36489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s-ES_tradnl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_tradnl" sz="2000" dirty="0" err="1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B3393E-D440-0398-5580-31384CEBD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64986"/>
              </p:ext>
            </p:extLst>
          </p:nvPr>
        </p:nvGraphicFramePr>
        <p:xfrm>
          <a:off x="6695365" y="2847874"/>
          <a:ext cx="2532483" cy="96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362202" imgH="518989" progId="Package">
                  <p:embed/>
                </p:oleObj>
              </mc:Choice>
              <mc:Fallback>
                <p:oleObj name="Packager Shell Object" showAsIcon="1" r:id="rId5" imgW="1362202" imgH="518989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B3393E-D440-0398-5580-31384CEB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5365" y="2847874"/>
                        <a:ext cx="2532483" cy="965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68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29695"/>
              </p:ext>
            </p:extLst>
          </p:nvPr>
        </p:nvGraphicFramePr>
        <p:xfrm>
          <a:off x="451956" y="769954"/>
          <a:ext cx="1128808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uestion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with Different Splits for different locations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it really needed? Your calculator does not take it  into account.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Yes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Petty Cash Process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How does it work? Do you close the petty cash daily by person? How do you see it the process working?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LE002 user case is working 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Daily by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PerDate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Apply Fee?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Crane = Yes and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TouchTunes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Custom Fee Form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Golden Tee Only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449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Q&amp;A Section – Union Vending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DAD0D-071E-DDE1-C6C8-577CCB72A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70236"/>
              </p:ext>
            </p:extLst>
          </p:nvPr>
        </p:nvGraphicFramePr>
        <p:xfrm>
          <a:off x="436880" y="3357353"/>
          <a:ext cx="11288088" cy="61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238669491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285346478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4246002775"/>
                    </a:ext>
                  </a:extLst>
                </a:gridCol>
              </a:tblGrid>
              <a:tr h="61300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Email Attachment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Summary report and move Executive Summary to the top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586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BF33E-DAC1-5A5A-E542-7684AF5F9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4120"/>
              </p:ext>
            </p:extLst>
          </p:nvPr>
        </p:nvGraphicFramePr>
        <p:xfrm>
          <a:off x="467032" y="3970354"/>
          <a:ext cx="1128808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1136512259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1732106873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4172822810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Executive Summary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Mimic the Receipt Look and feel (box at the bottom)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Lock the split screen even before approval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 a check if a collection has already been done for that day and stop it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To Location to the name of the bar instead 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(Pending)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by Day / Employee / Bar / Total (Filter either employe or dates)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1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6BBEAE-146D-D796-E7EC-15C5B454B866}"/>
              </a:ext>
            </a:extLst>
          </p:cNvPr>
          <p:cNvSpPr/>
          <p:nvPr/>
        </p:nvSpPr>
        <p:spPr>
          <a:xfrm>
            <a:off x="5215665" y="568808"/>
            <a:ext cx="1592132" cy="892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Management  Consulting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9C67B-C02C-5023-5841-0314B61C164B}"/>
              </a:ext>
            </a:extLst>
          </p:cNvPr>
          <p:cNvSpPr/>
          <p:nvPr/>
        </p:nvSpPr>
        <p:spPr>
          <a:xfrm>
            <a:off x="7533638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Employees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841FE-85B5-5D78-9833-41A619C7FAA3}"/>
              </a:ext>
            </a:extLst>
          </p:cNvPr>
          <p:cNvSpPr/>
          <p:nvPr/>
        </p:nvSpPr>
        <p:spPr>
          <a:xfrm>
            <a:off x="2509817" y="2588100"/>
            <a:ext cx="1592132" cy="892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Union Vending Machine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BF7AD-F7A9-96C2-E38B-CE884D12C338}"/>
              </a:ext>
            </a:extLst>
          </p:cNvPr>
          <p:cNvSpPr/>
          <p:nvPr/>
        </p:nvSpPr>
        <p:spPr>
          <a:xfrm>
            <a:off x="4314862" y="2593489"/>
            <a:ext cx="1867278" cy="92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Enterprise (ATM Route)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E6208-E2E6-D6F9-74ED-3FC86845E475}"/>
              </a:ext>
            </a:extLst>
          </p:cNvPr>
          <p:cNvSpPr/>
          <p:nvPr/>
        </p:nvSpPr>
        <p:spPr>
          <a:xfrm>
            <a:off x="6445773" y="2607835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Foxglove Group and 75 Baldwin 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76E77-58C6-B999-F3EA-E3EFC61DED6D}"/>
              </a:ext>
            </a:extLst>
          </p:cNvPr>
          <p:cNvSpPr/>
          <p:nvPr/>
        </p:nvSpPr>
        <p:spPr>
          <a:xfrm>
            <a:off x="8371392" y="2607834"/>
            <a:ext cx="1592132" cy="892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u="none" strike="noStrike" baseline="0" dirty="0">
                <a:solidFill>
                  <a:schemeClr val="tx1"/>
                </a:solidFill>
              </a:rPr>
              <a:t>SMAC Distributing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(Bingo)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2033-82B9-6834-FC80-6B8101D0CA6D}"/>
              </a:ext>
            </a:extLst>
          </p:cNvPr>
          <p:cNvSpPr/>
          <p:nvPr/>
        </p:nvSpPr>
        <p:spPr>
          <a:xfrm>
            <a:off x="1576178" y="5584117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A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5D338-3667-238A-8172-264CABB55A16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372244" y="3480985"/>
            <a:ext cx="933639" cy="210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37E143-2C37-320E-A025-6C2C01D63681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372244" y="3500720"/>
            <a:ext cx="4869595" cy="208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89A73-FF02-70F0-A883-0849CC58A529}"/>
              </a:ext>
            </a:extLst>
          </p:cNvPr>
          <p:cNvSpPr/>
          <p:nvPr/>
        </p:nvSpPr>
        <p:spPr>
          <a:xfrm>
            <a:off x="4100156" y="558411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B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1E6131-122D-4627-3AD1-C60B0332E4AD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3305883" y="3480985"/>
            <a:ext cx="1590339" cy="210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B4BBA-3067-A35C-57BF-70A6BB39C8D9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V="1">
            <a:off x="4896222" y="3516399"/>
            <a:ext cx="352279" cy="2067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9B4AF1-0B9F-746F-951E-A2AE3702C15B}"/>
              </a:ext>
            </a:extLst>
          </p:cNvPr>
          <p:cNvCxnSpPr>
            <a:cxnSpLocks/>
          </p:cNvCxnSpPr>
          <p:nvPr/>
        </p:nvCxnSpPr>
        <p:spPr>
          <a:xfrm flipH="1" flipV="1">
            <a:off x="10479891" y="5144397"/>
            <a:ext cx="2240" cy="40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38A6C-0F6D-1C76-0D85-4E5671DD76B5}"/>
              </a:ext>
            </a:extLst>
          </p:cNvPr>
          <p:cNvSpPr/>
          <p:nvPr/>
        </p:nvSpPr>
        <p:spPr>
          <a:xfrm>
            <a:off x="6172274" y="5603852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X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6281C-305F-0A3F-7445-07597E20652B}"/>
              </a:ext>
            </a:extLst>
          </p:cNvPr>
          <p:cNvCxnSpPr>
            <a:cxnSpLocks/>
            <a:stCxn id="28" idx="0"/>
            <a:endCxn id="55" idx="2"/>
          </p:cNvCxnSpPr>
          <p:nvPr/>
        </p:nvCxnSpPr>
        <p:spPr>
          <a:xfrm flipV="1">
            <a:off x="6968340" y="5144397"/>
            <a:ext cx="1769259" cy="459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00F5F0-48F6-81F2-454D-84A1ADB2CEA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6807797" y="380997"/>
            <a:ext cx="725841" cy="63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A078F-63EF-7C96-2DF3-A1A6B67CC486}"/>
              </a:ext>
            </a:extLst>
          </p:cNvPr>
          <p:cNvSpPr/>
          <p:nvPr/>
        </p:nvSpPr>
        <p:spPr>
          <a:xfrm>
            <a:off x="3259566" y="554461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Warehouse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AB199C-8A61-4FE4-3FD0-13060DFBA8FE}"/>
              </a:ext>
            </a:extLst>
          </p:cNvPr>
          <p:cNvCxnSpPr>
            <a:cxnSpLocks/>
            <a:stCxn id="4" idx="1"/>
            <a:endCxn id="44" idx="3"/>
          </p:cNvCxnSpPr>
          <p:nvPr/>
        </p:nvCxnSpPr>
        <p:spPr>
          <a:xfrm flipH="1" flipV="1">
            <a:off x="4851698" y="1000904"/>
            <a:ext cx="363967" cy="1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42916A-CA63-3E09-93B1-08296BCFA262}"/>
              </a:ext>
            </a:extLst>
          </p:cNvPr>
          <p:cNvSpPr/>
          <p:nvPr/>
        </p:nvSpPr>
        <p:spPr>
          <a:xfrm>
            <a:off x="251927" y="3166822"/>
            <a:ext cx="1505858" cy="52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Equipment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02F557-E859-BFCE-A89E-2A38B95C11BA}"/>
              </a:ext>
            </a:extLst>
          </p:cNvPr>
          <p:cNvSpPr/>
          <p:nvPr/>
        </p:nvSpPr>
        <p:spPr>
          <a:xfrm>
            <a:off x="7941533" y="4251512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Charity 1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311957-2253-B7DE-4781-8D2F82B9BFB8}"/>
              </a:ext>
            </a:extLst>
          </p:cNvPr>
          <p:cNvSpPr/>
          <p:nvPr/>
        </p:nvSpPr>
        <p:spPr>
          <a:xfrm>
            <a:off x="9697571" y="4251511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Charity 2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078FD2-61AE-5E43-A3DA-FDC32187CD93}"/>
              </a:ext>
            </a:extLst>
          </p:cNvPr>
          <p:cNvSpPr/>
          <p:nvPr/>
        </p:nvSpPr>
        <p:spPr>
          <a:xfrm>
            <a:off x="9697571" y="558411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Y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C627FF-85BA-8565-6A21-61013B24102E}"/>
              </a:ext>
            </a:extLst>
          </p:cNvPr>
          <p:cNvCxnSpPr>
            <a:cxnSpLocks/>
            <a:stCxn id="55" idx="0"/>
            <a:endCxn id="9" idx="2"/>
          </p:cNvCxnSpPr>
          <p:nvPr/>
        </p:nvCxnSpPr>
        <p:spPr>
          <a:xfrm flipV="1">
            <a:off x="8737599" y="3500719"/>
            <a:ext cx="429859" cy="75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8149E5-2519-111F-1185-54B9B44D8266}"/>
              </a:ext>
            </a:extLst>
          </p:cNvPr>
          <p:cNvCxnSpPr>
            <a:cxnSpLocks/>
          </p:cNvCxnSpPr>
          <p:nvPr/>
        </p:nvCxnSpPr>
        <p:spPr>
          <a:xfrm flipH="1" flipV="1">
            <a:off x="9317618" y="3480985"/>
            <a:ext cx="1162273" cy="770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7AE40-1678-0878-54F7-10392A314E5F}"/>
              </a:ext>
            </a:extLst>
          </p:cNvPr>
          <p:cNvSpPr/>
          <p:nvPr/>
        </p:nvSpPr>
        <p:spPr>
          <a:xfrm>
            <a:off x="7533638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</a:t>
            </a:r>
          </a:p>
          <a:p>
            <a:pPr algn="ctr"/>
            <a:r>
              <a:rPr lang="en-US" sz="1200" dirty="0"/>
              <a:t>(Clients)</a:t>
            </a:r>
            <a:endParaRPr lang="en-CA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D466D8-7EF6-E22B-1B0C-1BF83449F0D5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807797" y="947232"/>
            <a:ext cx="725841" cy="6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5F491-5A23-3F15-DCE6-3B36CE4BB211}"/>
              </a:ext>
            </a:extLst>
          </p:cNvPr>
          <p:cNvSpPr/>
          <p:nvPr/>
        </p:nvSpPr>
        <p:spPr>
          <a:xfrm>
            <a:off x="7533638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</a:t>
            </a:r>
          </a:p>
          <a:p>
            <a:pPr algn="ctr"/>
            <a:r>
              <a:rPr lang="en-US" sz="1200" dirty="0"/>
              <a:t>Vendors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529543-7565-E92A-1D10-03029913DF77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 flipV="1">
            <a:off x="6807797" y="1015251"/>
            <a:ext cx="725841" cy="524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49E56D-9962-D473-CF42-D6CC01DE0317}"/>
              </a:ext>
            </a:extLst>
          </p:cNvPr>
          <p:cNvSpPr/>
          <p:nvPr/>
        </p:nvSpPr>
        <p:spPr>
          <a:xfrm>
            <a:off x="5550649" y="1873615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Units</a:t>
            </a:r>
            <a:endParaRPr lang="en-CA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BF5E-4265-714D-44E0-0CF8DDDFEC50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 flipV="1">
            <a:off x="1757785" y="1000904"/>
            <a:ext cx="1501781" cy="242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8A5EE-AEE0-994C-9BBD-582823B04484}"/>
              </a:ext>
            </a:extLst>
          </p:cNvPr>
          <p:cNvCxnSpPr>
            <a:cxnSpLocks/>
            <a:stCxn id="49" idx="3"/>
            <a:endCxn id="10" idx="0"/>
          </p:cNvCxnSpPr>
          <p:nvPr/>
        </p:nvCxnSpPr>
        <p:spPr>
          <a:xfrm>
            <a:off x="1757785" y="3429000"/>
            <a:ext cx="614459" cy="21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783E22C-1666-C888-28BE-AF8CFF0E1404}"/>
              </a:ext>
            </a:extLst>
          </p:cNvPr>
          <p:cNvSpPr/>
          <p:nvPr/>
        </p:nvSpPr>
        <p:spPr>
          <a:xfrm>
            <a:off x="9070890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ATM Transactions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F5288C-622B-58DF-2CD4-C6B30E04E489}"/>
              </a:ext>
            </a:extLst>
          </p:cNvPr>
          <p:cNvSpPr/>
          <p:nvPr/>
        </p:nvSpPr>
        <p:spPr>
          <a:xfrm>
            <a:off x="10493637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Properties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B62464-86A0-8465-4126-1F18DE03E985}"/>
              </a:ext>
            </a:extLst>
          </p:cNvPr>
          <p:cNvSpPr/>
          <p:nvPr/>
        </p:nvSpPr>
        <p:spPr>
          <a:xfrm>
            <a:off x="10493637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Tenants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5B4937-4D32-5867-339A-00267998D675}"/>
              </a:ext>
            </a:extLst>
          </p:cNvPr>
          <p:cNvSpPr/>
          <p:nvPr/>
        </p:nvSpPr>
        <p:spPr>
          <a:xfrm>
            <a:off x="7959202" y="5602487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Y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4C31BA-FD54-ACD4-F471-BE0B444D1028}"/>
              </a:ext>
            </a:extLst>
          </p:cNvPr>
          <p:cNvCxnSpPr>
            <a:cxnSpLocks/>
            <a:stCxn id="40" idx="0"/>
            <a:endCxn id="55" idx="2"/>
          </p:cNvCxnSpPr>
          <p:nvPr/>
        </p:nvCxnSpPr>
        <p:spPr>
          <a:xfrm flipH="1" flipV="1">
            <a:off x="8737599" y="5144397"/>
            <a:ext cx="17669" cy="458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E7D624-21FD-6D9D-4E75-E9A39BF6FD35}"/>
              </a:ext>
            </a:extLst>
          </p:cNvPr>
          <p:cNvCxnSpPr>
            <a:cxnSpLocks/>
            <a:stCxn id="49" idx="3"/>
            <a:endCxn id="40" idx="0"/>
          </p:cNvCxnSpPr>
          <p:nvPr/>
        </p:nvCxnSpPr>
        <p:spPr>
          <a:xfrm>
            <a:off x="1757785" y="3429000"/>
            <a:ext cx="6997483" cy="21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07F73-A2DB-ED24-4CD1-7769F3F9AFE9}"/>
              </a:ext>
            </a:extLst>
          </p:cNvPr>
          <p:cNvSpPr/>
          <p:nvPr/>
        </p:nvSpPr>
        <p:spPr>
          <a:xfrm>
            <a:off x="9009145" y="4994019"/>
            <a:ext cx="1376851" cy="770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Reps</a:t>
            </a:r>
          </a:p>
          <a:p>
            <a:pPr algn="ctr"/>
            <a:r>
              <a:rPr lang="en-CA" sz="1200" dirty="0"/>
              <a:t>Sales($)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2C9B8E-0913-4DBB-F121-C01BDD2D29BE}"/>
              </a:ext>
            </a:extLst>
          </p:cNvPr>
          <p:cNvSpPr/>
          <p:nvPr/>
        </p:nvSpPr>
        <p:spPr>
          <a:xfrm>
            <a:off x="5081441" y="1222752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160AB7-AD39-6145-C751-2E35DEBC1720}"/>
              </a:ext>
            </a:extLst>
          </p:cNvPr>
          <p:cNvSpPr/>
          <p:nvPr/>
        </p:nvSpPr>
        <p:spPr>
          <a:xfrm>
            <a:off x="3843260" y="2424179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B23284-C96B-CAFB-4D72-BA9318468494}"/>
              </a:ext>
            </a:extLst>
          </p:cNvPr>
          <p:cNvSpPr/>
          <p:nvPr/>
        </p:nvSpPr>
        <p:spPr>
          <a:xfrm>
            <a:off x="9745932" y="2487789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5D4D407-28E7-CA28-8781-BD1373A8B490}"/>
              </a:ext>
            </a:extLst>
          </p:cNvPr>
          <p:cNvSpPr/>
          <p:nvPr/>
        </p:nvSpPr>
        <p:spPr>
          <a:xfrm>
            <a:off x="6006733" y="2488608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1B2A225-29F5-340A-F1C5-BDC382C8057C}"/>
              </a:ext>
            </a:extLst>
          </p:cNvPr>
          <p:cNvSpPr/>
          <p:nvPr/>
        </p:nvSpPr>
        <p:spPr>
          <a:xfrm>
            <a:off x="7862820" y="2464533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12DC4-20A1-0D73-3C49-836306F90BC0}"/>
              </a:ext>
            </a:extLst>
          </p:cNvPr>
          <p:cNvSpPr/>
          <p:nvPr/>
        </p:nvSpPr>
        <p:spPr>
          <a:xfrm>
            <a:off x="114494" y="6430576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A45E2-C17D-BBFE-B8C8-C0266CB9A781}"/>
              </a:ext>
            </a:extLst>
          </p:cNvPr>
          <p:cNvSpPr txBox="1"/>
          <p:nvPr/>
        </p:nvSpPr>
        <p:spPr>
          <a:xfrm>
            <a:off x="549935" y="639996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Priorities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7E847-AD75-9D3D-B85C-88DEF0802ACD}"/>
              </a:ext>
            </a:extLst>
          </p:cNvPr>
          <p:cNvSpPr txBox="1"/>
          <p:nvPr/>
        </p:nvSpPr>
        <p:spPr>
          <a:xfrm>
            <a:off x="79048" y="36489"/>
            <a:ext cx="2816551" cy="134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s-ES_tradnl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Business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E1A7E-CE6A-0059-5ABB-CA06A6A8762B}"/>
              </a:ext>
            </a:extLst>
          </p:cNvPr>
          <p:cNvSpPr/>
          <p:nvPr/>
        </p:nvSpPr>
        <p:spPr>
          <a:xfrm>
            <a:off x="10493637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F338D-1418-6EA2-87C8-2F87334454D0}"/>
              </a:ext>
            </a:extLst>
          </p:cNvPr>
          <p:cNvSpPr/>
          <p:nvPr/>
        </p:nvSpPr>
        <p:spPr>
          <a:xfrm>
            <a:off x="262025" y="3775789"/>
            <a:ext cx="1495759" cy="308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Equip. Types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60A717-D5F3-7E43-D3DB-DF0B8B80E67C}"/>
              </a:ext>
            </a:extLst>
          </p:cNvPr>
          <p:cNvSpPr/>
          <p:nvPr/>
        </p:nvSpPr>
        <p:spPr>
          <a:xfrm>
            <a:off x="9070890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Sales Reps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F4DE5D-F66B-C6A1-B400-965C1B898781}"/>
              </a:ext>
            </a:extLst>
          </p:cNvPr>
          <p:cNvSpPr/>
          <p:nvPr/>
        </p:nvSpPr>
        <p:spPr>
          <a:xfrm>
            <a:off x="9050264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Commissions</a:t>
            </a:r>
          </a:p>
        </p:txBody>
      </p:sp>
    </p:spTree>
    <p:extLst>
      <p:ext uri="{BB962C8B-B14F-4D97-AF65-F5344CB8AC3E}">
        <p14:creationId xmlns:p14="http://schemas.microsoft.com/office/powerpoint/2010/main" val="1457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20471B-12F8-0F32-7F9F-26072DABCC37}"/>
              </a:ext>
            </a:extLst>
          </p:cNvPr>
          <p:cNvSpPr/>
          <p:nvPr/>
        </p:nvSpPr>
        <p:spPr>
          <a:xfrm>
            <a:off x="4518032" y="472112"/>
            <a:ext cx="4375262" cy="63858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A8D705-1FBA-A4DC-2443-5EE707131398}"/>
              </a:ext>
            </a:extLst>
          </p:cNvPr>
          <p:cNvSpPr/>
          <p:nvPr/>
        </p:nvSpPr>
        <p:spPr>
          <a:xfrm>
            <a:off x="5221147" y="572348"/>
            <a:ext cx="2391860" cy="1027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D952F3-9779-FBDF-E9E1-462CADB04A49}"/>
              </a:ext>
            </a:extLst>
          </p:cNvPr>
          <p:cNvSpPr/>
          <p:nvPr/>
        </p:nvSpPr>
        <p:spPr>
          <a:xfrm>
            <a:off x="429954" y="4278665"/>
            <a:ext cx="3621725" cy="23103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A4AF81E1-0420-3711-EC96-7906C133B252}"/>
              </a:ext>
            </a:extLst>
          </p:cNvPr>
          <p:cNvSpPr/>
          <p:nvPr/>
        </p:nvSpPr>
        <p:spPr>
          <a:xfrm>
            <a:off x="5048494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3B0ED6-1292-9178-53A8-8062A267549F}"/>
              </a:ext>
            </a:extLst>
          </p:cNvPr>
          <p:cNvSpPr/>
          <p:nvPr/>
        </p:nvSpPr>
        <p:spPr>
          <a:xfrm rot="10800000">
            <a:off x="3694750" y="5632145"/>
            <a:ext cx="1025858" cy="4413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6E488D-852A-5535-4BAA-092F79C4B9F3}"/>
              </a:ext>
            </a:extLst>
          </p:cNvPr>
          <p:cNvSpPr/>
          <p:nvPr/>
        </p:nvSpPr>
        <p:spPr>
          <a:xfrm>
            <a:off x="1966820" y="4889531"/>
            <a:ext cx="2916000" cy="61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Various Data Entries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07A10A-DC4D-C770-AADA-0CEF38A783A8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Context Diagram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Flowchart: Internal Storage 36">
            <a:extLst>
              <a:ext uri="{FF2B5EF4-FFF2-40B4-BE49-F238E27FC236}">
                <a16:creationId xmlns:a16="http://schemas.microsoft.com/office/drawing/2014/main" id="{FDF33519-1556-C356-EE93-27651818F8B5}"/>
              </a:ext>
            </a:extLst>
          </p:cNvPr>
          <p:cNvSpPr/>
          <p:nvPr/>
        </p:nvSpPr>
        <p:spPr>
          <a:xfrm>
            <a:off x="6849117" y="763810"/>
            <a:ext cx="598145" cy="44962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69DC38-9AEF-41E1-1BC1-DEEDFAF9BAE6}"/>
              </a:ext>
            </a:extLst>
          </p:cNvPr>
          <p:cNvSpPr txBox="1"/>
          <p:nvPr/>
        </p:nvSpPr>
        <p:spPr>
          <a:xfrm>
            <a:off x="6718843" y="1149326"/>
            <a:ext cx="85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Trails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8C433C50-14E9-CD46-27C1-01C6EAA53A84}"/>
              </a:ext>
            </a:extLst>
          </p:cNvPr>
          <p:cNvSpPr/>
          <p:nvPr/>
        </p:nvSpPr>
        <p:spPr>
          <a:xfrm>
            <a:off x="5766470" y="94676"/>
            <a:ext cx="2156056" cy="409693"/>
          </a:xfrm>
          <a:prstGeom prst="wedgeRectCallout">
            <a:avLst>
              <a:gd name="adj1" fmla="val -41806"/>
              <a:gd name="adj2" fmla="val 1130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Access Management to ensure segregation of the duty</a:t>
            </a:r>
          </a:p>
        </p:txBody>
      </p:sp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F23CE0-CCFC-327A-AE69-0A5D9E8861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75" y="395710"/>
            <a:ext cx="571248" cy="539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5E400C7E-5A7F-89A7-7D6E-F7E068FFCB81}"/>
              </a:ext>
            </a:extLst>
          </p:cNvPr>
          <p:cNvSpPr/>
          <p:nvPr/>
        </p:nvSpPr>
        <p:spPr>
          <a:xfrm>
            <a:off x="5397429" y="763810"/>
            <a:ext cx="598145" cy="44962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159AD-AC21-DBE5-8F90-A320826341CE}"/>
              </a:ext>
            </a:extLst>
          </p:cNvPr>
          <p:cNvSpPr txBox="1"/>
          <p:nvPr/>
        </p:nvSpPr>
        <p:spPr>
          <a:xfrm>
            <a:off x="5429953" y="1193641"/>
            <a:ext cx="53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0EC6C9-A1C7-1FFB-35A3-8ADFDBB14600}"/>
              </a:ext>
            </a:extLst>
          </p:cNvPr>
          <p:cNvSpPr txBox="1"/>
          <p:nvPr/>
        </p:nvSpPr>
        <p:spPr>
          <a:xfrm>
            <a:off x="461649" y="5640585"/>
            <a:ext cx="136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Management</a:t>
            </a:r>
          </a:p>
          <a:p>
            <a:pPr algn="ctr"/>
            <a:r>
              <a:rPr lang="en-CA" sz="1600" dirty="0"/>
              <a:t>&amp;</a:t>
            </a:r>
          </a:p>
          <a:p>
            <a:pPr algn="ctr"/>
            <a:r>
              <a:rPr lang="en-CA" sz="1600" dirty="0"/>
              <a:t>Accountant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DB88C4-6768-039C-F2E1-2D7F773BFD56}"/>
              </a:ext>
            </a:extLst>
          </p:cNvPr>
          <p:cNvSpPr txBox="1"/>
          <p:nvPr/>
        </p:nvSpPr>
        <p:spPr>
          <a:xfrm>
            <a:off x="1898419" y="6039497"/>
            <a:ext cx="219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Reports &amp; Dashboard</a:t>
            </a:r>
            <a:endParaRPr lang="en-US" dirty="0"/>
          </a:p>
        </p:txBody>
      </p:sp>
      <p:pic>
        <p:nvPicPr>
          <p:cNvPr id="49" name="Graphic 48" descr="Magnifying glass with solid fill">
            <a:extLst>
              <a:ext uri="{FF2B5EF4-FFF2-40B4-BE49-F238E27FC236}">
                <a16:creationId xmlns:a16="http://schemas.microsoft.com/office/drawing/2014/main" id="{BA32E0AB-07A2-1FE4-1F22-36F2D6ED956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421" y="5630035"/>
            <a:ext cx="539100" cy="5391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2406141C-4696-E095-8926-BB06216CF0EB}"/>
              </a:ext>
            </a:extLst>
          </p:cNvPr>
          <p:cNvSpPr/>
          <p:nvPr/>
        </p:nvSpPr>
        <p:spPr>
          <a:xfrm>
            <a:off x="8425518" y="258465"/>
            <a:ext cx="1907836" cy="627766"/>
          </a:xfrm>
          <a:prstGeom prst="wedgeRectCallout">
            <a:avLst>
              <a:gd name="adj1" fmla="val -106020"/>
              <a:gd name="adj2" fmla="val 745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 Logs to ensure traceability of the user actions in the system</a:t>
            </a:r>
          </a:p>
        </p:txBody>
      </p:sp>
      <p:pic>
        <p:nvPicPr>
          <p:cNvPr id="57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8D801A91-DDB3-A2E7-7E80-3A2F2F19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0" y="4866222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F39757-AC9E-F5E1-7B1E-9CF902B95434}"/>
              </a:ext>
            </a:extLst>
          </p:cNvPr>
          <p:cNvSpPr/>
          <p:nvPr/>
        </p:nvSpPr>
        <p:spPr>
          <a:xfrm>
            <a:off x="407336" y="1578111"/>
            <a:ext cx="3630005" cy="2310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60A87-2812-23F2-16C3-BADB3A5DE355}"/>
              </a:ext>
            </a:extLst>
          </p:cNvPr>
          <p:cNvSpPr txBox="1"/>
          <p:nvPr/>
        </p:nvSpPr>
        <p:spPr>
          <a:xfrm>
            <a:off x="653266" y="3103459"/>
            <a:ext cx="136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CA" sz="1800" dirty="0"/>
              <a:t>Team Members</a:t>
            </a:r>
            <a:endParaRPr lang="en-US" sz="1800" dirty="0"/>
          </a:p>
        </p:txBody>
      </p:sp>
      <p:pic>
        <p:nvPicPr>
          <p:cNvPr id="32" name="Graphic 31" descr="Users with solid fill">
            <a:extLst>
              <a:ext uri="{FF2B5EF4-FFF2-40B4-BE49-F238E27FC236}">
                <a16:creationId xmlns:a16="http://schemas.microsoft.com/office/drawing/2014/main" id="{EEA13134-A718-7DCB-AFC1-4EAEEBFCB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389" y="2190395"/>
            <a:ext cx="1019392" cy="1019392"/>
          </a:xfrm>
          <a:prstGeom prst="rect">
            <a:avLst/>
          </a:prstGeom>
        </p:spPr>
      </p:pic>
      <p:sp>
        <p:nvSpPr>
          <p:cNvPr id="44" name="Arrow: Down 43">
            <a:extLst>
              <a:ext uri="{FF2B5EF4-FFF2-40B4-BE49-F238E27FC236}">
                <a16:creationId xmlns:a16="http://schemas.microsoft.com/office/drawing/2014/main" id="{185C17B2-BE65-8887-C45B-0E48C6D38ECF}"/>
              </a:ext>
            </a:extLst>
          </p:cNvPr>
          <p:cNvSpPr/>
          <p:nvPr/>
        </p:nvSpPr>
        <p:spPr>
          <a:xfrm rot="5400000">
            <a:off x="2148021" y="5577146"/>
            <a:ext cx="347808" cy="6448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B915BC42-F3C7-4EFF-E87E-86F77BC4B447}"/>
              </a:ext>
            </a:extLst>
          </p:cNvPr>
          <p:cNvSpPr txBox="1"/>
          <p:nvPr/>
        </p:nvSpPr>
        <p:spPr>
          <a:xfrm>
            <a:off x="5003619" y="2222379"/>
            <a:ext cx="91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Employees</a:t>
            </a:r>
            <a:endParaRPr lang="en-US" sz="1200" dirty="0"/>
          </a:p>
        </p:txBody>
      </p:sp>
      <p:sp>
        <p:nvSpPr>
          <p:cNvPr id="2063" name="Flowchart: Internal Storage 2062">
            <a:extLst>
              <a:ext uri="{FF2B5EF4-FFF2-40B4-BE49-F238E27FC236}">
                <a16:creationId xmlns:a16="http://schemas.microsoft.com/office/drawing/2014/main" id="{77E084E4-6697-BED5-CB63-AEE0D4F82F32}"/>
              </a:ext>
            </a:extLst>
          </p:cNvPr>
          <p:cNvSpPr/>
          <p:nvPr/>
        </p:nvSpPr>
        <p:spPr>
          <a:xfrm>
            <a:off x="6053811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39C0AE46-43C7-14FE-E25B-15BEA2E32F90}"/>
              </a:ext>
            </a:extLst>
          </p:cNvPr>
          <p:cNvSpPr txBox="1"/>
          <p:nvPr/>
        </p:nvSpPr>
        <p:spPr>
          <a:xfrm>
            <a:off x="6049657" y="222237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Charities</a:t>
            </a:r>
          </a:p>
        </p:txBody>
      </p:sp>
      <p:sp>
        <p:nvSpPr>
          <p:cNvPr id="2065" name="Flowchart: Internal Storage 2064">
            <a:extLst>
              <a:ext uri="{FF2B5EF4-FFF2-40B4-BE49-F238E27FC236}">
                <a16:creationId xmlns:a16="http://schemas.microsoft.com/office/drawing/2014/main" id="{32DA9EA1-78C5-827D-2BE7-7C8E7D166C4E}"/>
              </a:ext>
            </a:extLst>
          </p:cNvPr>
          <p:cNvSpPr/>
          <p:nvPr/>
        </p:nvSpPr>
        <p:spPr>
          <a:xfrm>
            <a:off x="6053811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51877DB-3BCB-8D29-281E-B6D4FBA8B105}"/>
              </a:ext>
            </a:extLst>
          </p:cNvPr>
          <p:cNvSpPr txBox="1"/>
          <p:nvPr/>
        </p:nvSpPr>
        <p:spPr>
          <a:xfrm>
            <a:off x="6000413" y="3011074"/>
            <a:ext cx="83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Properties</a:t>
            </a:r>
            <a:endParaRPr lang="en-US" sz="1200" dirty="0"/>
          </a:p>
        </p:txBody>
      </p:sp>
      <p:sp>
        <p:nvSpPr>
          <p:cNvPr id="2067" name="Flowchart: Internal Storage 2066">
            <a:extLst>
              <a:ext uri="{FF2B5EF4-FFF2-40B4-BE49-F238E27FC236}">
                <a16:creationId xmlns:a16="http://schemas.microsoft.com/office/drawing/2014/main" id="{D970551D-DCFA-46B5-9F30-3E63C4E4768A}"/>
              </a:ext>
            </a:extLst>
          </p:cNvPr>
          <p:cNvSpPr/>
          <p:nvPr/>
        </p:nvSpPr>
        <p:spPr>
          <a:xfrm>
            <a:off x="5048494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955F2C58-F6CD-5D67-C106-F76CBE4CF01A}"/>
              </a:ext>
            </a:extLst>
          </p:cNvPr>
          <p:cNvSpPr txBox="1"/>
          <p:nvPr/>
        </p:nvSpPr>
        <p:spPr>
          <a:xfrm>
            <a:off x="5031258" y="3011074"/>
            <a:ext cx="86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Equipment</a:t>
            </a:r>
          </a:p>
          <a:p>
            <a:pPr algn="ctr"/>
            <a:r>
              <a:rPr lang="en-CA" sz="1200" dirty="0"/>
              <a:t>Types</a:t>
            </a:r>
            <a:endParaRPr lang="en-US" sz="12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4EC3C5-1DBD-C67B-0983-734EDB08E057}"/>
              </a:ext>
            </a:extLst>
          </p:cNvPr>
          <p:cNvSpPr/>
          <p:nvPr/>
        </p:nvSpPr>
        <p:spPr>
          <a:xfrm>
            <a:off x="1966820" y="2330154"/>
            <a:ext cx="2916000" cy="61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Various Data entries</a:t>
            </a:r>
            <a:endParaRPr lang="en-CA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A2FE00-0721-FDF9-EBFD-24530237DC94}"/>
              </a:ext>
            </a:extLst>
          </p:cNvPr>
          <p:cNvGrpSpPr/>
          <p:nvPr/>
        </p:nvGrpSpPr>
        <p:grpSpPr>
          <a:xfrm>
            <a:off x="10529543" y="4038261"/>
            <a:ext cx="1379519" cy="1402279"/>
            <a:chOff x="10543931" y="1822980"/>
            <a:chExt cx="1379519" cy="1402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FB42F3-7E4E-8852-C34C-C4153E0FCD84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Users outline">
              <a:extLst>
                <a:ext uri="{FF2B5EF4-FFF2-40B4-BE49-F238E27FC236}">
                  <a16:creationId xmlns:a16="http://schemas.microsoft.com/office/drawing/2014/main" id="{6A02B9F8-7035-A38A-05B1-D4158810F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202DC7-3638-9481-9497-A3FDE7AAB52B}"/>
                  </a:ext>
                </a:extLst>
              </p14:cNvPr>
              <p14:cNvContentPartPr/>
              <p14:nvPr/>
            </p14:nvContentPartPr>
            <p14:xfrm>
              <a:off x="11453148" y="5186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202DC7-3638-9481-9497-A3FDE7AAB5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44148" y="517754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98CF887-070C-E4B0-5FA8-0F765C3B0EB5}"/>
              </a:ext>
            </a:extLst>
          </p:cNvPr>
          <p:cNvSpPr txBox="1"/>
          <p:nvPr/>
        </p:nvSpPr>
        <p:spPr>
          <a:xfrm>
            <a:off x="10337530" y="5079349"/>
            <a:ext cx="176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Owner</a:t>
            </a:r>
          </a:p>
          <a:p>
            <a:pPr algn="ctr"/>
            <a:r>
              <a:rPr lang="en-CA" sz="1400" dirty="0"/>
              <a:t>(Upper Management)</a:t>
            </a:r>
            <a:endParaRPr lang="en-US" sz="1400" dirty="0"/>
          </a:p>
        </p:txBody>
      </p:sp>
      <p:pic>
        <p:nvPicPr>
          <p:cNvPr id="18" name="Graphic 17" descr="Send with solid fill">
            <a:extLst>
              <a:ext uri="{FF2B5EF4-FFF2-40B4-BE49-F238E27FC236}">
                <a16:creationId xmlns:a16="http://schemas.microsoft.com/office/drawing/2014/main" id="{A6ECAA68-CA94-431B-A210-71A15678A7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72927" y="1720071"/>
            <a:ext cx="561039" cy="5610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5DAD7-0895-1077-59BB-C7CF08C5113F}"/>
              </a:ext>
            </a:extLst>
          </p:cNvPr>
          <p:cNvSpPr txBox="1"/>
          <p:nvPr/>
        </p:nvSpPr>
        <p:spPr>
          <a:xfrm>
            <a:off x="10529543" y="2266623"/>
            <a:ext cx="135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Delivery Reports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8CB09-79ED-E6D5-1E86-2D0190BB2ACB}"/>
              </a:ext>
            </a:extLst>
          </p:cNvPr>
          <p:cNvSpPr txBox="1"/>
          <p:nvPr/>
        </p:nvSpPr>
        <p:spPr>
          <a:xfrm rot="16200000">
            <a:off x="7969980" y="3839750"/>
            <a:ext cx="323730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Dashboard and Reporting Center</a:t>
            </a:r>
          </a:p>
        </p:txBody>
      </p:sp>
      <p:pic>
        <p:nvPicPr>
          <p:cNvPr id="21" name="Picture 2" descr="healthcare dashboard - Google Search | Building management system, Data  visualization, Building management">
            <a:extLst>
              <a:ext uri="{FF2B5EF4-FFF2-40B4-BE49-F238E27FC236}">
                <a16:creationId xmlns:a16="http://schemas.microsoft.com/office/drawing/2014/main" id="{06F9C9B4-A282-8555-4752-D5AA241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78" y="2959768"/>
            <a:ext cx="1831048" cy="10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4F9900-28E4-C5CF-1975-D49143E91759}"/>
                  </a:ext>
                </a:extLst>
              </p14:cNvPr>
              <p14:cNvContentPartPr/>
              <p14:nvPr/>
            </p14:nvContentPartPr>
            <p14:xfrm>
              <a:off x="11447673" y="518654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4F9900-28E4-C5CF-1975-D49143E917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38673" y="517754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Graphic 22" descr="Magnifying glass with solid fill">
            <a:extLst>
              <a:ext uri="{FF2B5EF4-FFF2-40B4-BE49-F238E27FC236}">
                <a16:creationId xmlns:a16="http://schemas.microsoft.com/office/drawing/2014/main" id="{A3FC7A87-5E3E-8B60-9736-4F2D9B1C6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198" y="2635180"/>
            <a:ext cx="380582" cy="380582"/>
          </a:xfrm>
          <a:prstGeom prst="rect">
            <a:avLst/>
          </a:prstGeom>
        </p:spPr>
      </p:pic>
      <p:sp>
        <p:nvSpPr>
          <p:cNvPr id="26" name="Arrow: Down 14">
            <a:extLst>
              <a:ext uri="{FF2B5EF4-FFF2-40B4-BE49-F238E27FC236}">
                <a16:creationId xmlns:a16="http://schemas.microsoft.com/office/drawing/2014/main" id="{20FAC9AB-8876-3315-400E-A6E4C43F2061}"/>
              </a:ext>
            </a:extLst>
          </p:cNvPr>
          <p:cNvSpPr/>
          <p:nvPr/>
        </p:nvSpPr>
        <p:spPr>
          <a:xfrm rot="16200000">
            <a:off x="8633879" y="3832258"/>
            <a:ext cx="614215" cy="35263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D4E468E3-8AAD-12BE-E0E4-6B2AB4D53DC3}"/>
              </a:ext>
            </a:extLst>
          </p:cNvPr>
          <p:cNvSpPr/>
          <p:nvPr/>
        </p:nvSpPr>
        <p:spPr>
          <a:xfrm>
            <a:off x="7052603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64C47-4AC2-6248-9FC6-7FAC503F39BD}"/>
              </a:ext>
            </a:extLst>
          </p:cNvPr>
          <p:cNvSpPr txBox="1"/>
          <p:nvPr/>
        </p:nvSpPr>
        <p:spPr>
          <a:xfrm>
            <a:off x="7041698" y="2222379"/>
            <a:ext cx="7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Locations</a:t>
            </a:r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C38C1BB0-ED19-6551-C7F5-3A6834797317}"/>
              </a:ext>
            </a:extLst>
          </p:cNvPr>
          <p:cNvSpPr/>
          <p:nvPr/>
        </p:nvSpPr>
        <p:spPr>
          <a:xfrm>
            <a:off x="7052603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F378A-A878-3CE2-1D32-812A470F52F2}"/>
              </a:ext>
            </a:extLst>
          </p:cNvPr>
          <p:cNvSpPr txBox="1"/>
          <p:nvPr/>
        </p:nvSpPr>
        <p:spPr>
          <a:xfrm>
            <a:off x="7068403" y="3011074"/>
            <a:ext cx="723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Business</a:t>
            </a:r>
            <a:endParaRPr lang="en-US" sz="1200" dirty="0"/>
          </a:p>
        </p:txBody>
      </p:sp>
      <p:sp>
        <p:nvSpPr>
          <p:cNvPr id="36" name="Flowchart: Internal Storage 35">
            <a:extLst>
              <a:ext uri="{FF2B5EF4-FFF2-40B4-BE49-F238E27FC236}">
                <a16:creationId xmlns:a16="http://schemas.microsoft.com/office/drawing/2014/main" id="{A7DADEDF-E149-21DC-2C17-F700D7B40618}"/>
              </a:ext>
            </a:extLst>
          </p:cNvPr>
          <p:cNvSpPr/>
          <p:nvPr/>
        </p:nvSpPr>
        <p:spPr>
          <a:xfrm>
            <a:off x="5048494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3134E-C777-A5DC-EE3D-C9CF94AE24C3}"/>
              </a:ext>
            </a:extLst>
          </p:cNvPr>
          <p:cNvSpPr txBox="1"/>
          <p:nvPr/>
        </p:nvSpPr>
        <p:spPr>
          <a:xfrm>
            <a:off x="5000801" y="3914787"/>
            <a:ext cx="92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err="1"/>
              <a:t>Equipments</a:t>
            </a:r>
            <a:endParaRPr lang="en-CA" sz="1200" dirty="0"/>
          </a:p>
        </p:txBody>
      </p:sp>
      <p:sp>
        <p:nvSpPr>
          <p:cNvPr id="42" name="Flowchart: Internal Storage 41">
            <a:extLst>
              <a:ext uri="{FF2B5EF4-FFF2-40B4-BE49-F238E27FC236}">
                <a16:creationId xmlns:a16="http://schemas.microsoft.com/office/drawing/2014/main" id="{CF3C6A0E-8C2D-79CE-2C93-5F4A7A955753}"/>
              </a:ext>
            </a:extLst>
          </p:cNvPr>
          <p:cNvSpPr/>
          <p:nvPr/>
        </p:nvSpPr>
        <p:spPr>
          <a:xfrm>
            <a:off x="6053811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ECC65-384B-1DB6-6981-23B8E69DA3EC}"/>
              </a:ext>
            </a:extLst>
          </p:cNvPr>
          <p:cNvSpPr txBox="1"/>
          <p:nvPr/>
        </p:nvSpPr>
        <p:spPr>
          <a:xfrm>
            <a:off x="6027086" y="3914787"/>
            <a:ext cx="778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Inventory</a:t>
            </a:r>
          </a:p>
        </p:txBody>
      </p:sp>
      <p:sp>
        <p:nvSpPr>
          <p:cNvPr id="45" name="Flowchart: Internal Storage 44">
            <a:extLst>
              <a:ext uri="{FF2B5EF4-FFF2-40B4-BE49-F238E27FC236}">
                <a16:creationId xmlns:a16="http://schemas.microsoft.com/office/drawing/2014/main" id="{89BE1EA9-2FAC-6399-C1A2-7F8D99D188B4}"/>
              </a:ext>
            </a:extLst>
          </p:cNvPr>
          <p:cNvSpPr/>
          <p:nvPr/>
        </p:nvSpPr>
        <p:spPr>
          <a:xfrm>
            <a:off x="7052603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15F39C-B641-86DB-FE1B-B4B9B325E120}"/>
              </a:ext>
            </a:extLst>
          </p:cNvPr>
          <p:cNvSpPr txBox="1"/>
          <p:nvPr/>
        </p:nvSpPr>
        <p:spPr>
          <a:xfrm>
            <a:off x="7207865" y="391478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KPIs</a:t>
            </a:r>
          </a:p>
        </p:txBody>
      </p:sp>
      <p:sp>
        <p:nvSpPr>
          <p:cNvPr id="47" name="Flowchart: Internal Storage 46">
            <a:extLst>
              <a:ext uri="{FF2B5EF4-FFF2-40B4-BE49-F238E27FC236}">
                <a16:creationId xmlns:a16="http://schemas.microsoft.com/office/drawing/2014/main" id="{BA8F4C28-9C9C-B785-C617-1E3B1ADA4485}"/>
              </a:ext>
            </a:extLst>
          </p:cNvPr>
          <p:cNvSpPr/>
          <p:nvPr/>
        </p:nvSpPr>
        <p:spPr>
          <a:xfrm>
            <a:off x="5048494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EA9013-466A-F3D9-8616-F837DF3D6227}"/>
              </a:ext>
            </a:extLst>
          </p:cNvPr>
          <p:cNvSpPr txBox="1"/>
          <p:nvPr/>
        </p:nvSpPr>
        <p:spPr>
          <a:xfrm>
            <a:off x="5129137" y="4742672"/>
            <a:ext cx="668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Tenants</a:t>
            </a:r>
          </a:p>
        </p:txBody>
      </p:sp>
      <p:sp>
        <p:nvSpPr>
          <p:cNvPr id="52" name="Flowchart: Internal Storage 51">
            <a:extLst>
              <a:ext uri="{FF2B5EF4-FFF2-40B4-BE49-F238E27FC236}">
                <a16:creationId xmlns:a16="http://schemas.microsoft.com/office/drawing/2014/main" id="{D3156294-E5B1-FF03-4B9C-ED9BD8F13ABD}"/>
              </a:ext>
            </a:extLst>
          </p:cNvPr>
          <p:cNvSpPr/>
          <p:nvPr/>
        </p:nvSpPr>
        <p:spPr>
          <a:xfrm>
            <a:off x="6053811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85CC-5DD3-73FF-D924-62F628FDCA08}"/>
              </a:ext>
            </a:extLst>
          </p:cNvPr>
          <p:cNvSpPr txBox="1"/>
          <p:nvPr/>
        </p:nvSpPr>
        <p:spPr>
          <a:xfrm>
            <a:off x="5998489" y="4742672"/>
            <a:ext cx="83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Sales Reps</a:t>
            </a: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861432F2-B42D-DEBA-9D71-7A84629B4E97}"/>
              </a:ext>
            </a:extLst>
          </p:cNvPr>
          <p:cNvSpPr/>
          <p:nvPr/>
        </p:nvSpPr>
        <p:spPr>
          <a:xfrm>
            <a:off x="7052603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F38F8A-4E32-01F6-DF99-670449B8677E}"/>
              </a:ext>
            </a:extLst>
          </p:cNvPr>
          <p:cNvSpPr txBox="1"/>
          <p:nvPr/>
        </p:nvSpPr>
        <p:spPr>
          <a:xfrm>
            <a:off x="7122585" y="4742672"/>
            <a:ext cx="61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Tickets</a:t>
            </a: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EAF5A0F8-96B3-0A98-6FB2-2D902C9CA71C}"/>
              </a:ext>
            </a:extLst>
          </p:cNvPr>
          <p:cNvSpPr/>
          <p:nvPr/>
        </p:nvSpPr>
        <p:spPr>
          <a:xfrm>
            <a:off x="5048494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9A27ED-BFF0-367D-F72A-F37BE5879F2B}"/>
              </a:ext>
            </a:extLst>
          </p:cNvPr>
          <p:cNvSpPr txBox="1"/>
          <p:nvPr/>
        </p:nvSpPr>
        <p:spPr>
          <a:xfrm>
            <a:off x="5102367" y="55179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Cheques</a:t>
            </a:r>
          </a:p>
        </p:txBody>
      </p:sp>
      <p:sp>
        <p:nvSpPr>
          <p:cNvPr id="59" name="Flowchart: Internal Storage 58">
            <a:extLst>
              <a:ext uri="{FF2B5EF4-FFF2-40B4-BE49-F238E27FC236}">
                <a16:creationId xmlns:a16="http://schemas.microsoft.com/office/drawing/2014/main" id="{D59D5810-EA5B-1843-D151-DB3521497BC0}"/>
              </a:ext>
            </a:extLst>
          </p:cNvPr>
          <p:cNvSpPr/>
          <p:nvPr/>
        </p:nvSpPr>
        <p:spPr>
          <a:xfrm>
            <a:off x="6053811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5CD06E-5B00-5949-A5EA-76B9ECBC0B90}"/>
              </a:ext>
            </a:extLst>
          </p:cNvPr>
          <p:cNvSpPr txBox="1"/>
          <p:nvPr/>
        </p:nvSpPr>
        <p:spPr>
          <a:xfrm>
            <a:off x="6071682" y="5517907"/>
            <a:ext cx="688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Invoices</a:t>
            </a:r>
          </a:p>
        </p:txBody>
      </p:sp>
      <p:sp>
        <p:nvSpPr>
          <p:cNvPr id="61" name="Flowchart: Internal Storage 60">
            <a:extLst>
              <a:ext uri="{FF2B5EF4-FFF2-40B4-BE49-F238E27FC236}">
                <a16:creationId xmlns:a16="http://schemas.microsoft.com/office/drawing/2014/main" id="{3401601B-D997-7D79-B898-75D86CBB522D}"/>
              </a:ext>
            </a:extLst>
          </p:cNvPr>
          <p:cNvSpPr/>
          <p:nvPr/>
        </p:nvSpPr>
        <p:spPr>
          <a:xfrm>
            <a:off x="7052603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CB3BD-1432-1FFF-626A-3355E4025881}"/>
              </a:ext>
            </a:extLst>
          </p:cNvPr>
          <p:cNvSpPr txBox="1"/>
          <p:nvPr/>
        </p:nvSpPr>
        <p:spPr>
          <a:xfrm>
            <a:off x="7074110" y="5517907"/>
            <a:ext cx="71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Receipts</a:t>
            </a:r>
          </a:p>
        </p:txBody>
      </p:sp>
      <p:sp>
        <p:nvSpPr>
          <p:cNvPr id="2048" name="Flowchart: Internal Storage 2047">
            <a:extLst>
              <a:ext uri="{FF2B5EF4-FFF2-40B4-BE49-F238E27FC236}">
                <a16:creationId xmlns:a16="http://schemas.microsoft.com/office/drawing/2014/main" id="{4B8AE7CB-64E8-33FA-2A5D-3CAF9F58BD6E}"/>
              </a:ext>
            </a:extLst>
          </p:cNvPr>
          <p:cNvSpPr/>
          <p:nvPr/>
        </p:nvSpPr>
        <p:spPr>
          <a:xfrm>
            <a:off x="5048494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699D35E0-DD58-A603-D557-1FB56602545C}"/>
              </a:ext>
            </a:extLst>
          </p:cNvPr>
          <p:cNvSpPr txBox="1"/>
          <p:nvPr/>
        </p:nvSpPr>
        <p:spPr>
          <a:xfrm>
            <a:off x="4981279" y="6233804"/>
            <a:ext cx="96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ATM </a:t>
            </a:r>
          </a:p>
          <a:p>
            <a:pPr algn="ctr"/>
            <a:r>
              <a:rPr lang="en-CA" sz="1200" dirty="0"/>
              <a:t>Transactions</a:t>
            </a:r>
          </a:p>
        </p:txBody>
      </p:sp>
      <p:sp>
        <p:nvSpPr>
          <p:cNvPr id="2050" name="Flowchart: Internal Storage 2049">
            <a:extLst>
              <a:ext uri="{FF2B5EF4-FFF2-40B4-BE49-F238E27FC236}">
                <a16:creationId xmlns:a16="http://schemas.microsoft.com/office/drawing/2014/main" id="{D80DAC19-5974-0F45-1259-363A8824EAE1}"/>
              </a:ext>
            </a:extLst>
          </p:cNvPr>
          <p:cNvSpPr/>
          <p:nvPr/>
        </p:nvSpPr>
        <p:spPr>
          <a:xfrm>
            <a:off x="6053811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AF086C4-D823-D2AC-C6B9-18200D40F4AA}"/>
              </a:ext>
            </a:extLst>
          </p:cNvPr>
          <p:cNvSpPr txBox="1"/>
          <p:nvPr/>
        </p:nvSpPr>
        <p:spPr>
          <a:xfrm>
            <a:off x="5998104" y="6233804"/>
            <a:ext cx="8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Employee </a:t>
            </a:r>
          </a:p>
          <a:p>
            <a:pPr algn="ctr"/>
            <a:r>
              <a:rPr lang="en-CA" sz="1200" dirty="0"/>
              <a:t>Time-Offs</a:t>
            </a:r>
          </a:p>
        </p:txBody>
      </p:sp>
      <p:sp>
        <p:nvSpPr>
          <p:cNvPr id="2052" name="Flowchart: Internal Storage 2051">
            <a:extLst>
              <a:ext uri="{FF2B5EF4-FFF2-40B4-BE49-F238E27FC236}">
                <a16:creationId xmlns:a16="http://schemas.microsoft.com/office/drawing/2014/main" id="{C150BC36-9765-A31C-AF8C-7EF371675043}"/>
              </a:ext>
            </a:extLst>
          </p:cNvPr>
          <p:cNvSpPr/>
          <p:nvPr/>
        </p:nvSpPr>
        <p:spPr>
          <a:xfrm>
            <a:off x="7052603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54B2996C-EF24-58D4-BD5B-ED0931693A98}"/>
              </a:ext>
            </a:extLst>
          </p:cNvPr>
          <p:cNvSpPr txBox="1"/>
          <p:nvPr/>
        </p:nvSpPr>
        <p:spPr>
          <a:xfrm>
            <a:off x="7128069" y="6233804"/>
            <a:ext cx="60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Payroll</a:t>
            </a:r>
          </a:p>
          <a:p>
            <a:pPr algn="ctr"/>
            <a:r>
              <a:rPr lang="en-CA" sz="1200" dirty="0"/>
              <a:t>Splits</a:t>
            </a:r>
          </a:p>
        </p:txBody>
      </p:sp>
      <p:sp>
        <p:nvSpPr>
          <p:cNvPr id="2054" name="Flowchart: Internal Storage 2053">
            <a:extLst>
              <a:ext uri="{FF2B5EF4-FFF2-40B4-BE49-F238E27FC236}">
                <a16:creationId xmlns:a16="http://schemas.microsoft.com/office/drawing/2014/main" id="{D1E07E18-2926-4696-3497-9FD19AD62322}"/>
              </a:ext>
            </a:extLst>
          </p:cNvPr>
          <p:cNvSpPr/>
          <p:nvPr/>
        </p:nvSpPr>
        <p:spPr>
          <a:xfrm>
            <a:off x="7929644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904171E5-DC53-D9C3-2655-67C4D23C9A6D}"/>
              </a:ext>
            </a:extLst>
          </p:cNvPr>
          <p:cNvSpPr txBox="1"/>
          <p:nvPr/>
        </p:nvSpPr>
        <p:spPr>
          <a:xfrm>
            <a:off x="7943073" y="2222379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Contacts</a:t>
            </a:r>
          </a:p>
        </p:txBody>
      </p:sp>
      <p:sp>
        <p:nvSpPr>
          <p:cNvPr id="2056" name="Flowchart: Internal Storage 2055">
            <a:extLst>
              <a:ext uri="{FF2B5EF4-FFF2-40B4-BE49-F238E27FC236}">
                <a16:creationId xmlns:a16="http://schemas.microsoft.com/office/drawing/2014/main" id="{FD22E440-FB40-B7AE-170E-A5A8A1D728AD}"/>
              </a:ext>
            </a:extLst>
          </p:cNvPr>
          <p:cNvSpPr/>
          <p:nvPr/>
        </p:nvSpPr>
        <p:spPr>
          <a:xfrm>
            <a:off x="7926411" y="2609047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0F54C8F-9A36-7F1F-8F97-BDBAC53D5968}"/>
              </a:ext>
            </a:extLst>
          </p:cNvPr>
          <p:cNvSpPr txBox="1"/>
          <p:nvPr/>
        </p:nvSpPr>
        <p:spPr>
          <a:xfrm>
            <a:off x="7934199" y="3015383"/>
            <a:ext cx="739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Envelops</a:t>
            </a:r>
          </a:p>
        </p:txBody>
      </p:sp>
    </p:spTree>
    <p:extLst>
      <p:ext uri="{BB962C8B-B14F-4D97-AF65-F5344CB8AC3E}">
        <p14:creationId xmlns:p14="http://schemas.microsoft.com/office/powerpoint/2010/main" val="36956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696C2AF-6E3E-3D62-88CF-F30184B6BD95}"/>
              </a:ext>
            </a:extLst>
          </p:cNvPr>
          <p:cNvSpPr txBox="1"/>
          <p:nvPr/>
        </p:nvSpPr>
        <p:spPr>
          <a:xfrm>
            <a:off x="4648561" y="224612"/>
            <a:ext cx="3567953" cy="36009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>
                <a:solidFill>
                  <a:schemeClr val="accent1"/>
                </a:solidFill>
              </a:rPr>
              <a:t>Scope Definition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sz="1600" b="1" dirty="0"/>
              <a:t>Actors: </a:t>
            </a:r>
            <a:r>
              <a:rPr lang="en-US" sz="1600" dirty="0"/>
              <a:t>Regular Users / Admins</a:t>
            </a:r>
          </a:p>
          <a:p>
            <a:r>
              <a:rPr lang="en-US" sz="1600" b="1" dirty="0"/>
              <a:t>Tables: 25</a:t>
            </a:r>
            <a:endParaRPr lang="en-US" sz="1600" dirty="0"/>
          </a:p>
          <a:p>
            <a:r>
              <a:rPr lang="en-US" sz="1600" b="1" dirty="0"/>
              <a:t>Screens: 30</a:t>
            </a:r>
            <a:endParaRPr lang="en-US" sz="1600" dirty="0"/>
          </a:p>
          <a:p>
            <a:r>
              <a:rPr lang="en-US" sz="1600" b="1" dirty="0"/>
              <a:t>Views: 10</a:t>
            </a:r>
            <a:endParaRPr lang="en-US" sz="1600" dirty="0"/>
          </a:p>
          <a:p>
            <a:r>
              <a:rPr lang="en-US" sz="1600" b="1" dirty="0"/>
              <a:t>KPI Dashboard: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Reports: 20</a:t>
            </a:r>
          </a:p>
          <a:p>
            <a:r>
              <a:rPr lang="en-US" sz="1600" b="1" dirty="0"/>
              <a:t>Authentication Module: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Authorization Module: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Data Imports: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Data Exports: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System Documentation</a:t>
            </a:r>
            <a:r>
              <a:rPr lang="en-US" sz="1600" dirty="0"/>
              <a:t>: Yes</a:t>
            </a:r>
          </a:p>
          <a:p>
            <a:r>
              <a:rPr lang="en-US" sz="1600" b="1" dirty="0"/>
              <a:t>Source code: </a:t>
            </a:r>
            <a:r>
              <a:rPr lang="en-US" sz="1600" dirty="0"/>
              <a:t>Yes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E52EA9-D9F4-D636-1671-4458A0519A71}"/>
              </a:ext>
            </a:extLst>
          </p:cNvPr>
          <p:cNvSpPr/>
          <p:nvPr/>
        </p:nvSpPr>
        <p:spPr>
          <a:xfrm>
            <a:off x="4956349" y="4398095"/>
            <a:ext cx="2952376" cy="11221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Project Cost: </a:t>
            </a:r>
            <a:r>
              <a:rPr lang="en-US" dirty="0">
                <a:solidFill>
                  <a:schemeClr val="tx1"/>
                </a:solidFill>
              </a:rPr>
              <a:t>$3,200 USD$</a:t>
            </a:r>
          </a:p>
          <a:p>
            <a:r>
              <a:rPr lang="en-US" b="1" dirty="0">
                <a:solidFill>
                  <a:srgbClr val="FF0000"/>
                </a:solidFill>
              </a:rPr>
              <a:t>Reviews: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Delivery Time: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Days </a:t>
            </a:r>
          </a:p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0E4BB4-2331-00D3-11AC-7F1E0C2EE1AA}"/>
              </a:ext>
            </a:extLst>
          </p:cNvPr>
          <p:cNvSpPr txBox="1"/>
          <p:nvPr/>
        </p:nvSpPr>
        <p:spPr>
          <a:xfrm>
            <a:off x="3987452" y="5865357"/>
            <a:ext cx="4698780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Remarks: 90</a:t>
            </a:r>
            <a:r>
              <a:rPr lang="en-US" sz="1400" dirty="0"/>
              <a:t> days delivery time is only achievable given PM and/or Client is fully  available to answer questions and Guide Design/Developments decisions timely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662EC-D9F9-6E83-C80A-D9D579EE95F9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Schedule &amp; Cost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C3460F-A403-311F-E291-9EF54999DFC2}"/>
              </a:ext>
            </a:extLst>
          </p:cNvPr>
          <p:cNvSpPr/>
          <p:nvPr/>
        </p:nvSpPr>
        <p:spPr>
          <a:xfrm>
            <a:off x="1400043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7A51F-54DB-78E3-9EBB-D65A56C4903C}"/>
              </a:ext>
            </a:extLst>
          </p:cNvPr>
          <p:cNvSpPr txBox="1"/>
          <p:nvPr/>
        </p:nvSpPr>
        <p:spPr>
          <a:xfrm>
            <a:off x="1411787" y="1601036"/>
            <a:ext cx="146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21F61-938F-319D-F667-9F2CF9EF9766}"/>
              </a:ext>
            </a:extLst>
          </p:cNvPr>
          <p:cNvSpPr/>
          <p:nvPr/>
        </p:nvSpPr>
        <p:spPr>
          <a:xfrm>
            <a:off x="5471798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</a:t>
            </a:r>
            <a:r>
              <a:rPr lang="en-CA" dirty="0">
                <a:solidFill>
                  <a:srgbClr val="FFFF00"/>
                </a:solidFill>
              </a:rPr>
              <a:t>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C2E35-EB44-5B4E-2C52-E8B73DF790BD}"/>
              </a:ext>
            </a:extLst>
          </p:cNvPr>
          <p:cNvSpPr txBox="1"/>
          <p:nvPr/>
        </p:nvSpPr>
        <p:spPr>
          <a:xfrm>
            <a:off x="4671849" y="1543223"/>
            <a:ext cx="280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UAT – User Acceptance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5412A-FC14-5CBC-F7E9-C10CB9097DFD}"/>
              </a:ext>
            </a:extLst>
          </p:cNvPr>
          <p:cNvSpPr/>
          <p:nvPr/>
        </p:nvSpPr>
        <p:spPr>
          <a:xfrm>
            <a:off x="10442294" y="602460"/>
            <a:ext cx="1385912" cy="8751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V1.2.0 (FE)</a:t>
            </a:r>
          </a:p>
          <a:p>
            <a:pPr algn="ctr"/>
            <a:r>
              <a:rPr lang="en-CA" dirty="0"/>
              <a:t>V4.0.0 (BE)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56979-D489-5E78-5C14-579A035C67F2}"/>
              </a:ext>
            </a:extLst>
          </p:cNvPr>
          <p:cNvSpPr txBox="1"/>
          <p:nvPr/>
        </p:nvSpPr>
        <p:spPr>
          <a:xfrm>
            <a:off x="10436425" y="233128"/>
            <a:ext cx="13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Backup Area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4565A8-E616-7689-932F-7DB9FC10D6DC}"/>
              </a:ext>
            </a:extLst>
          </p:cNvPr>
          <p:cNvSpPr/>
          <p:nvPr/>
        </p:nvSpPr>
        <p:spPr>
          <a:xfrm>
            <a:off x="9173462" y="4227790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V4.0.0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8834-4FC5-D5CB-E500-64C82E6E5AF7}"/>
              </a:ext>
            </a:extLst>
          </p:cNvPr>
          <p:cNvSpPr/>
          <p:nvPr/>
        </p:nvSpPr>
        <p:spPr>
          <a:xfrm>
            <a:off x="9096046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V1.2.0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8ACD3C9-F5A9-C551-C4A5-8B198844E70A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 flipV="1">
            <a:off x="10479158" y="1477587"/>
            <a:ext cx="656092" cy="16772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D389F7-B277-C3F3-BD8F-C7A728B7E243}"/>
              </a:ext>
            </a:extLst>
          </p:cNvPr>
          <p:cNvSpPr txBox="1"/>
          <p:nvPr/>
        </p:nvSpPr>
        <p:spPr>
          <a:xfrm>
            <a:off x="3548102" y="74516"/>
            <a:ext cx="482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i="1" dirty="0"/>
              <a:t>Release Management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CD6991-D273-200C-ACE5-E24B47F5E990}"/>
              </a:ext>
            </a:extLst>
          </p:cNvPr>
          <p:cNvSpPr/>
          <p:nvPr/>
        </p:nvSpPr>
        <p:spPr>
          <a:xfrm>
            <a:off x="360887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085A02-8C01-96AD-5623-2488F3FB5352}"/>
              </a:ext>
            </a:extLst>
          </p:cNvPr>
          <p:cNvSpPr/>
          <p:nvPr/>
        </p:nvSpPr>
        <p:spPr>
          <a:xfrm>
            <a:off x="4282168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8D0B94-9911-C8B4-F1D2-324D54067CF1}"/>
              </a:ext>
            </a:extLst>
          </p:cNvPr>
          <p:cNvSpPr/>
          <p:nvPr/>
        </p:nvSpPr>
        <p:spPr>
          <a:xfrm>
            <a:off x="8118137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77D8F-0886-0F5E-09C7-EEC95B2E53BD}"/>
              </a:ext>
            </a:extLst>
          </p:cNvPr>
          <p:cNvSpPr txBox="1"/>
          <p:nvPr/>
        </p:nvSpPr>
        <p:spPr>
          <a:xfrm>
            <a:off x="8899147" y="1571850"/>
            <a:ext cx="188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Production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AE74BF-49BE-AC2D-FFDE-DB93C23EFF0F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10556574" y="1477587"/>
            <a:ext cx="578676" cy="3218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1A65DE-4257-894F-93CC-22BB6E26C190}"/>
              </a:ext>
            </a:extLst>
          </p:cNvPr>
          <p:cNvSpPr/>
          <p:nvPr/>
        </p:nvSpPr>
        <p:spPr>
          <a:xfrm>
            <a:off x="5471798" y="4227790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</a:t>
            </a:r>
            <a:r>
              <a:rPr lang="en-CA" dirty="0">
                <a:solidFill>
                  <a:srgbClr val="FF0000"/>
                </a:solidFill>
              </a:rPr>
              <a:t>15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33127D-775B-85BD-4219-500CE5BFDBFD}"/>
              </a:ext>
            </a:extLst>
          </p:cNvPr>
          <p:cNvSpPr/>
          <p:nvPr/>
        </p:nvSpPr>
        <p:spPr>
          <a:xfrm>
            <a:off x="1400043" y="4404506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V4.0.x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D240C69-8808-2054-DC49-CF4FD07615DE}"/>
              </a:ext>
            </a:extLst>
          </p:cNvPr>
          <p:cNvSpPr/>
          <p:nvPr/>
        </p:nvSpPr>
        <p:spPr>
          <a:xfrm rot="5400000">
            <a:off x="1513915" y="3816384"/>
            <a:ext cx="1219658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B0B36E-A871-982C-CF55-FABCCB970028}"/>
              </a:ext>
            </a:extLst>
          </p:cNvPr>
          <p:cNvCxnSpPr>
            <a:cxnSpLocks/>
            <a:stCxn id="15" idx="2"/>
            <a:endCxn id="34" idx="2"/>
          </p:cNvCxnSpPr>
          <p:nvPr/>
        </p:nvCxnSpPr>
        <p:spPr>
          <a:xfrm rot="5400000">
            <a:off x="5889951" y="1365439"/>
            <a:ext cx="176716" cy="7773419"/>
          </a:xfrm>
          <a:prstGeom prst="bentConnector3">
            <a:avLst>
              <a:gd name="adj1" fmla="val 2293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Left 37">
            <a:extLst>
              <a:ext uri="{FF2B5EF4-FFF2-40B4-BE49-F238E27FC236}">
                <a16:creationId xmlns:a16="http://schemas.microsoft.com/office/drawing/2014/main" id="{E8376FD6-12D3-8D90-2516-62968779F29F}"/>
              </a:ext>
            </a:extLst>
          </p:cNvPr>
          <p:cNvSpPr/>
          <p:nvPr/>
        </p:nvSpPr>
        <p:spPr>
          <a:xfrm>
            <a:off x="7124042" y="4227790"/>
            <a:ext cx="1833937" cy="4045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E771BC-4BEB-3555-B451-DDFAFCEF132F}"/>
              </a:ext>
            </a:extLst>
          </p:cNvPr>
          <p:cNvSpPr/>
          <p:nvPr/>
        </p:nvSpPr>
        <p:spPr>
          <a:xfrm>
            <a:off x="5297360" y="3903861"/>
            <a:ext cx="5640044" cy="1476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A5533861-2951-224E-0182-7B4A98B8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121" y="5533077"/>
            <a:ext cx="799086" cy="79908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2B8ADA6-44C4-4212-C08F-704B1EBEC85E}"/>
              </a:ext>
            </a:extLst>
          </p:cNvPr>
          <p:cNvGrpSpPr/>
          <p:nvPr/>
        </p:nvGrpSpPr>
        <p:grpSpPr>
          <a:xfrm>
            <a:off x="1488870" y="5563814"/>
            <a:ext cx="1236220" cy="1229192"/>
            <a:chOff x="10543931" y="1822980"/>
            <a:chExt cx="1379519" cy="19658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2219D0-67DC-3D2F-0C18-B7582C1E4A9A}"/>
                </a:ext>
              </a:extLst>
            </p:cNvPr>
            <p:cNvSpPr txBox="1"/>
            <p:nvPr/>
          </p:nvSpPr>
          <p:spPr>
            <a:xfrm>
              <a:off x="10560590" y="2855927"/>
              <a:ext cx="1362860" cy="93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Dev Team</a:t>
              </a:r>
              <a:endParaRPr lang="en-US" dirty="0"/>
            </a:p>
          </p:txBody>
        </p:sp>
        <p:pic>
          <p:nvPicPr>
            <p:cNvPr id="47" name="Graphic 46" descr="Users outline">
              <a:extLst>
                <a:ext uri="{FF2B5EF4-FFF2-40B4-BE49-F238E27FC236}">
                  <a16:creationId xmlns:a16="http://schemas.microsoft.com/office/drawing/2014/main" id="{CC92A74B-0DDA-D017-5F10-68A47C101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C5CFC9D-A6C0-904E-57D7-3D80A69A5396}"/>
              </a:ext>
            </a:extLst>
          </p:cNvPr>
          <p:cNvSpPr txBox="1"/>
          <p:nvPr/>
        </p:nvSpPr>
        <p:spPr>
          <a:xfrm>
            <a:off x="5653407" y="6239053"/>
            <a:ext cx="9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Sponsor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67CE94-BA19-FA0F-1788-E3F6AF66B9DE}"/>
              </a:ext>
            </a:extLst>
          </p:cNvPr>
          <p:cNvGrpSpPr/>
          <p:nvPr/>
        </p:nvGrpSpPr>
        <p:grpSpPr>
          <a:xfrm>
            <a:off x="9377785" y="5595100"/>
            <a:ext cx="1236220" cy="1015215"/>
            <a:chOff x="10543931" y="1822980"/>
            <a:chExt cx="1379519" cy="16236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F96748-5954-28F2-3094-28A1D1EB829B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590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Users</a:t>
              </a:r>
              <a:endParaRPr lang="en-US" dirty="0"/>
            </a:p>
          </p:txBody>
        </p:sp>
        <p:pic>
          <p:nvPicPr>
            <p:cNvPr id="51" name="Graphic 50" descr="Users outline">
              <a:extLst>
                <a:ext uri="{FF2B5EF4-FFF2-40B4-BE49-F238E27FC236}">
                  <a16:creationId xmlns:a16="http://schemas.microsoft.com/office/drawing/2014/main" id="{76536A00-33D1-20BE-DC81-21FFCF78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0BFD5C77-C817-F237-94B6-E9A0D0B68264}"/>
              </a:ext>
            </a:extLst>
          </p:cNvPr>
          <p:cNvSpPr/>
          <p:nvPr/>
        </p:nvSpPr>
        <p:spPr>
          <a:xfrm rot="5400000">
            <a:off x="5620069" y="3696189"/>
            <a:ext cx="1059191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8D2D8C22-6E25-8584-4830-3FC100199DE8}"/>
              </a:ext>
            </a:extLst>
          </p:cNvPr>
          <p:cNvSpPr/>
          <p:nvPr/>
        </p:nvSpPr>
        <p:spPr>
          <a:xfrm rot="5400000">
            <a:off x="9282504" y="3749091"/>
            <a:ext cx="1059191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D0BBA58-A36C-ACAD-7C2D-080CF3567F37}"/>
              </a:ext>
            </a:extLst>
          </p:cNvPr>
          <p:cNvSpPr/>
          <p:nvPr/>
        </p:nvSpPr>
        <p:spPr>
          <a:xfrm>
            <a:off x="7305702" y="2859511"/>
            <a:ext cx="1477676" cy="724134"/>
          </a:xfrm>
          <a:prstGeom prst="rightArrow">
            <a:avLst>
              <a:gd name="adj1" fmla="val 50000"/>
              <a:gd name="adj2" fmla="val 45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</a:t>
            </a:r>
            <a:r>
              <a:rPr lang="en-CA" dirty="0">
                <a:solidFill>
                  <a:srgbClr val="FFFF00"/>
                </a:solidFill>
              </a:rPr>
              <a:t>34</a:t>
            </a:r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87520D9-1FC0-CAB6-1A05-C0DFA3437EEB}"/>
              </a:ext>
            </a:extLst>
          </p:cNvPr>
          <p:cNvSpPr/>
          <p:nvPr/>
        </p:nvSpPr>
        <p:spPr>
          <a:xfrm>
            <a:off x="7312686" y="4642137"/>
            <a:ext cx="1477676" cy="724134"/>
          </a:xfrm>
          <a:prstGeom prst="rightArrow">
            <a:avLst>
              <a:gd name="adj1" fmla="val 50000"/>
              <a:gd name="adj2" fmla="val 45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V4.0.</a:t>
            </a:r>
            <a:r>
              <a:rPr lang="en-CA" dirty="0">
                <a:solidFill>
                  <a:srgbClr val="FF0000"/>
                </a:solidFill>
              </a:rPr>
              <a:t>15</a:t>
            </a:r>
            <a:endParaRPr lang="en-US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08CEDF5-0919-3319-5543-D8331A21DC18}"/>
              </a:ext>
            </a:extLst>
          </p:cNvPr>
          <p:cNvSpPr/>
          <p:nvPr/>
        </p:nvSpPr>
        <p:spPr>
          <a:xfrm>
            <a:off x="3573192" y="3660702"/>
            <a:ext cx="1077618" cy="69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E5769-031C-A8BD-3BCC-8F28B6DFC231}"/>
              </a:ext>
            </a:extLst>
          </p:cNvPr>
          <p:cNvSpPr/>
          <p:nvPr/>
        </p:nvSpPr>
        <p:spPr>
          <a:xfrm>
            <a:off x="3693294" y="2422375"/>
            <a:ext cx="1033206" cy="922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1080AA-8B22-7E05-48AB-8F5C3E6F8822}"/>
              </a:ext>
            </a:extLst>
          </p:cNvPr>
          <p:cNvSpPr/>
          <p:nvPr/>
        </p:nvSpPr>
        <p:spPr>
          <a:xfrm>
            <a:off x="6096000" y="3489342"/>
            <a:ext cx="1822174" cy="1166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Employee Payout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7937C-6A8C-5D25-F36B-2B4A8EBE5B62}"/>
              </a:ext>
            </a:extLst>
          </p:cNvPr>
          <p:cNvSpPr/>
          <p:nvPr/>
        </p:nvSpPr>
        <p:spPr>
          <a:xfrm>
            <a:off x="8940282" y="1962342"/>
            <a:ext cx="1822174" cy="1166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70B4F2-647E-A4DA-A6F2-79336F325878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8412820" y="2633888"/>
            <a:ext cx="943905" cy="1933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557F7-227C-E7F8-853C-0C723F71F509}"/>
              </a:ext>
            </a:extLst>
          </p:cNvPr>
          <p:cNvSpPr txBox="1"/>
          <p:nvPr/>
        </p:nvSpPr>
        <p:spPr>
          <a:xfrm>
            <a:off x="4317622" y="4919525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Quicken</a:t>
            </a:r>
            <a:endParaRPr lang="en-US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6B03AC2-F40F-1923-B88C-D6AECF205BA0}"/>
              </a:ext>
            </a:extLst>
          </p:cNvPr>
          <p:cNvSpPr/>
          <p:nvPr/>
        </p:nvSpPr>
        <p:spPr>
          <a:xfrm>
            <a:off x="5343519" y="2612531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352EF-F12D-BA1A-9258-1CA7EB5CB86B}"/>
              </a:ext>
            </a:extLst>
          </p:cNvPr>
          <p:cNvSpPr txBox="1"/>
          <p:nvPr/>
        </p:nvSpPr>
        <p:spPr>
          <a:xfrm>
            <a:off x="871268" y="3150923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Employees</a:t>
            </a:r>
            <a:endParaRPr lang="en-US" dirty="0"/>
          </a:p>
        </p:txBody>
      </p:sp>
      <p:pic>
        <p:nvPicPr>
          <p:cNvPr id="2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1BB9C80E-4036-4136-8016-5F4F011B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99" y="5608019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3D2E44-435B-3F73-3CF5-8365A6C2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15" y="4488310"/>
            <a:ext cx="867523" cy="8187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275D6-CFC5-6665-F017-81A3FB46A032}"/>
              </a:ext>
            </a:extLst>
          </p:cNvPr>
          <p:cNvSpPr txBox="1"/>
          <p:nvPr/>
        </p:nvSpPr>
        <p:spPr>
          <a:xfrm>
            <a:off x="104512" y="196169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Payroll Utilization Module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01E98-2E4E-B052-D436-30F91B4E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061" y="1322253"/>
            <a:ext cx="818326" cy="8183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8F89B-4D5F-D2E7-DE6A-EAD411AA7600}"/>
              </a:ext>
            </a:extLst>
          </p:cNvPr>
          <p:cNvSpPr txBox="1"/>
          <p:nvPr/>
        </p:nvSpPr>
        <p:spPr>
          <a:xfrm>
            <a:off x="8794348" y="308271"/>
            <a:ext cx="2287751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I use to see what was paid out vs what was set aside for payroll during a monthly cycle. Each Spreadsheet is for each company for the month of May 2024.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88E00-1198-1F13-DB1C-858063C3FB8B}"/>
              </a:ext>
            </a:extLst>
          </p:cNvPr>
          <p:cNvSpPr txBox="1"/>
          <p:nvPr/>
        </p:nvSpPr>
        <p:spPr>
          <a:xfrm>
            <a:off x="7475244" y="5721948"/>
            <a:ext cx="264918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These are the spreadsheets that I use to create paystubs for each employee and calculate how much each company paid them. This data is used inside of the previous attachments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69F7EB-C3B7-62AF-9B0F-AD6548AB34AE}"/>
              </a:ext>
            </a:extLst>
          </p:cNvPr>
          <p:cNvGrpSpPr/>
          <p:nvPr/>
        </p:nvGrpSpPr>
        <p:grpSpPr>
          <a:xfrm>
            <a:off x="874815" y="2193877"/>
            <a:ext cx="1379519" cy="1402279"/>
            <a:chOff x="10543931" y="1822980"/>
            <a:chExt cx="1379519" cy="14022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12E71D-3001-93BC-3FD7-9035244EDAD4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Users outline">
              <a:extLst>
                <a:ext uri="{FF2B5EF4-FFF2-40B4-BE49-F238E27FC236}">
                  <a16:creationId xmlns:a16="http://schemas.microsoft.com/office/drawing/2014/main" id="{28D1F441-AC6F-7A74-5D56-0F87B9CC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29" name="Arrow: Left 28">
            <a:extLst>
              <a:ext uri="{FF2B5EF4-FFF2-40B4-BE49-F238E27FC236}">
                <a16:creationId xmlns:a16="http://schemas.microsoft.com/office/drawing/2014/main" id="{B1213A71-99AC-6734-ED8B-FCA093CD219A}"/>
              </a:ext>
            </a:extLst>
          </p:cNvPr>
          <p:cNvSpPr/>
          <p:nvPr/>
        </p:nvSpPr>
        <p:spPr>
          <a:xfrm>
            <a:off x="2433240" y="260420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lying Money outline">
            <a:extLst>
              <a:ext uri="{FF2B5EF4-FFF2-40B4-BE49-F238E27FC236}">
                <a16:creationId xmlns:a16="http://schemas.microsoft.com/office/drawing/2014/main" id="{F06F45D0-875C-FAC9-A8DC-ECE451FAB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6024" y="2506982"/>
            <a:ext cx="715379" cy="71537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AEF2F3-5DF8-D8AB-D2E8-680246A1094E}"/>
              </a:ext>
            </a:extLst>
          </p:cNvPr>
          <p:cNvSpPr/>
          <p:nvPr/>
        </p:nvSpPr>
        <p:spPr>
          <a:xfrm>
            <a:off x="4274354" y="5307011"/>
            <a:ext cx="1033206" cy="922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Bx</a:t>
            </a:r>
          </a:p>
          <a:p>
            <a:pPr algn="ctr"/>
            <a:r>
              <a:rPr lang="en-CA" dirty="0"/>
              <a:t>Invoices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A72931C-DB9F-E91B-9CDC-C0498462C5E2}"/>
              </a:ext>
            </a:extLst>
          </p:cNvPr>
          <p:cNvSpPr/>
          <p:nvPr/>
        </p:nvSpPr>
        <p:spPr>
          <a:xfrm>
            <a:off x="2802020" y="543091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8F362AC-D707-3603-0647-8F5AF6CF9F95}"/>
              </a:ext>
            </a:extLst>
          </p:cNvPr>
          <p:cNvSpPr/>
          <p:nvPr/>
        </p:nvSpPr>
        <p:spPr>
          <a:xfrm>
            <a:off x="330928" y="4630720"/>
            <a:ext cx="1146412" cy="111229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 Invoices</a:t>
            </a:r>
            <a:endParaRPr lang="en-US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E302BF6-86C2-A2EA-3821-AB5EB282F04D}"/>
              </a:ext>
            </a:extLst>
          </p:cNvPr>
          <p:cNvSpPr/>
          <p:nvPr/>
        </p:nvSpPr>
        <p:spPr>
          <a:xfrm>
            <a:off x="1554602" y="5213297"/>
            <a:ext cx="1146412" cy="111229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BB Invoices</a:t>
            </a:r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82E2126-4846-818D-816A-151CDFAE1DE8}"/>
              </a:ext>
            </a:extLst>
          </p:cNvPr>
          <p:cNvSpPr/>
          <p:nvPr/>
        </p:nvSpPr>
        <p:spPr>
          <a:xfrm>
            <a:off x="5491350" y="5529430"/>
            <a:ext cx="917354" cy="4781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DC31254-A3B0-038A-BF31-DCD408629F66}"/>
              </a:ext>
            </a:extLst>
          </p:cNvPr>
          <p:cNvSpPr/>
          <p:nvPr/>
        </p:nvSpPr>
        <p:spPr>
          <a:xfrm>
            <a:off x="9011830" y="4177415"/>
            <a:ext cx="917354" cy="4781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41116757-10CF-4AD7-2DEA-E13E9CA0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01" y="2467038"/>
            <a:ext cx="308337" cy="2909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AD9BD60-0AB3-F7A5-C06B-2C4234BEAB53}"/>
              </a:ext>
            </a:extLst>
          </p:cNvPr>
          <p:cNvSpPr/>
          <p:nvPr/>
        </p:nvSpPr>
        <p:spPr>
          <a:xfrm>
            <a:off x="3652837" y="5521121"/>
            <a:ext cx="4886325" cy="113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6D9B-FA29-B9C7-03A9-D68D64B0E861}"/>
              </a:ext>
            </a:extLst>
          </p:cNvPr>
          <p:cNvSpPr/>
          <p:nvPr/>
        </p:nvSpPr>
        <p:spPr>
          <a:xfrm>
            <a:off x="3891289" y="5911224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5EBBF45-730D-4934-B782-FAEE70597F7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564251" y="2740907"/>
            <a:ext cx="358937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566536-7AF2-82F2-DD8C-AF688382FB0D}"/>
              </a:ext>
            </a:extLst>
          </p:cNvPr>
          <p:cNvCxnSpPr>
            <a:cxnSpLocks/>
            <a:stCxn id="145" idx="0"/>
            <a:endCxn id="14" idx="2"/>
          </p:cNvCxnSpPr>
          <p:nvPr/>
        </p:nvCxnSpPr>
        <p:spPr>
          <a:xfrm rot="16200000" flipV="1">
            <a:off x="6368634" y="3902193"/>
            <a:ext cx="846992" cy="9682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290A5-3E42-912F-92C8-98D1F722712A}"/>
              </a:ext>
            </a:extLst>
          </p:cNvPr>
          <p:cNvSpPr/>
          <p:nvPr/>
        </p:nvSpPr>
        <p:spPr>
          <a:xfrm>
            <a:off x="6591299" y="5911223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Types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D52AB7-8D2A-4E8E-FC35-95BEEEAE046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307712" y="6156259"/>
            <a:ext cx="12835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50EB33-9903-0D0F-6787-E5216671532B}"/>
              </a:ext>
            </a:extLst>
          </p:cNvPr>
          <p:cNvSpPr/>
          <p:nvPr/>
        </p:nvSpPr>
        <p:spPr>
          <a:xfrm>
            <a:off x="750753" y="1915112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Line of Businesses</a:t>
            </a:r>
          </a:p>
          <a:p>
            <a:pPr algn="ctr"/>
            <a:r>
              <a:rPr lang="en-CA" sz="1000" dirty="0"/>
              <a:t>(Divisions)</a:t>
            </a:r>
            <a:endParaRPr lang="en-US" sz="10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13" idx="1"/>
            <a:endCxn id="80" idx="3"/>
          </p:cNvCxnSpPr>
          <p:nvPr/>
        </p:nvCxnSpPr>
        <p:spPr>
          <a:xfrm rot="10800000">
            <a:off x="4810179" y="2286610"/>
            <a:ext cx="1225328" cy="2979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uble Brace 76">
            <a:extLst>
              <a:ext uri="{FF2B5EF4-FFF2-40B4-BE49-F238E27FC236}">
                <a16:creationId xmlns:a16="http://schemas.microsoft.com/office/drawing/2014/main" id="{4CEB7B2F-B546-C4CD-1E71-F46F109CB7A1}"/>
              </a:ext>
            </a:extLst>
          </p:cNvPr>
          <p:cNvSpPr/>
          <p:nvPr/>
        </p:nvSpPr>
        <p:spPr>
          <a:xfrm>
            <a:off x="114560" y="3595275"/>
            <a:ext cx="2014126" cy="10137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E68D15-4B08-741A-D911-85EBC8AA641D}"/>
              </a:ext>
            </a:extLst>
          </p:cNvPr>
          <p:cNvSpPr txBox="1"/>
          <p:nvPr/>
        </p:nvSpPr>
        <p:spPr>
          <a:xfrm>
            <a:off x="211419" y="3604959"/>
            <a:ext cx="177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 Union Vending Machine</a:t>
            </a:r>
          </a:p>
          <a:p>
            <a:pPr algn="ctr"/>
            <a:r>
              <a:rPr lang="en-US" sz="1000" dirty="0"/>
              <a:t>SM Enterprise</a:t>
            </a:r>
          </a:p>
          <a:p>
            <a:pPr algn="ctr"/>
            <a:r>
              <a:rPr lang="en-US" sz="1000" dirty="0"/>
              <a:t>64 Foxglove Group</a:t>
            </a:r>
          </a:p>
          <a:p>
            <a:pPr algn="ctr"/>
            <a:r>
              <a:rPr lang="en-US" sz="1000" dirty="0"/>
              <a:t>75 Baldwin Park</a:t>
            </a:r>
          </a:p>
          <a:p>
            <a:pPr algn="ctr"/>
            <a:r>
              <a:rPr lang="en-US" sz="1000" b="0" i="1" u="none" strike="noStrike" baseline="0" dirty="0"/>
              <a:t>SMAC Distributing</a:t>
            </a:r>
            <a:endParaRPr lang="en-CA" sz="1000" dirty="0"/>
          </a:p>
          <a:p>
            <a:pPr algn="ctr"/>
            <a:endParaRPr 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20F7D4-9926-6AFF-6B95-25C053AB4580}"/>
              </a:ext>
            </a:extLst>
          </p:cNvPr>
          <p:cNvSpPr txBox="1"/>
          <p:nvPr/>
        </p:nvSpPr>
        <p:spPr>
          <a:xfrm>
            <a:off x="3652837" y="5566318"/>
            <a:ext cx="488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Authorization and Authentication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6035507" y="2071368"/>
            <a:ext cx="1416423" cy="4900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Employees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5972598" y="2920376"/>
            <a:ext cx="1542239" cy="606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Payroll Entries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0560B75-2C5F-D9E6-8D19-6A5D79F745CD}"/>
              </a:ext>
            </a:extLst>
          </p:cNvPr>
          <p:cNvSpPr/>
          <p:nvPr/>
        </p:nvSpPr>
        <p:spPr>
          <a:xfrm>
            <a:off x="6095999" y="4374101"/>
            <a:ext cx="1489086" cy="606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  <a:r>
              <a:rPr lang="en-CA" err="1"/>
              <a:t>Payrool</a:t>
            </a:r>
            <a:r>
              <a:rPr lang="en-CA"/>
              <a:t> Splits</a:t>
            </a:r>
            <a:endParaRPr lang="en-US" dirty="0"/>
          </a:p>
        </p:txBody>
      </p:sp>
      <p:sp>
        <p:nvSpPr>
          <p:cNvPr id="40" name="Double Brace 39">
            <a:extLst>
              <a:ext uri="{FF2B5EF4-FFF2-40B4-BE49-F238E27FC236}">
                <a16:creationId xmlns:a16="http://schemas.microsoft.com/office/drawing/2014/main" id="{6EDF7AC0-F569-6651-F3A2-2EB7BEF9C08D}"/>
              </a:ext>
            </a:extLst>
          </p:cNvPr>
          <p:cNvSpPr/>
          <p:nvPr/>
        </p:nvSpPr>
        <p:spPr>
          <a:xfrm>
            <a:off x="7686683" y="3643491"/>
            <a:ext cx="1704955" cy="9837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94949-7D22-E7FC-80A7-A04D26F6A89E}"/>
              </a:ext>
            </a:extLst>
          </p:cNvPr>
          <p:cNvSpPr txBox="1"/>
          <p:nvPr/>
        </p:nvSpPr>
        <p:spPr>
          <a:xfrm>
            <a:off x="7804328" y="3858386"/>
            <a:ext cx="146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Tax to be paid by Business to Different States by Period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Payroll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2DDB3178-A174-7C19-610F-1D3120D2C6A3}"/>
              </a:ext>
            </a:extLst>
          </p:cNvPr>
          <p:cNvSpPr/>
          <p:nvPr/>
        </p:nvSpPr>
        <p:spPr>
          <a:xfrm>
            <a:off x="4231639" y="2804782"/>
            <a:ext cx="1704955" cy="9837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A45C3-2E8A-8634-E44F-74491FE2AEBF}"/>
              </a:ext>
            </a:extLst>
          </p:cNvPr>
          <p:cNvSpPr txBox="1"/>
          <p:nvPr/>
        </p:nvSpPr>
        <p:spPr>
          <a:xfrm>
            <a:off x="4376225" y="2942733"/>
            <a:ext cx="146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Bi-Weekly entry by Employee by Line Of Business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9F19E-755E-8FA7-A65C-05660E1E16DC}"/>
              </a:ext>
            </a:extLst>
          </p:cNvPr>
          <p:cNvSpPr txBox="1"/>
          <p:nvPr/>
        </p:nvSpPr>
        <p:spPr>
          <a:xfrm>
            <a:off x="5634588" y="348522"/>
            <a:ext cx="6110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1. Employee contact information, time off, </a:t>
            </a:r>
          </a:p>
          <a:p>
            <a:r>
              <a:rPr lang="en-US" sz="1200" dirty="0"/>
              <a:t>pay, Logins, and permissions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8489574" y="2082343"/>
            <a:ext cx="1804128" cy="5360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Time-Off-Table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7451930" y="2316404"/>
            <a:ext cx="1037644" cy="3396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B838E-709B-0A03-891F-C79925AAF9A1}"/>
              </a:ext>
            </a:extLst>
          </p:cNvPr>
          <p:cNvSpPr/>
          <p:nvPr/>
        </p:nvSpPr>
        <p:spPr>
          <a:xfrm>
            <a:off x="5936594" y="929313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Payment Methods</a:t>
            </a:r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8" idx="2"/>
            <a:endCxn id="13" idx="0"/>
          </p:cNvCxnSpPr>
          <p:nvPr/>
        </p:nvCxnSpPr>
        <p:spPr>
          <a:xfrm rot="16200000" flipH="1">
            <a:off x="6519299" y="1846948"/>
            <a:ext cx="418652" cy="3018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D3E4F68-977F-3C60-8AA4-8A762253B50D}"/>
              </a:ext>
            </a:extLst>
          </p:cNvPr>
          <p:cNvSpPr/>
          <p:nvPr/>
        </p:nvSpPr>
        <p:spPr>
          <a:xfrm>
            <a:off x="3256304" y="1924908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 dirty="0"/>
              <a:t>BA – DD -  80%</a:t>
            </a:r>
          </a:p>
          <a:p>
            <a:pPr algn="ctr"/>
            <a:r>
              <a:rPr lang="en-CA" sz="1000" dirty="0"/>
              <a:t>BB – DD - 20%</a:t>
            </a:r>
          </a:p>
          <a:p>
            <a:pPr algn="ctr"/>
            <a:r>
              <a:rPr lang="en-CA" sz="1000" dirty="0"/>
              <a:t>BA – MM – 50%</a:t>
            </a:r>
          </a:p>
          <a:p>
            <a:pPr algn="ctr"/>
            <a:r>
              <a:rPr lang="en-CA" sz="1000" dirty="0"/>
              <a:t>BB – MM – 50%</a:t>
            </a:r>
            <a:endParaRPr lang="en-US" sz="10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6515736-FFD8-327D-6187-84474B16453D}"/>
              </a:ext>
            </a:extLst>
          </p:cNvPr>
          <p:cNvCxnSpPr>
            <a:cxnSpLocks/>
            <a:stCxn id="80" idx="1"/>
            <a:endCxn id="6" idx="3"/>
          </p:cNvCxnSpPr>
          <p:nvPr/>
        </p:nvCxnSpPr>
        <p:spPr>
          <a:xfrm rot="10800000">
            <a:off x="2304628" y="2276814"/>
            <a:ext cx="951676" cy="97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E592513-6D35-43B8-1121-A1D3F51A92DC}"/>
              </a:ext>
            </a:extLst>
          </p:cNvPr>
          <p:cNvSpPr/>
          <p:nvPr/>
        </p:nvSpPr>
        <p:spPr>
          <a:xfrm>
            <a:off x="3933757" y="4561656"/>
            <a:ext cx="1489086" cy="60673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Invoice Details</a:t>
            </a:r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7E082FF-FA78-1166-1CD1-01A82AFA1417}"/>
              </a:ext>
            </a:extLst>
          </p:cNvPr>
          <p:cNvSpPr/>
          <p:nvPr/>
        </p:nvSpPr>
        <p:spPr>
          <a:xfrm>
            <a:off x="2547162" y="3667814"/>
            <a:ext cx="1489086" cy="60673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Invoice Items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EB8E206-7549-F9EC-E609-B206DD30E773}"/>
              </a:ext>
            </a:extLst>
          </p:cNvPr>
          <p:cNvCxnSpPr>
            <a:cxnSpLocks/>
            <a:stCxn id="90" idx="3"/>
            <a:endCxn id="145" idx="1"/>
          </p:cNvCxnSpPr>
          <p:nvPr/>
        </p:nvCxnSpPr>
        <p:spPr>
          <a:xfrm flipV="1">
            <a:off x="5422843" y="4677468"/>
            <a:ext cx="673156" cy="18755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2646D3-7877-2823-01C1-8094008DDC5D}"/>
              </a:ext>
            </a:extLst>
          </p:cNvPr>
          <p:cNvSpPr txBox="1"/>
          <p:nvPr/>
        </p:nvSpPr>
        <p:spPr>
          <a:xfrm>
            <a:off x="3209249" y="1670955"/>
            <a:ext cx="1600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/>
              <a:t>Charge Splits</a:t>
            </a:r>
          </a:p>
        </p:txBody>
      </p:sp>
    </p:spTree>
    <p:extLst>
      <p:ext uri="{BB962C8B-B14F-4D97-AF65-F5344CB8AC3E}">
        <p14:creationId xmlns:p14="http://schemas.microsoft.com/office/powerpoint/2010/main" val="191697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556B60E-5D0C-5789-38B8-E706865B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4" y="1590541"/>
            <a:ext cx="11412431" cy="3974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B76335-75DB-1724-EE3C-CFC749BC22FF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Payroll Use Case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2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1640</Words>
  <Application>Microsoft Office PowerPoint</Application>
  <PresentationFormat>Widescreen</PresentationFormat>
  <Paragraphs>446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Macan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Target Innovations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Luiz Estevo</dc:creator>
  <cp:lastModifiedBy>Luiz Break</cp:lastModifiedBy>
  <cp:revision>7</cp:revision>
  <dcterms:created xsi:type="dcterms:W3CDTF">2023-03-15T21:34:06Z</dcterms:created>
  <dcterms:modified xsi:type="dcterms:W3CDTF">2024-11-08T16:11:04Z</dcterms:modified>
  <cp:category>Proposal</cp:category>
</cp:coreProperties>
</file>