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3A4"/>
    <a:srgbClr val="FDBF7B"/>
    <a:srgbClr val="1A1408"/>
    <a:srgbClr val="FECD98"/>
    <a:srgbClr val="FEDDB9"/>
    <a:srgbClr val="4B3916"/>
    <a:srgbClr val="8C6E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1166" y="226"/>
      </p:cViewPr>
      <p:guideLst/>
    </p:cSldViewPr>
  </p:slideViewPr>
  <p:notesTextViewPr>
    <p:cViewPr>
      <p:scale>
        <a:sx n="3" d="2"/>
        <a:sy n="3" d="2"/>
      </p:scale>
      <p:origin x="0" y="-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BCAD3-64EA-4C72-81A8-4D8AC0DF6B1F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F0F07-F6CE-4339-BE45-2AB3B6B019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596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F0F07-F6CE-4339-BE45-2AB3B6B019D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1933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23C9D-E856-A9A1-B229-A4FF8C351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5AFDC5-4D61-AE83-B986-24D0F6ABB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CF7E1E-A3BA-0D0D-7703-4A485232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2DD-91F4-4D76-8A95-912DB6560CFA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4B1937-169E-1D53-02C5-248B03EC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98B276-3272-BF73-B006-58E6E7A7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AAAB-9960-4891-8BE4-E1EBCF692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1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4B14D-F747-424A-EC56-D1FF2820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34ADD5-2C7B-A571-949E-DF5492FC4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0E01D9-42F2-FC43-FAF3-A5050A76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2DD-91F4-4D76-8A95-912DB6560CFA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22DDC1-BEDC-6F5D-218A-65D3F494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EE6D45-5727-D9E4-B374-F42B514A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AAAB-9960-4891-8BE4-E1EBCF692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1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C3807E-9CCB-2809-B30E-4FC74137C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DC14AE9-A5AC-450C-CFD0-DB947C9C2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7D891B-589C-680B-5103-95B19112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2DD-91F4-4D76-8A95-912DB6560CFA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671D5-AF53-B60D-A972-00ABB602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1E4BB4-480D-BD26-9B7D-0D2FE1F9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AAAB-9960-4891-8BE4-E1EBCF692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72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8CBE70-6D63-2FD2-7AA4-A5AB99359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7226FC-B9C6-DFD5-F9A7-7E82DBC8E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C5CB3D-AF3F-5761-764C-76443513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2DD-91F4-4D76-8A95-912DB6560CFA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11FEE3-69C0-C9BB-B783-7EF3EA5E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4D2227-4AE5-2080-FEA1-CD1390B0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AAAB-9960-4891-8BE4-E1EBCF692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416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285B6-F63C-CF60-E66A-D9B6A204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E9363C-F1F2-F961-ED76-EF5CB53CA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1F234B-99BD-1A69-C3BB-A834092C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2DD-91F4-4D76-8A95-912DB6560CFA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1412D5-E595-96E8-D68B-3345E1454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72E9BB-5984-CB14-B615-EF52B4B4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AAAB-9960-4891-8BE4-E1EBCF692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368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4F1B0-BDB5-59F3-A8F5-E3B8789C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0DE41E-205A-49F3-6F00-D12659F31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F4B845-F562-3CC7-48FF-75150A8D5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D71303-32AA-E3A1-793C-C679EAD0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2DD-91F4-4D76-8A95-912DB6560CFA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D521F3-D6F5-D059-6B53-83E27C756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22524A-C7AF-F52C-E40F-5162627C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AAAB-9960-4891-8BE4-E1EBCF692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82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57245-A930-E423-6D71-593F344D3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9E8221-6237-8F38-0CB9-69A61CDDA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FA7011-2F91-3DE3-E678-B3BE04C45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7A272E-F830-A90C-F071-0A026CDED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E80C3B-AF24-7239-CC62-4C1BDE323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9CA93C-A2CF-E582-9F5C-14BA223F3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2DD-91F4-4D76-8A95-912DB6560CFA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EFF179-8DD4-9E20-72FF-71F173B4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665618-EE71-DEF9-354B-C756EA8E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AAAB-9960-4891-8BE4-E1EBCF692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369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251D7-575A-B297-6E83-A2B9EFEF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872807-37FC-9CFB-0FBE-BD069B85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2DD-91F4-4D76-8A95-912DB6560CFA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666AE1-382A-E5AF-8759-F7A5E1EC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4F6AF7-376B-F8E9-B3F3-9FDD742E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AAAB-9960-4891-8BE4-E1EBCF692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790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75D0397-C9C2-5E86-D5B6-817B7CAD6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2DD-91F4-4D76-8A95-912DB6560CFA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41DDCDB-76B7-E796-3B1E-9E0807B75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47CEC7-1D08-0F1D-DAB7-3F29AC41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AAAB-9960-4891-8BE4-E1EBCF692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056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9C371-34FA-042F-344F-FB524824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F2343A-B0C4-10E8-514C-AD628391E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E7F1AF-FF7A-BDDB-09E6-B125CFC65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AF5B4C-4C87-A8C5-9AA8-9B2DD0A9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2DD-91F4-4D76-8A95-912DB6560CFA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267363-61AE-A54B-6F12-AE98F53B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815D43-12C0-34C5-5481-37A9398E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AAAB-9960-4891-8BE4-E1EBCF692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90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DEDC9-3BCD-A7E5-0174-FD662499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CB21E6-EEB2-1F8F-6F9F-000CF4FB6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36E020-075C-376C-1DBF-A152A3E90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68DA21-4107-E5DA-5B08-EECF331D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192DD-91F4-4D76-8A95-912DB6560CFA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60BE33-7684-2A07-888B-DCD595B8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62D76B-8D5B-750C-EFE9-7B06D070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AAAB-9960-4891-8BE4-E1EBCF692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33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9A678D-FDEC-BF29-2B63-A4E54D41E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0A3EB4-4C9E-C973-439A-8B916A5BC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C1ADC0-9939-60AA-0F34-152C651B3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192DD-91F4-4D76-8A95-912DB6560CFA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7FF919-BB04-E3B8-3F80-A561837B4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4F0DFF-6AEC-4F44-206D-5AB9619A6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4EAAAB-9960-4891-8BE4-E1EBCF6924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97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0000">
              <a:srgbClr val="FEDDB9"/>
            </a:gs>
            <a:gs pos="100000">
              <a:srgbClr val="FECD98"/>
            </a:gs>
            <a:gs pos="0">
              <a:srgbClr val="FDBF7B"/>
            </a:gs>
            <a:gs pos="47000">
              <a:srgbClr val="FDBF7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92C9DA06-46A7-8CE8-8EA2-653499886B5D}"/>
              </a:ext>
            </a:extLst>
          </p:cNvPr>
          <p:cNvSpPr txBox="1"/>
          <p:nvPr/>
        </p:nvSpPr>
        <p:spPr>
          <a:xfrm>
            <a:off x="4311986" y="174015"/>
            <a:ext cx="36311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dirty="0">
                <a:solidFill>
                  <a:srgbClr val="4B391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Equipe Kão</a:t>
            </a:r>
          </a:p>
          <a:p>
            <a:pPr algn="ctr"/>
            <a:r>
              <a:rPr lang="pt-BR" sz="5000" dirty="0">
                <a:solidFill>
                  <a:srgbClr val="4B391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Apresenta</a:t>
            </a:r>
          </a:p>
        </p:txBody>
      </p:sp>
      <p:pic>
        <p:nvPicPr>
          <p:cNvPr id="14" name="Imagem 13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EBF9E5EC-DF1F-5FF3-3D05-15D690D0C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0" y="5396203"/>
            <a:ext cx="864797" cy="3130324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E269CA0-F016-07FB-B2C1-FD91C35DC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3545">
            <a:off x="98298" y="3519078"/>
            <a:ext cx="572471" cy="2095003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8ED3F2D2-55C3-C9C2-E634-C1BD43078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80504"/>
            <a:ext cx="865239" cy="3125772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F9962F2-678E-4604-7A70-281BE55C7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41278"/>
            <a:ext cx="572471" cy="2095003"/>
          </a:xfrm>
          <a:prstGeom prst="rect">
            <a:avLst/>
          </a:prstGeom>
        </p:spPr>
      </p:pic>
      <p:pic>
        <p:nvPicPr>
          <p:cNvPr id="25" name="Imagem 24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2D73F1B0-99A2-B5E8-5951-A97705030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8736" y="5454363"/>
            <a:ext cx="855468" cy="309655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D94B6DF5-A6AF-23C1-D244-E0B7255AF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856" y="3571392"/>
            <a:ext cx="566006" cy="2071344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463DCCAF-B56E-C4EB-EB19-33DFA0795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9856" y="903031"/>
            <a:ext cx="855468" cy="3090473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E2BAEA51-81D3-A6E2-119F-384F8CAA9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260" y="-861657"/>
            <a:ext cx="566006" cy="2071344"/>
          </a:xfrm>
          <a:prstGeom prst="rect">
            <a:avLst/>
          </a:prstGeom>
        </p:spPr>
      </p:pic>
      <p:pic>
        <p:nvPicPr>
          <p:cNvPr id="33" name="Imagem 32" descr="Logotipo&#10;&#10;O conteúdo gerado por IA pode estar incorreto.">
            <a:extLst>
              <a:ext uri="{FF2B5EF4-FFF2-40B4-BE49-F238E27FC236}">
                <a16:creationId xmlns:a16="http://schemas.microsoft.com/office/drawing/2014/main" id="{07DDF4C6-3492-3C7C-BC91-E142531172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822" y="1305963"/>
            <a:ext cx="47434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5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rgbClr val="FDBF7B"/>
            </a:gs>
            <a:gs pos="100000">
              <a:srgbClr val="FED3A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985CD-132F-E4D5-B562-0F48C40C6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EAB463C-239A-08FD-2E39-AF974D469181}"/>
              </a:ext>
            </a:extLst>
          </p:cNvPr>
          <p:cNvSpPr txBox="1"/>
          <p:nvPr/>
        </p:nvSpPr>
        <p:spPr>
          <a:xfrm>
            <a:off x="4729231" y="2530633"/>
            <a:ext cx="5466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1A140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Ao apertar em “Adotar”, o usuário será direcionado para uma página que apresenta os desenvolvedores desse aplicativo que busca incentivar a adoção e permitir que ela seja realizada de uma maneira mais simples.</a:t>
            </a:r>
          </a:p>
        </p:txBody>
      </p:sp>
      <p:pic>
        <p:nvPicPr>
          <p:cNvPr id="5" name="Imagem 4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0A70E51A-1A2B-07A0-5A71-18E73B5461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19443">
            <a:off x="11412157" y="4904129"/>
            <a:ext cx="676369" cy="23851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EC4016F-48A1-A949-2D3F-CF47DF222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924" y="3352224"/>
            <a:ext cx="447737" cy="1638529"/>
          </a:xfrm>
          <a:prstGeom prst="rect">
            <a:avLst/>
          </a:prstGeom>
        </p:spPr>
      </p:pic>
      <p:pic>
        <p:nvPicPr>
          <p:cNvPr id="7" name="Imagem 6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C74E1778-5591-EC68-31AC-68BF9CEBB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509">
            <a:off x="10671384" y="1338078"/>
            <a:ext cx="676369" cy="23851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3B505DD-F70F-8A19-7BC1-1A7B35EE4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356" y="-158227"/>
            <a:ext cx="447737" cy="1638529"/>
          </a:xfrm>
          <a:prstGeom prst="rect">
            <a:avLst/>
          </a:prstGeom>
        </p:spPr>
      </p:pic>
      <p:pic>
        <p:nvPicPr>
          <p:cNvPr id="9" name="Imagem 8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6C3DCCA3-2AE8-16B0-2B3A-8CF415453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76023">
            <a:off x="897626" y="-362133"/>
            <a:ext cx="676369" cy="238511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3445C56-2262-A3D9-3EF3-91E201BE1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880" y="1131514"/>
            <a:ext cx="2767500" cy="5216519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80E97CF-BAB6-F1E7-A412-E467D9FFD4E9}"/>
              </a:ext>
            </a:extLst>
          </p:cNvPr>
          <p:cNvSpPr txBox="1"/>
          <p:nvPr/>
        </p:nvSpPr>
        <p:spPr>
          <a:xfrm>
            <a:off x="0" y="6534835"/>
            <a:ext cx="37681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500" dirty="0">
                <a:solidFill>
                  <a:srgbClr val="1A140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OBS: Os desenvolvedores são incríveis</a:t>
            </a:r>
          </a:p>
        </p:txBody>
      </p:sp>
    </p:spTree>
    <p:extLst>
      <p:ext uri="{BB962C8B-B14F-4D97-AF65-F5344CB8AC3E}">
        <p14:creationId xmlns:p14="http://schemas.microsoft.com/office/powerpoint/2010/main" val="2783743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9000">
              <a:srgbClr val="FEDDB9"/>
            </a:gs>
            <a:gs pos="100000">
              <a:srgbClr val="FECD98"/>
            </a:gs>
            <a:gs pos="0">
              <a:srgbClr val="FDBF7B"/>
            </a:gs>
            <a:gs pos="45000">
              <a:srgbClr val="FDBF7B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85C8FC6-0B37-A7FF-54DC-4B8C56D14A38}"/>
              </a:ext>
            </a:extLst>
          </p:cNvPr>
          <p:cNvSpPr txBox="1"/>
          <p:nvPr/>
        </p:nvSpPr>
        <p:spPr>
          <a:xfrm>
            <a:off x="2203450" y="4241800"/>
            <a:ext cx="77851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rgbClr val="4B391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Bruna Bispo Andreata – 2400468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rgbClr val="4B391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Diego da Silva Criscuolo – 2400805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rgbClr val="4B391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Fábio Luiz Garrote Ramaldes – 2400715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rgbClr val="4B391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Kaio Nogueira Mungo – 2401350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500" dirty="0">
                <a:solidFill>
                  <a:srgbClr val="4B3916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Luiz Henrique Barros Calazans - 2400684</a:t>
            </a: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CC33D39C-749B-58A8-6E44-7836C24951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075" y="-361950"/>
            <a:ext cx="47434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8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rgbClr val="FEDDB9"/>
            </a:gs>
            <a:gs pos="100000">
              <a:srgbClr val="FECD98"/>
            </a:gs>
            <a:gs pos="0">
              <a:srgbClr val="FDBF7B"/>
            </a:gs>
            <a:gs pos="39000">
              <a:srgbClr val="FDBF7B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34D2FA5-8E37-09CB-1168-57FF920B74AE}"/>
              </a:ext>
            </a:extLst>
          </p:cNvPr>
          <p:cNvSpPr txBox="1"/>
          <p:nvPr/>
        </p:nvSpPr>
        <p:spPr>
          <a:xfrm>
            <a:off x="317479" y="591894"/>
            <a:ext cx="46746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1A140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Sobre o Aplicativo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8B68543-205F-26A2-9E2F-8D6E32FA0F09}"/>
              </a:ext>
            </a:extLst>
          </p:cNvPr>
          <p:cNvSpPr txBox="1"/>
          <p:nvPr/>
        </p:nvSpPr>
        <p:spPr>
          <a:xfrm>
            <a:off x="875142" y="1536174"/>
            <a:ext cx="61252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pt-BR" sz="2000" dirty="0">
                <a:solidFill>
                  <a:srgbClr val="1A140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Nosso aplicativo é uma plataforma digital voltada para facilitar e incentivar o processo de adoção de animais.  Nosso objetivo é dar um lar para esses </a:t>
            </a:r>
            <a:r>
              <a:rPr lang="pt-BR" sz="2000" dirty="0" err="1">
                <a:solidFill>
                  <a:srgbClr val="1A140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doguinhos</a:t>
            </a:r>
            <a:r>
              <a:rPr lang="pt-BR" sz="2000" dirty="0">
                <a:solidFill>
                  <a:srgbClr val="1A140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e transformar não só a vida desses animais que esperam por um lar como também das pessoas que estão prontas para acolhê-los. O aplicativo é uma ponte que conecta pessoas que querem adotar animais com abrigos, ONGs e protetores independentes  tornando o processo de adoção mais humano, simples e acolhedor. É onde a solidão de um animal encontra o amor de uma família.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EFEE3A5-B0B5-55B5-3379-05FD2C928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487" y="727594"/>
            <a:ext cx="4395034" cy="5402812"/>
          </a:xfrm>
          <a:prstGeom prst="rect">
            <a:avLst/>
          </a:prstGeom>
          <a:effectLst>
            <a:glow>
              <a:schemeClr val="accent1"/>
            </a:glow>
            <a:softEdge rad="63500"/>
          </a:effectLst>
        </p:spPr>
      </p:pic>
      <p:pic>
        <p:nvPicPr>
          <p:cNvPr id="10" name="Imagem 9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D1F18E73-DA7C-FD26-D75D-D525F01D6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92861">
            <a:off x="297390" y="4773939"/>
            <a:ext cx="676369" cy="238511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10BA50D-93A1-E970-8044-4AE1B52CC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04234">
            <a:off x="2237404" y="5678100"/>
            <a:ext cx="447737" cy="1638529"/>
          </a:xfrm>
          <a:prstGeom prst="rect">
            <a:avLst/>
          </a:prstGeom>
        </p:spPr>
      </p:pic>
      <p:pic>
        <p:nvPicPr>
          <p:cNvPr id="13" name="Imagem 12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86EEEA8B-D16F-6715-1CE4-7194195A5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74286">
            <a:off x="4022535" y="5708970"/>
            <a:ext cx="67636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40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rgbClr val="FEDDB9"/>
            </a:gs>
            <a:gs pos="100000">
              <a:srgbClr val="FECD98"/>
            </a:gs>
            <a:gs pos="0">
              <a:srgbClr val="FDBF7B"/>
            </a:gs>
            <a:gs pos="39000">
              <a:srgbClr val="FDBF7B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7BDB6A-71B1-B739-029E-605FEB221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DFCE2EC-8D33-B36F-83DB-9C1A02BC65E4}"/>
              </a:ext>
            </a:extLst>
          </p:cNvPr>
          <p:cNvSpPr txBox="1"/>
          <p:nvPr/>
        </p:nvSpPr>
        <p:spPr>
          <a:xfrm>
            <a:off x="5241830" y="488536"/>
            <a:ext cx="52966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1A140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Qual é o objetivo do </a:t>
            </a:r>
          </a:p>
          <a:p>
            <a:r>
              <a:rPr lang="pt-BR" sz="4000" dirty="0">
                <a:solidFill>
                  <a:srgbClr val="1A140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aplicativo?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175890-BC4D-5A11-55C7-BEBBD446354F}"/>
              </a:ext>
            </a:extLst>
          </p:cNvPr>
          <p:cNvSpPr txBox="1"/>
          <p:nvPr/>
        </p:nvSpPr>
        <p:spPr>
          <a:xfrm>
            <a:off x="5795345" y="2122628"/>
            <a:ext cx="612521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 aplicativo permite que usuários visualizem animais disponíveis para adoção com fotos, descrições, histórico de saúde (se possível) e sua  localização. Os interessados podem adotar os </a:t>
            </a:r>
            <a:r>
              <a:rPr lang="pt-BR" sz="20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doguinhos</a:t>
            </a:r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diretamente pelo nosso aplicativo, preenchendo algumas informações necessárias.</a:t>
            </a:r>
          </a:p>
          <a:p>
            <a:pPr algn="just"/>
            <a:r>
              <a:rPr lang="pt-BR" sz="2000" dirty="0">
                <a:solidFill>
                  <a:srgbClr val="1A140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Os animais podem ser filtrados por idade (filhote, adulto e idoso), porte e necessidades especiais. Isso torna o processo mais eficiente tanto para quem adota quanto para quem doa.</a:t>
            </a:r>
          </a:p>
        </p:txBody>
      </p:sp>
      <p:pic>
        <p:nvPicPr>
          <p:cNvPr id="10" name="Imagem 9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D8456A01-0A6A-7987-B77B-A6D564A5E2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888937">
            <a:off x="2963873" y="-783100"/>
            <a:ext cx="676369" cy="238511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379B4B3-EBD8-491C-B0B2-2A63B99EA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62189">
            <a:off x="-591024" y="1583165"/>
            <a:ext cx="447737" cy="1638529"/>
          </a:xfrm>
          <a:prstGeom prst="rect">
            <a:avLst/>
          </a:prstGeom>
        </p:spPr>
      </p:pic>
      <p:pic>
        <p:nvPicPr>
          <p:cNvPr id="13" name="Imagem 12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DA9CE543-BCFB-DDCE-8C01-E46E83E60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31569">
            <a:off x="1058131" y="421379"/>
            <a:ext cx="676369" cy="2448267"/>
          </a:xfrm>
          <a:prstGeom prst="rect">
            <a:avLst/>
          </a:prstGeom>
        </p:spPr>
      </p:pic>
      <p:pic>
        <p:nvPicPr>
          <p:cNvPr id="6" name="Imagem 5" descr="Cachorro com a língua de fora&#10;&#10;O conteúdo gerado por IA pode estar incorreto.">
            <a:extLst>
              <a:ext uri="{FF2B5EF4-FFF2-40B4-BE49-F238E27FC236}">
                <a16:creationId xmlns:a16="http://schemas.microsoft.com/office/drawing/2014/main" id="{9EB7CD8C-F5C1-24AF-6947-60C769EBF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74" y="1598669"/>
            <a:ext cx="4440801" cy="4218018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117945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rgbClr val="FEDDB9"/>
            </a:gs>
            <a:gs pos="100000">
              <a:srgbClr val="FECD98"/>
            </a:gs>
            <a:gs pos="0">
              <a:srgbClr val="FDBF7B"/>
            </a:gs>
            <a:gs pos="39000">
              <a:srgbClr val="FDBF7B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B5B465-EDD2-3A16-2FC7-40894F5E1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B57A0AC-609A-123D-2B76-A2A124288877}"/>
              </a:ext>
            </a:extLst>
          </p:cNvPr>
          <p:cNvSpPr txBox="1"/>
          <p:nvPr/>
        </p:nvSpPr>
        <p:spPr>
          <a:xfrm>
            <a:off x="217770" y="591894"/>
            <a:ext cx="6957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1A140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Qual problema ele resolve?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2B09C4-D995-8C11-1FDB-A5665E009543}"/>
              </a:ext>
            </a:extLst>
          </p:cNvPr>
          <p:cNvSpPr txBox="1"/>
          <p:nvPr/>
        </p:nvSpPr>
        <p:spPr>
          <a:xfrm>
            <a:off x="796982" y="1536174"/>
            <a:ext cx="612521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O principal problema que o aplicativo resolve é a dificuldade de visibilidade e comunicação entre quem deseja adotar e quem precisa doar animais. Muitos abrigos e protetores têm dificuldades em divulgar os animais disponíveis e alcançar um público confiável.</a:t>
            </a:r>
          </a:p>
          <a:p>
            <a:pPr algn="just"/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Por outro lado, muitas pessoas que gostariam de adotar não sabem onde procurar ou como iniciar o processo. O aplicativo centraliza essas informações e conecta as duas pontas de forma prática e segura, promovendo mais adoções bem-sucedidas e reduzindo o número de animais abandonados.</a:t>
            </a:r>
            <a:endParaRPr lang="pt-BR" sz="2000" dirty="0">
              <a:solidFill>
                <a:srgbClr val="1A1408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6" name="Imagem 5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693E4E9F-2686-7BC3-7F71-FAAA980BAB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15768">
            <a:off x="6886408" y="-685189"/>
            <a:ext cx="676369" cy="2385112"/>
          </a:xfrm>
          <a:prstGeom prst="rect">
            <a:avLst/>
          </a:prstGeom>
        </p:spPr>
      </p:pic>
      <p:pic>
        <p:nvPicPr>
          <p:cNvPr id="7" name="Imagem 6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8EBD3447-B30B-A43D-6DD3-91A93DE8E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59184">
            <a:off x="10641705" y="-1417413"/>
            <a:ext cx="676369" cy="238511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C34FD-28CC-27BB-C2AB-79D019357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10267">
            <a:off x="9512559" y="342634"/>
            <a:ext cx="447737" cy="163852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6B7B67C-4324-6D54-770B-D441FEC92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034422">
            <a:off x="11377299" y="2338000"/>
            <a:ext cx="447737" cy="163852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6280C87-2221-6E90-8EE1-B1D1E11CCC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9845" y="1299780"/>
            <a:ext cx="4754427" cy="4296102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15" name="Imagem 14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D87DEC0F-A1F9-5560-1780-D4232FD1C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04201">
            <a:off x="7053790" y="5192861"/>
            <a:ext cx="676369" cy="238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20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6000">
              <a:srgbClr val="FEDDB9"/>
            </a:gs>
            <a:gs pos="100000">
              <a:srgbClr val="FECD98"/>
            </a:gs>
            <a:gs pos="0">
              <a:srgbClr val="FDBF7B"/>
            </a:gs>
            <a:gs pos="39000">
              <a:srgbClr val="FDBF7B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4762AA-3038-AD0D-4FAE-C49A6B1B2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4447DC11-46CB-6477-54CF-E198B9009B45}"/>
              </a:ext>
            </a:extLst>
          </p:cNvPr>
          <p:cNvSpPr txBox="1"/>
          <p:nvPr/>
        </p:nvSpPr>
        <p:spPr>
          <a:xfrm>
            <a:off x="4927579" y="795094"/>
            <a:ext cx="58849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rgbClr val="1A140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 onde surgiu a ideia?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F710C93-4F63-27E4-2188-45BEEF4D39F6}"/>
              </a:ext>
            </a:extLst>
          </p:cNvPr>
          <p:cNvSpPr txBox="1"/>
          <p:nvPr/>
        </p:nvSpPr>
        <p:spPr>
          <a:xfrm>
            <a:off x="5511024" y="2082274"/>
            <a:ext cx="61252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 ideia surgiu da observação de dois cenários comuns: o crescente número de animais em situação de abandono e a falta de ferramentas acessíveis que realmente conectem as pessoas interessadas em adotar e abrigos de maneira eficaz.</a:t>
            </a:r>
            <a:endParaRPr lang="pt-BR" sz="2000" dirty="0">
              <a:solidFill>
                <a:srgbClr val="1A1408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FB3126B-E6CE-82C1-021E-92618113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66" y="329235"/>
            <a:ext cx="3481707" cy="619952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12" name="Imagem 11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E44B9AC8-2A9C-EF41-A94F-342558724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5179">
            <a:off x="4850582" y="5336207"/>
            <a:ext cx="676369" cy="2385112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8A99050-E97F-65AF-DBCD-82AF655268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578368">
            <a:off x="6580804" y="4832188"/>
            <a:ext cx="447737" cy="1638529"/>
          </a:xfrm>
          <a:prstGeom prst="rect">
            <a:avLst/>
          </a:prstGeom>
        </p:spPr>
      </p:pic>
      <p:pic>
        <p:nvPicPr>
          <p:cNvPr id="16" name="Imagem 15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98382107-7654-B247-E7E2-C24558575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74515">
            <a:off x="7784998" y="3618345"/>
            <a:ext cx="676369" cy="2385112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3584482-1338-ED2C-D8BC-0BAEFDB6E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132857">
            <a:off x="9378389" y="4651920"/>
            <a:ext cx="447737" cy="1638529"/>
          </a:xfrm>
          <a:prstGeom prst="rect">
            <a:avLst/>
          </a:prstGeom>
        </p:spPr>
      </p:pic>
      <p:pic>
        <p:nvPicPr>
          <p:cNvPr id="18" name="Imagem 17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0F3E4D9B-00AA-CCB4-883B-6419B468E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265179">
            <a:off x="10805699" y="3535194"/>
            <a:ext cx="676369" cy="238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4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000">
              <a:srgbClr val="FED3A4"/>
            </a:gs>
            <a:gs pos="100000">
              <a:srgbClr val="FECD98"/>
            </a:gs>
            <a:gs pos="39000">
              <a:srgbClr val="FDBF7B"/>
            </a:gs>
            <a:gs pos="100000">
              <a:srgbClr val="FECD9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D99499D-C79B-A3C3-60AB-65131EA68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275" y="868539"/>
            <a:ext cx="2777449" cy="512092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BB62C32-4A17-E940-F3D0-B95A353EBAC0}"/>
              </a:ext>
            </a:extLst>
          </p:cNvPr>
          <p:cNvSpPr txBox="1"/>
          <p:nvPr/>
        </p:nvSpPr>
        <p:spPr>
          <a:xfrm>
            <a:off x="2365638" y="3303056"/>
            <a:ext cx="2154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1A140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Apresentação dos</a:t>
            </a:r>
          </a:p>
          <a:p>
            <a:pPr algn="ctr"/>
            <a:r>
              <a:rPr lang="pt-BR" dirty="0">
                <a:solidFill>
                  <a:srgbClr val="1A140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pt-BR" dirty="0" err="1">
                <a:solidFill>
                  <a:srgbClr val="1A140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doguinhos</a:t>
            </a:r>
            <a:endParaRPr lang="pt-BR" dirty="0">
              <a:solidFill>
                <a:srgbClr val="1A1408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6" name="Imagem 15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C0CD177A-932E-BB73-BD91-42A2EFF92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14189">
            <a:off x="3229974" y="3497403"/>
            <a:ext cx="2129820" cy="1696636"/>
          </a:xfrm>
          <a:prstGeom prst="rect">
            <a:avLst/>
          </a:prstGeom>
        </p:spPr>
      </p:pic>
      <p:pic>
        <p:nvPicPr>
          <p:cNvPr id="18" name="Imagem 17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3810712A-4E24-ECC6-312D-F0DD1009E5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8336">
            <a:off x="6949062" y="990599"/>
            <a:ext cx="1876425" cy="139065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F3AEE3CD-97E7-0AF6-FDE5-8AAB3AF37988}"/>
              </a:ext>
            </a:extLst>
          </p:cNvPr>
          <p:cNvSpPr txBox="1"/>
          <p:nvPr/>
        </p:nvSpPr>
        <p:spPr>
          <a:xfrm>
            <a:off x="8198397" y="655942"/>
            <a:ext cx="3015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1A140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Frase incentivadora para adotar um amiguinho</a:t>
            </a:r>
          </a:p>
        </p:txBody>
      </p:sp>
      <p:pic>
        <p:nvPicPr>
          <p:cNvPr id="21" name="Imagem 20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2F53E68D-DA29-8CBE-3866-B27BC41633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3319">
            <a:off x="3565242" y="746030"/>
            <a:ext cx="1120516" cy="1054279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D481C4E1-A3D9-FA22-FEF4-859C193A7AA0}"/>
              </a:ext>
            </a:extLst>
          </p:cNvPr>
          <p:cNvSpPr txBox="1"/>
          <p:nvPr/>
        </p:nvSpPr>
        <p:spPr>
          <a:xfrm>
            <a:off x="2840245" y="532318"/>
            <a:ext cx="1720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A140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Um logo legal</a:t>
            </a:r>
          </a:p>
        </p:txBody>
      </p:sp>
      <p:pic>
        <p:nvPicPr>
          <p:cNvPr id="23" name="Imagem 22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F1B9008C-8778-EAAF-8243-634D0188C1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17271">
            <a:off x="372558" y="4580568"/>
            <a:ext cx="676369" cy="2385112"/>
          </a:xfrm>
          <a:prstGeom prst="rect">
            <a:avLst/>
          </a:prstGeom>
        </p:spPr>
      </p:pic>
      <p:pic>
        <p:nvPicPr>
          <p:cNvPr id="24" name="Imagem 23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F727935C-7A73-18E1-B05B-4965BEA7C6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5125">
            <a:off x="-24473" y="2365665"/>
            <a:ext cx="676369" cy="2385112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BCA55424-CBB5-5545-5FAA-223F075D53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4957">
            <a:off x="995156" y="1113524"/>
            <a:ext cx="447737" cy="1638529"/>
          </a:xfrm>
          <a:prstGeom prst="rect">
            <a:avLst/>
          </a:prstGeom>
        </p:spPr>
      </p:pic>
      <p:pic>
        <p:nvPicPr>
          <p:cNvPr id="26" name="Imagem 25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83331D5D-D27B-80F3-3D0C-2482BD79B8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5125">
            <a:off x="621685" y="-992133"/>
            <a:ext cx="676369" cy="2385112"/>
          </a:xfrm>
          <a:prstGeom prst="rect">
            <a:avLst/>
          </a:prstGeom>
        </p:spPr>
      </p:pic>
      <p:pic>
        <p:nvPicPr>
          <p:cNvPr id="27" name="Imagem 26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B6F53598-F9D9-85B7-DE91-8279C745A5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00822">
            <a:off x="10393430" y="4690828"/>
            <a:ext cx="676369" cy="2385112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C9727BA7-E0BE-5872-FD28-2681E8C37E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60799">
            <a:off x="10507745" y="3386019"/>
            <a:ext cx="447737" cy="1638529"/>
          </a:xfrm>
          <a:prstGeom prst="rect">
            <a:avLst/>
          </a:prstGeom>
        </p:spPr>
      </p:pic>
      <p:pic>
        <p:nvPicPr>
          <p:cNvPr id="29" name="Imagem 28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F4C8D2F3-3294-568E-8C37-A3819B9585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00822">
            <a:off x="11512193" y="1599631"/>
            <a:ext cx="676369" cy="238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25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ECD98"/>
            </a:gs>
            <a:gs pos="63000">
              <a:srgbClr val="FDBF7B"/>
            </a:gs>
            <a:gs pos="56000">
              <a:srgbClr val="FED3A4"/>
            </a:gs>
            <a:gs pos="100000">
              <a:srgbClr val="FECD9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C01C39-8240-15D5-B85D-C2071D0D8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F90145B-1493-A247-79B3-F3233F30E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11" y="806559"/>
            <a:ext cx="2745235" cy="5403322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27B8DB8-224D-AC4C-92D8-8AD93B59C601}"/>
              </a:ext>
            </a:extLst>
          </p:cNvPr>
          <p:cNvSpPr txBox="1"/>
          <p:nvPr/>
        </p:nvSpPr>
        <p:spPr>
          <a:xfrm>
            <a:off x="4628796" y="2828835"/>
            <a:ext cx="656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1A140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Após o usuário clicar no botão de cadastro na primeira página, ela será direcionado para cá e então irá realizar o seu cadastro para poder procurar um amiguinho que está a sua espera.</a:t>
            </a:r>
          </a:p>
        </p:txBody>
      </p:sp>
      <p:pic>
        <p:nvPicPr>
          <p:cNvPr id="6" name="Imagem 5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1886845F-B103-224C-7A4C-3898A89F3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3824">
            <a:off x="5973585" y="4912221"/>
            <a:ext cx="676369" cy="238511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E3DE036-6305-E5FB-A614-B5324F1F0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835">
            <a:off x="6429180" y="3519586"/>
            <a:ext cx="447737" cy="1638529"/>
          </a:xfrm>
          <a:prstGeom prst="rect">
            <a:avLst/>
          </a:prstGeom>
        </p:spPr>
      </p:pic>
      <p:pic>
        <p:nvPicPr>
          <p:cNvPr id="8" name="Imagem 7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FAB6BBC7-3C71-2E9F-BC2C-F82704C5BA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13824">
            <a:off x="6044947" y="407961"/>
            <a:ext cx="676369" cy="238511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87E5489-6EE8-ECBB-54CE-F14F26D606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4835">
            <a:off x="6662164" y="-984673"/>
            <a:ext cx="447737" cy="163852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37918B3-30D0-A198-D27F-AF2BE8183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40397">
            <a:off x="550942" y="-447065"/>
            <a:ext cx="447737" cy="163852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D3C188C-3E18-742C-5B32-D0ACEF453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78246">
            <a:off x="-191561" y="866232"/>
            <a:ext cx="447737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1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ECD98"/>
            </a:gs>
            <a:gs pos="63000">
              <a:srgbClr val="FDBF7B"/>
            </a:gs>
            <a:gs pos="56000">
              <a:srgbClr val="FED3A4"/>
            </a:gs>
            <a:gs pos="100000">
              <a:srgbClr val="FECD98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B34CCF-9C43-3485-2CCC-C39CE9922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2CD04AD-5AA2-066B-6C74-83A4BE7F88DC}"/>
              </a:ext>
            </a:extLst>
          </p:cNvPr>
          <p:cNvSpPr txBox="1"/>
          <p:nvPr/>
        </p:nvSpPr>
        <p:spPr>
          <a:xfrm>
            <a:off x="497732" y="2828835"/>
            <a:ext cx="656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1A140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Depois de finalizar seu cadastro e escolher quem deseja adotar, o usuário será direcionado para a página do animal que escolheu e nela irá conter o nome, a localização e informações importantes sobre ele.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658CD27-8248-AFD1-EE50-C55908EEB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809" y="659835"/>
            <a:ext cx="2847326" cy="5538330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4" name="Imagem 3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D493DE5B-ACE6-5077-3106-8BAEA0BC1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2631">
            <a:off x="290555" y="484638"/>
            <a:ext cx="676369" cy="23851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E4D1735-BBA9-D0E3-12F3-FE590256E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9937">
            <a:off x="1906617" y="-293714"/>
            <a:ext cx="447737" cy="1638529"/>
          </a:xfrm>
          <a:prstGeom prst="rect">
            <a:avLst/>
          </a:prstGeom>
        </p:spPr>
      </p:pic>
      <p:pic>
        <p:nvPicPr>
          <p:cNvPr id="7" name="Imagem 6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159215F9-26FE-6A63-D87B-DBBB5C42DE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10562">
            <a:off x="11174015" y="4829077"/>
            <a:ext cx="676369" cy="238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9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rgbClr val="FDBF7B"/>
            </a:gs>
            <a:gs pos="100000">
              <a:srgbClr val="FED3A4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221B91-5A37-D7C4-411B-ED736627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BA4CEF9-E79F-8528-234D-05FDC9DD9673}"/>
              </a:ext>
            </a:extLst>
          </p:cNvPr>
          <p:cNvSpPr txBox="1"/>
          <p:nvPr/>
        </p:nvSpPr>
        <p:spPr>
          <a:xfrm>
            <a:off x="5350150" y="2413337"/>
            <a:ext cx="54668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rgbClr val="1A140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Se o usuário se identificar com o </a:t>
            </a:r>
            <a:r>
              <a:rPr lang="pt-BR" dirty="0" err="1">
                <a:solidFill>
                  <a:srgbClr val="1A140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doguinho</a:t>
            </a:r>
            <a:r>
              <a:rPr lang="pt-BR" dirty="0">
                <a:solidFill>
                  <a:srgbClr val="1A140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que escolheu e quiser adotá-lo, ele será direcionado para essa última página, na qual ainda precisará colocar mais algumas informações essenciais para a adoção de um animal. Após isso o responsável pelo cachorro entrará em contato com o adotante para que ele possa ir busca-lo.</a:t>
            </a:r>
          </a:p>
        </p:txBody>
      </p:sp>
      <p:pic>
        <p:nvPicPr>
          <p:cNvPr id="6" name="Imagem 5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837A1612-0DE7-D29F-1AC3-82C9AC72E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46591">
            <a:off x="721479" y="3585190"/>
            <a:ext cx="676369" cy="2385112"/>
          </a:xfrm>
          <a:prstGeom prst="rect">
            <a:avLst/>
          </a:prstGeom>
        </p:spPr>
      </p:pic>
      <p:pic>
        <p:nvPicPr>
          <p:cNvPr id="7" name="Imagem 6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0BE00ED3-F038-D0EC-B468-500682DFAE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160120">
            <a:off x="2213949" y="5056638"/>
            <a:ext cx="676369" cy="238511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7DA076EB-01EB-285E-FED1-83AD43033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039" y="942034"/>
            <a:ext cx="2859732" cy="497393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2231D3D-4CC2-33E2-6C55-D548EEEF1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00366">
            <a:off x="10232501" y="-152753"/>
            <a:ext cx="447737" cy="1638529"/>
          </a:xfrm>
          <a:prstGeom prst="rect">
            <a:avLst/>
          </a:prstGeom>
        </p:spPr>
      </p:pic>
      <p:pic>
        <p:nvPicPr>
          <p:cNvPr id="11" name="Imagem 10" descr="Desenho de um cachorro&#10;&#10;O conteúdo gerado por IA pode estar incorreto.">
            <a:extLst>
              <a:ext uri="{FF2B5EF4-FFF2-40B4-BE49-F238E27FC236}">
                <a16:creationId xmlns:a16="http://schemas.microsoft.com/office/drawing/2014/main" id="{24D649F5-BEFC-D813-B30D-66C4B3F0F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48670">
            <a:off x="11514912" y="675101"/>
            <a:ext cx="676369" cy="220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932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</TotalTime>
  <Words>545</Words>
  <Application>Microsoft Office PowerPoint</Application>
  <PresentationFormat>Widescreen</PresentationFormat>
  <Paragraphs>28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ADLaM Display</vt:lpstr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Bruna Andreata</dc:creator>
  <cp:lastModifiedBy>Bruna Andreata</cp:lastModifiedBy>
  <cp:revision>3</cp:revision>
  <dcterms:created xsi:type="dcterms:W3CDTF">2025-06-05T19:36:03Z</dcterms:created>
  <dcterms:modified xsi:type="dcterms:W3CDTF">2025-06-06T02:31:12Z</dcterms:modified>
</cp:coreProperties>
</file>