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layout1.xml" ContentType="application/vnd.openxmlformats-officedocument.drawingml.diagramLayout+xml"/>
  <Override PartName="/ppt/diagrams/quickStyle8.xml" ContentType="application/vnd.openxmlformats-officedocument.drawingml.diagramStyle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colors8.xml" ContentType="application/vnd.openxmlformats-officedocument.drawingml.diagramColors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5.xml" ContentType="application/vnd.openxmlformats-officedocument.drawingml.diagramStyle+xml"/>
  <Override PartName="/ppt/diagrams/layout7.xml" ContentType="application/vnd.openxmlformats-officedocument.drawingml.diagramLayout+xml"/>
  <Override PartName="/ppt/diagrams/drawing8.xml" ContentType="application/vnd.ms-office.drawingml.diagramDrawing+xml"/>
  <Override PartName="/ppt/diagrams/quickStyle7.xml" ContentType="application/vnd.openxmlformats-officedocument.drawingml.diagramStyle+xml"/>
  <Override PartName="/ppt/diagrams/quickStyle4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colors5.xml" ContentType="application/vnd.openxmlformats-officedocument.drawingml.diagramColors+xml"/>
  <Override PartName="/ppt/diagrams/layout8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302" r:id="rId5"/>
    <p:sldId id="293" r:id="rId6"/>
    <p:sldId id="294" r:id="rId7"/>
    <p:sldId id="296" r:id="rId8"/>
    <p:sldId id="297" r:id="rId9"/>
    <p:sldId id="298" r:id="rId10"/>
    <p:sldId id="288" r:id="rId11"/>
    <p:sldId id="259" r:id="rId12"/>
    <p:sldId id="275" r:id="rId13"/>
    <p:sldId id="274" r:id="rId14"/>
    <p:sldId id="290" r:id="rId15"/>
    <p:sldId id="286" r:id="rId16"/>
    <p:sldId id="299" r:id="rId17"/>
    <p:sldId id="300" r:id="rId18"/>
    <p:sldId id="301" r:id="rId19"/>
    <p:sldId id="303" r:id="rId20"/>
    <p:sldId id="305" r:id="rId21"/>
    <p:sldId id="306" r:id="rId22"/>
    <p:sldId id="304" r:id="rId23"/>
    <p:sldId id="307" r:id="rId24"/>
    <p:sldId id="308" r:id="rId25"/>
    <p:sldId id="311" r:id="rId26"/>
    <p:sldId id="310" r:id="rId27"/>
    <p:sldId id="309" r:id="rId28"/>
    <p:sldId id="312" r:id="rId29"/>
    <p:sldId id="263" r:id="rId30"/>
    <p:sldId id="26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Quais os principais ambientes para utilizar SQL? 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Quando o SQL está integrado com alguma linguagem o que é minimamente preciso? </a:t>
          </a:r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Quem já usou SQL?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Conhecem as ferramentas do MySQL?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FBAF8E-0A1D-4A42-8809-987AB5FA261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376C13F-030E-4460-97A0-68DA634F8E3F}">
      <dgm:prSet phldrT="[Texto]"/>
      <dgm:spPr/>
      <dgm:t>
        <a:bodyPr/>
        <a:lstStyle/>
        <a:p>
          <a:r>
            <a:rPr lang="pt-BR" dirty="0"/>
            <a:t>SQL</a:t>
          </a:r>
        </a:p>
        <a:p>
          <a:r>
            <a:rPr lang="pt-BR" dirty="0"/>
            <a:t>(</a:t>
          </a:r>
          <a:r>
            <a:rPr lang="pt-BR" dirty="0" err="1"/>
            <a:t>Structured</a:t>
          </a:r>
          <a:r>
            <a:rPr lang="pt-BR" dirty="0"/>
            <a:t> Query </a:t>
          </a:r>
          <a:r>
            <a:rPr lang="pt-BR" dirty="0" err="1"/>
            <a:t>Language</a:t>
          </a:r>
          <a:r>
            <a:rPr lang="pt-BR" dirty="0"/>
            <a:t>)</a:t>
          </a:r>
        </a:p>
      </dgm:t>
    </dgm:pt>
    <dgm:pt modelId="{006C9DBB-C6CA-44D6-B70E-0C20A5BAEB44}" type="parTrans" cxnId="{630FB367-EEC8-41F6-9B2F-61BCF0F3FF4A}">
      <dgm:prSet/>
      <dgm:spPr/>
      <dgm:t>
        <a:bodyPr/>
        <a:lstStyle/>
        <a:p>
          <a:endParaRPr lang="pt-BR"/>
        </a:p>
      </dgm:t>
    </dgm:pt>
    <dgm:pt modelId="{1728B978-D1CF-4BCB-86CC-75FC4FF408CC}" type="sibTrans" cxnId="{630FB367-EEC8-41F6-9B2F-61BCF0F3FF4A}">
      <dgm:prSet/>
      <dgm:spPr/>
      <dgm:t>
        <a:bodyPr/>
        <a:lstStyle/>
        <a:p>
          <a:endParaRPr lang="pt-BR"/>
        </a:p>
      </dgm:t>
    </dgm:pt>
    <dgm:pt modelId="{9ED9EE92-8B09-4B98-B4F1-57FFE85C6995}">
      <dgm:prSet phldrT="[Texto]"/>
      <dgm:spPr/>
      <dgm:t>
        <a:bodyPr/>
        <a:lstStyle/>
        <a:p>
          <a:r>
            <a:rPr lang="pt-BR" dirty="0"/>
            <a:t>Data </a:t>
          </a:r>
          <a:r>
            <a:rPr lang="pt-BR" dirty="0" err="1"/>
            <a:t>Definition</a:t>
          </a:r>
          <a:r>
            <a:rPr lang="pt-BR" dirty="0"/>
            <a:t> </a:t>
          </a:r>
          <a:r>
            <a:rPr lang="pt-BR" dirty="0" err="1"/>
            <a:t>Language</a:t>
          </a:r>
          <a:r>
            <a:rPr lang="pt-BR" dirty="0"/>
            <a:t> (DDL)</a:t>
          </a:r>
        </a:p>
      </dgm:t>
    </dgm:pt>
    <dgm:pt modelId="{063A50E2-8CD0-4C14-90D9-4AA0E4CDA2A1}" type="parTrans" cxnId="{AE52ADFE-2B55-4162-A8EE-E9B2395D98B7}">
      <dgm:prSet/>
      <dgm:spPr/>
      <dgm:t>
        <a:bodyPr/>
        <a:lstStyle/>
        <a:p>
          <a:endParaRPr lang="pt-BR"/>
        </a:p>
      </dgm:t>
    </dgm:pt>
    <dgm:pt modelId="{7B50FC13-C5DC-4F50-AC01-3144BF63F5ED}" type="sibTrans" cxnId="{AE52ADFE-2B55-4162-A8EE-E9B2395D98B7}">
      <dgm:prSet/>
      <dgm:spPr/>
      <dgm:t>
        <a:bodyPr/>
        <a:lstStyle/>
        <a:p>
          <a:endParaRPr lang="pt-BR"/>
        </a:p>
      </dgm:t>
    </dgm:pt>
    <dgm:pt modelId="{E250496C-9762-4B56-8F76-AA335C4F469A}">
      <dgm:prSet phldrT="[Texto]"/>
      <dgm:spPr/>
      <dgm:t>
        <a:bodyPr/>
        <a:lstStyle/>
        <a:p>
          <a:r>
            <a:rPr lang="pt-BR" dirty="0"/>
            <a:t>Data </a:t>
          </a:r>
          <a:r>
            <a:rPr lang="pt-BR" dirty="0" err="1"/>
            <a:t>Manipulation</a:t>
          </a:r>
          <a:r>
            <a:rPr lang="pt-BR" dirty="0"/>
            <a:t> </a:t>
          </a:r>
          <a:r>
            <a:rPr lang="pt-BR" dirty="0" err="1"/>
            <a:t>Language</a:t>
          </a:r>
          <a:r>
            <a:rPr lang="pt-BR" dirty="0"/>
            <a:t> (DML)</a:t>
          </a:r>
        </a:p>
      </dgm:t>
    </dgm:pt>
    <dgm:pt modelId="{DD6962C6-35E7-4D17-A874-C3B1440B9F4F}" type="parTrans" cxnId="{85F66540-925F-49A2-B811-4E80DAF2E932}">
      <dgm:prSet/>
      <dgm:spPr/>
      <dgm:t>
        <a:bodyPr/>
        <a:lstStyle/>
        <a:p>
          <a:endParaRPr lang="pt-BR"/>
        </a:p>
      </dgm:t>
    </dgm:pt>
    <dgm:pt modelId="{A24C91B0-1E26-4295-90BA-7D06F7DB6BD2}" type="sibTrans" cxnId="{85F66540-925F-49A2-B811-4E80DAF2E932}">
      <dgm:prSet/>
      <dgm:spPr/>
      <dgm:t>
        <a:bodyPr/>
        <a:lstStyle/>
        <a:p>
          <a:endParaRPr lang="pt-BR"/>
        </a:p>
      </dgm:t>
    </dgm:pt>
    <dgm:pt modelId="{D151770B-0572-43EA-9104-EDC671C0CC58}">
      <dgm:prSet phldrT="[Texto]"/>
      <dgm:spPr/>
      <dgm:t>
        <a:bodyPr/>
        <a:lstStyle/>
        <a:p>
          <a:r>
            <a:rPr lang="pt-BR" dirty="0"/>
            <a:t>Data </a:t>
          </a:r>
          <a:r>
            <a:rPr lang="pt-BR" dirty="0" err="1"/>
            <a:t>Control</a:t>
          </a:r>
          <a:r>
            <a:rPr lang="pt-BR" dirty="0"/>
            <a:t> </a:t>
          </a:r>
          <a:r>
            <a:rPr lang="pt-BR" dirty="0" err="1"/>
            <a:t>Language</a:t>
          </a:r>
          <a:r>
            <a:rPr lang="pt-BR" dirty="0"/>
            <a:t> (DCL)</a:t>
          </a:r>
        </a:p>
      </dgm:t>
    </dgm:pt>
    <dgm:pt modelId="{4505C7F0-A869-4778-963C-8E37B7A96A82}" type="parTrans" cxnId="{4BE51281-844E-41FB-9C8A-7BBAB38D2A9C}">
      <dgm:prSet/>
      <dgm:spPr/>
      <dgm:t>
        <a:bodyPr/>
        <a:lstStyle/>
        <a:p>
          <a:endParaRPr lang="pt-BR"/>
        </a:p>
      </dgm:t>
    </dgm:pt>
    <dgm:pt modelId="{2A4BC25D-C6D6-423A-A463-1E58A127B962}" type="sibTrans" cxnId="{4BE51281-844E-41FB-9C8A-7BBAB38D2A9C}">
      <dgm:prSet/>
      <dgm:spPr/>
      <dgm:t>
        <a:bodyPr/>
        <a:lstStyle/>
        <a:p>
          <a:endParaRPr lang="pt-BR"/>
        </a:p>
      </dgm:t>
    </dgm:pt>
    <dgm:pt modelId="{45438CAB-D75C-41E4-891F-3AF7312DD1F8}" type="pres">
      <dgm:prSet presAssocID="{A8FBAF8E-0A1D-4A42-8809-987AB5FA261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9D1F6AB-993D-40E2-BFFC-413C601B4EDC}" type="pres">
      <dgm:prSet presAssocID="{A8FBAF8E-0A1D-4A42-8809-987AB5FA2618}" presName="cycle" presStyleCnt="0"/>
      <dgm:spPr/>
    </dgm:pt>
    <dgm:pt modelId="{4C162618-BE96-4BAD-85EA-E134DA0D0618}" type="pres">
      <dgm:prSet presAssocID="{A8FBAF8E-0A1D-4A42-8809-987AB5FA2618}" presName="centerShape" presStyleCnt="0"/>
      <dgm:spPr/>
    </dgm:pt>
    <dgm:pt modelId="{8BCEFAD9-057B-44AB-BB6F-3D8EB038099B}" type="pres">
      <dgm:prSet presAssocID="{A8FBAF8E-0A1D-4A42-8809-987AB5FA2618}" presName="connSite" presStyleLbl="node1" presStyleIdx="0" presStyleCnt="2"/>
      <dgm:spPr/>
    </dgm:pt>
    <dgm:pt modelId="{21733C2F-23EB-4FF4-B5DA-932E1889A3DE}" type="pres">
      <dgm:prSet presAssocID="{A8FBAF8E-0A1D-4A42-8809-987AB5FA2618}" presName="visibl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262221-7DC4-47A3-8124-5C9392597F09}" type="pres">
      <dgm:prSet presAssocID="{006C9DBB-C6CA-44D6-B70E-0C20A5BAEB44}" presName="Name25" presStyleLbl="parChTrans1D1" presStyleIdx="0" presStyleCnt="1"/>
      <dgm:spPr/>
    </dgm:pt>
    <dgm:pt modelId="{C4146826-FDAA-43C6-AFB6-0B206CA8932C}" type="pres">
      <dgm:prSet presAssocID="{D376C13F-030E-4460-97A0-68DA634F8E3F}" presName="node" presStyleCnt="0"/>
      <dgm:spPr/>
    </dgm:pt>
    <dgm:pt modelId="{F7D8CE98-1FC9-4BE8-9C90-CBE651016C5B}" type="pres">
      <dgm:prSet presAssocID="{D376C13F-030E-4460-97A0-68DA634F8E3F}" presName="parentNode" presStyleLbl="node1" presStyleIdx="1" presStyleCnt="2" custLinFactNeighborX="-74594" custLinFactNeighborY="-767">
        <dgm:presLayoutVars>
          <dgm:chMax val="1"/>
          <dgm:bulletEnabled val="1"/>
        </dgm:presLayoutVars>
      </dgm:prSet>
      <dgm:spPr/>
    </dgm:pt>
    <dgm:pt modelId="{E247058D-1358-4FEA-BEF3-AFCD403E7DD7}" type="pres">
      <dgm:prSet presAssocID="{D376C13F-030E-4460-97A0-68DA634F8E3F}" presName="childNode" presStyleLbl="revTx" presStyleIdx="0" presStyleCnt="1">
        <dgm:presLayoutVars>
          <dgm:bulletEnabled val="1"/>
        </dgm:presLayoutVars>
      </dgm:prSet>
      <dgm:spPr/>
    </dgm:pt>
  </dgm:ptLst>
  <dgm:cxnLst>
    <dgm:cxn modelId="{CB415725-E319-4B24-8F4E-C44D0DCF82A2}" type="presOf" srcId="{D151770B-0572-43EA-9104-EDC671C0CC58}" destId="{E247058D-1358-4FEA-BEF3-AFCD403E7DD7}" srcOrd="0" destOrd="2" presId="urn:microsoft.com/office/officeart/2005/8/layout/radial2"/>
    <dgm:cxn modelId="{F16BA236-D8C5-4774-A0D8-FD6DB904F283}" type="presOf" srcId="{9ED9EE92-8B09-4B98-B4F1-57FFE85C6995}" destId="{E247058D-1358-4FEA-BEF3-AFCD403E7DD7}" srcOrd="0" destOrd="0" presId="urn:microsoft.com/office/officeart/2005/8/layout/radial2"/>
    <dgm:cxn modelId="{85F66540-925F-49A2-B811-4E80DAF2E932}" srcId="{D376C13F-030E-4460-97A0-68DA634F8E3F}" destId="{E250496C-9762-4B56-8F76-AA335C4F469A}" srcOrd="1" destOrd="0" parTransId="{DD6962C6-35E7-4D17-A874-C3B1440B9F4F}" sibTransId="{A24C91B0-1E26-4295-90BA-7D06F7DB6BD2}"/>
    <dgm:cxn modelId="{630FB367-EEC8-41F6-9B2F-61BCF0F3FF4A}" srcId="{A8FBAF8E-0A1D-4A42-8809-987AB5FA2618}" destId="{D376C13F-030E-4460-97A0-68DA634F8E3F}" srcOrd="0" destOrd="0" parTransId="{006C9DBB-C6CA-44D6-B70E-0C20A5BAEB44}" sibTransId="{1728B978-D1CF-4BCB-86CC-75FC4FF408CC}"/>
    <dgm:cxn modelId="{4BE51281-844E-41FB-9C8A-7BBAB38D2A9C}" srcId="{D376C13F-030E-4460-97A0-68DA634F8E3F}" destId="{D151770B-0572-43EA-9104-EDC671C0CC58}" srcOrd="2" destOrd="0" parTransId="{4505C7F0-A869-4778-963C-8E37B7A96A82}" sibTransId="{2A4BC25D-C6D6-423A-A463-1E58A127B962}"/>
    <dgm:cxn modelId="{6DE6BFA3-755C-4289-A2D2-5E8EED552105}" type="presOf" srcId="{006C9DBB-C6CA-44D6-B70E-0C20A5BAEB44}" destId="{E1262221-7DC4-47A3-8124-5C9392597F09}" srcOrd="0" destOrd="0" presId="urn:microsoft.com/office/officeart/2005/8/layout/radial2"/>
    <dgm:cxn modelId="{4051F0DA-D188-4EDB-9AE2-48595E61D488}" type="presOf" srcId="{E250496C-9762-4B56-8F76-AA335C4F469A}" destId="{E247058D-1358-4FEA-BEF3-AFCD403E7DD7}" srcOrd="0" destOrd="1" presId="urn:microsoft.com/office/officeart/2005/8/layout/radial2"/>
    <dgm:cxn modelId="{FBFD8EE4-CDB3-4086-9CC5-2C9CCF022CE2}" type="presOf" srcId="{A8FBAF8E-0A1D-4A42-8809-987AB5FA2618}" destId="{45438CAB-D75C-41E4-891F-3AF7312DD1F8}" srcOrd="0" destOrd="0" presId="urn:microsoft.com/office/officeart/2005/8/layout/radial2"/>
    <dgm:cxn modelId="{15C82DF1-8296-471B-B341-30AC47307391}" type="presOf" srcId="{D376C13F-030E-4460-97A0-68DA634F8E3F}" destId="{F7D8CE98-1FC9-4BE8-9C90-CBE651016C5B}" srcOrd="0" destOrd="0" presId="urn:microsoft.com/office/officeart/2005/8/layout/radial2"/>
    <dgm:cxn modelId="{AE52ADFE-2B55-4162-A8EE-E9B2395D98B7}" srcId="{D376C13F-030E-4460-97A0-68DA634F8E3F}" destId="{9ED9EE92-8B09-4B98-B4F1-57FFE85C6995}" srcOrd="0" destOrd="0" parTransId="{063A50E2-8CD0-4C14-90D9-4AA0E4CDA2A1}" sibTransId="{7B50FC13-C5DC-4F50-AC01-3144BF63F5ED}"/>
    <dgm:cxn modelId="{68293A3F-DBC9-477C-B9DE-742AFEC5B21D}" type="presParOf" srcId="{45438CAB-D75C-41E4-891F-3AF7312DD1F8}" destId="{39D1F6AB-993D-40E2-BFFC-413C601B4EDC}" srcOrd="0" destOrd="0" presId="urn:microsoft.com/office/officeart/2005/8/layout/radial2"/>
    <dgm:cxn modelId="{FD63A0DE-D245-4E8C-A6B2-E3B6086C43D5}" type="presParOf" srcId="{39D1F6AB-993D-40E2-BFFC-413C601B4EDC}" destId="{4C162618-BE96-4BAD-85EA-E134DA0D0618}" srcOrd="0" destOrd="0" presId="urn:microsoft.com/office/officeart/2005/8/layout/radial2"/>
    <dgm:cxn modelId="{60EF81E7-FCBF-497E-8FEC-FB8BDEA56043}" type="presParOf" srcId="{4C162618-BE96-4BAD-85EA-E134DA0D0618}" destId="{8BCEFAD9-057B-44AB-BB6F-3D8EB038099B}" srcOrd="0" destOrd="0" presId="urn:microsoft.com/office/officeart/2005/8/layout/radial2"/>
    <dgm:cxn modelId="{A2D4F925-B4CF-4E08-AE93-E3A612E32445}" type="presParOf" srcId="{4C162618-BE96-4BAD-85EA-E134DA0D0618}" destId="{21733C2F-23EB-4FF4-B5DA-932E1889A3DE}" srcOrd="1" destOrd="0" presId="urn:microsoft.com/office/officeart/2005/8/layout/radial2"/>
    <dgm:cxn modelId="{A5C01C43-0975-45F4-8E61-8BE4ACFF2403}" type="presParOf" srcId="{39D1F6AB-993D-40E2-BFFC-413C601B4EDC}" destId="{E1262221-7DC4-47A3-8124-5C9392597F09}" srcOrd="1" destOrd="0" presId="urn:microsoft.com/office/officeart/2005/8/layout/radial2"/>
    <dgm:cxn modelId="{9A7793FB-C9E0-451D-B989-7D0AEBA2B63A}" type="presParOf" srcId="{39D1F6AB-993D-40E2-BFFC-413C601B4EDC}" destId="{C4146826-FDAA-43C6-AFB6-0B206CA8932C}" srcOrd="2" destOrd="0" presId="urn:microsoft.com/office/officeart/2005/8/layout/radial2"/>
    <dgm:cxn modelId="{4B225039-1AEE-4204-8207-A20DD8EC3317}" type="presParOf" srcId="{C4146826-FDAA-43C6-AFB6-0B206CA8932C}" destId="{F7D8CE98-1FC9-4BE8-9C90-CBE651016C5B}" srcOrd="0" destOrd="0" presId="urn:microsoft.com/office/officeart/2005/8/layout/radial2"/>
    <dgm:cxn modelId="{89433ADD-1718-4104-826F-4960DBC39FF0}" type="presParOf" srcId="{C4146826-FDAA-43C6-AFB6-0B206CA8932C}" destId="{E247058D-1358-4FEA-BEF3-AFCD403E7DD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CC4135-34B4-4E2F-8D56-5394C1A361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036EF54-5FCA-4745-B43E-E9D74580EB6D}">
      <dgm:prSet custT="1"/>
      <dgm:spPr/>
      <dgm:t>
        <a:bodyPr/>
        <a:lstStyle/>
        <a:p>
          <a:r>
            <a:rPr lang="pt-BR" sz="2000" dirty="0"/>
            <a:t>DDL (Data </a:t>
          </a:r>
          <a:r>
            <a:rPr lang="pt-BR" sz="2000" dirty="0" err="1"/>
            <a:t>Definition</a:t>
          </a:r>
          <a:r>
            <a:rPr lang="pt-BR" sz="2000" dirty="0"/>
            <a:t> </a:t>
          </a:r>
          <a:r>
            <a:rPr lang="pt-BR" sz="2000" dirty="0" err="1"/>
            <a:t>Language</a:t>
          </a:r>
          <a:r>
            <a:rPr lang="pt-BR" sz="2000" dirty="0"/>
            <a:t>)</a:t>
          </a:r>
        </a:p>
      </dgm:t>
    </dgm:pt>
    <dgm:pt modelId="{E7B98C7F-946B-4436-BA1B-67F20FDADE5D}" type="parTrans" cxnId="{4F1867D2-21E7-4786-A5D7-DF2B0DE1B220}">
      <dgm:prSet/>
      <dgm:spPr/>
      <dgm:t>
        <a:bodyPr/>
        <a:lstStyle/>
        <a:p>
          <a:endParaRPr lang="pt-BR"/>
        </a:p>
      </dgm:t>
    </dgm:pt>
    <dgm:pt modelId="{3D589DA8-EAFA-4DD1-A13C-DABDD5BBF0E3}" type="sibTrans" cxnId="{4F1867D2-21E7-4786-A5D7-DF2B0DE1B220}">
      <dgm:prSet/>
      <dgm:spPr/>
      <dgm:t>
        <a:bodyPr/>
        <a:lstStyle/>
        <a:p>
          <a:endParaRPr lang="pt-BR"/>
        </a:p>
      </dgm:t>
    </dgm:pt>
    <dgm:pt modelId="{ACB4D3FF-7239-4C6B-B6D6-1823D6424F7D}">
      <dgm:prSet custT="1"/>
      <dgm:spPr/>
      <dgm:t>
        <a:bodyPr/>
        <a:lstStyle/>
        <a:p>
          <a:r>
            <a:rPr lang="pt-BR" sz="2000" dirty="0"/>
            <a:t>DML (Data Manipulation </a:t>
          </a:r>
          <a:r>
            <a:rPr lang="pt-BR" sz="2000" dirty="0" err="1"/>
            <a:t>Language</a:t>
          </a:r>
          <a:r>
            <a:rPr lang="pt-BR" sz="2000" dirty="0"/>
            <a:t>)</a:t>
          </a:r>
        </a:p>
      </dgm:t>
    </dgm:pt>
    <dgm:pt modelId="{F633F60B-770B-4B3A-8922-B34BC71217FB}" type="parTrans" cxnId="{DE5A9955-6675-4AC9-B008-7E90A5FEA38F}">
      <dgm:prSet/>
      <dgm:spPr/>
      <dgm:t>
        <a:bodyPr/>
        <a:lstStyle/>
        <a:p>
          <a:endParaRPr lang="pt-BR"/>
        </a:p>
      </dgm:t>
    </dgm:pt>
    <dgm:pt modelId="{D55E1839-20E5-4A0A-A6D0-14B59294772F}" type="sibTrans" cxnId="{DE5A9955-6675-4AC9-B008-7E90A5FEA38F}">
      <dgm:prSet/>
      <dgm:spPr/>
      <dgm:t>
        <a:bodyPr/>
        <a:lstStyle/>
        <a:p>
          <a:endParaRPr lang="pt-BR"/>
        </a:p>
      </dgm:t>
    </dgm:pt>
    <dgm:pt modelId="{853A6DBC-3038-4CC2-8DDB-C620515ED65F}">
      <dgm:prSet custT="1"/>
      <dgm:spPr/>
      <dgm:t>
        <a:bodyPr/>
        <a:lstStyle/>
        <a:p>
          <a:r>
            <a:rPr lang="pt-BR" sz="2000" dirty="0"/>
            <a:t>DCL (Data Control </a:t>
          </a:r>
          <a:r>
            <a:rPr lang="pt-BR" sz="2000" dirty="0" err="1"/>
            <a:t>Language</a:t>
          </a:r>
          <a:r>
            <a:rPr lang="pt-BR" sz="2000" dirty="0"/>
            <a:t>) </a:t>
          </a:r>
        </a:p>
      </dgm:t>
    </dgm:pt>
    <dgm:pt modelId="{3D872364-18FC-4636-81AF-62E92763B303}" type="parTrans" cxnId="{1F331CBF-FB69-49FE-ACA4-48FD882B6E97}">
      <dgm:prSet/>
      <dgm:spPr/>
      <dgm:t>
        <a:bodyPr/>
        <a:lstStyle/>
        <a:p>
          <a:endParaRPr lang="pt-BR"/>
        </a:p>
      </dgm:t>
    </dgm:pt>
    <dgm:pt modelId="{FF425CC0-4AE9-491C-AE43-4A3ACDD79023}" type="sibTrans" cxnId="{1F331CBF-FB69-49FE-ACA4-48FD882B6E97}">
      <dgm:prSet/>
      <dgm:spPr/>
      <dgm:t>
        <a:bodyPr/>
        <a:lstStyle/>
        <a:p>
          <a:endParaRPr lang="pt-BR"/>
        </a:p>
      </dgm:t>
    </dgm:pt>
    <dgm:pt modelId="{FF73B1B5-A3F7-481A-95F1-F847DC62537F}">
      <dgm:prSet custT="1"/>
      <dgm:spPr/>
      <dgm:t>
        <a:bodyPr/>
        <a:lstStyle/>
        <a:p>
          <a:r>
            <a:rPr lang="pt-BR" sz="2000" dirty="0"/>
            <a:t>Define o esquema do banco de dados. Cria, altera e remove os componentes do banco de dados. </a:t>
          </a:r>
        </a:p>
      </dgm:t>
    </dgm:pt>
    <dgm:pt modelId="{76122D6E-5591-4629-9A09-3B4F4589C48A}" type="parTrans" cxnId="{B304EC3F-F7A5-4C15-8BA5-9E5DA88C6320}">
      <dgm:prSet/>
      <dgm:spPr/>
      <dgm:t>
        <a:bodyPr/>
        <a:lstStyle/>
        <a:p>
          <a:endParaRPr lang="pt-BR"/>
        </a:p>
      </dgm:t>
    </dgm:pt>
    <dgm:pt modelId="{AFE33E9C-F4E4-4627-A343-1A1EEEA92A71}" type="sibTrans" cxnId="{B304EC3F-F7A5-4C15-8BA5-9E5DA88C6320}">
      <dgm:prSet/>
      <dgm:spPr/>
      <dgm:t>
        <a:bodyPr/>
        <a:lstStyle/>
        <a:p>
          <a:endParaRPr lang="pt-BR"/>
        </a:p>
      </dgm:t>
    </dgm:pt>
    <dgm:pt modelId="{55231713-9041-417C-A950-80EC29211DC6}">
      <dgm:prSet custT="1"/>
      <dgm:spPr/>
      <dgm:t>
        <a:bodyPr/>
        <a:lstStyle/>
        <a:p>
          <a:r>
            <a:rPr lang="pt-BR" sz="2000" dirty="0"/>
            <a:t>Manipula o esquema. Recupera, insere, atualiza, remove instância dos componentes do banco de dados.</a:t>
          </a:r>
        </a:p>
      </dgm:t>
    </dgm:pt>
    <dgm:pt modelId="{D7635F32-9DD8-447B-B5EF-4BC363B0C863}" type="parTrans" cxnId="{CC2796F5-4561-4075-8166-9EB86875D2FE}">
      <dgm:prSet/>
      <dgm:spPr/>
      <dgm:t>
        <a:bodyPr/>
        <a:lstStyle/>
        <a:p>
          <a:endParaRPr lang="pt-BR"/>
        </a:p>
      </dgm:t>
    </dgm:pt>
    <dgm:pt modelId="{3724D423-E009-44CF-B65D-0641BCB2408D}" type="sibTrans" cxnId="{CC2796F5-4561-4075-8166-9EB86875D2FE}">
      <dgm:prSet/>
      <dgm:spPr/>
      <dgm:t>
        <a:bodyPr/>
        <a:lstStyle/>
        <a:p>
          <a:endParaRPr lang="pt-BR"/>
        </a:p>
      </dgm:t>
    </dgm:pt>
    <dgm:pt modelId="{EE3C952E-E7AA-410A-A950-40087EF2DE2E}">
      <dgm:prSet custT="1"/>
      <dgm:spPr/>
      <dgm:t>
        <a:bodyPr/>
        <a:lstStyle/>
        <a:p>
          <a:r>
            <a:rPr lang="pt-BR" sz="2000"/>
            <a:t>Assegura </a:t>
          </a:r>
          <a:r>
            <a:rPr lang="pt-BR" sz="2000" dirty="0"/>
            <a:t>ou retira previlégios para definir ou  manipular compenentes e instâncias dos componentes do banco de dados.</a:t>
          </a:r>
        </a:p>
      </dgm:t>
    </dgm:pt>
    <dgm:pt modelId="{74B8CAE5-C4C5-4847-BCFB-905BC6CBD315}" type="parTrans" cxnId="{299B81BA-27FA-41F2-83AA-CA9455983595}">
      <dgm:prSet/>
      <dgm:spPr/>
      <dgm:t>
        <a:bodyPr/>
        <a:lstStyle/>
        <a:p>
          <a:endParaRPr lang="pt-BR"/>
        </a:p>
      </dgm:t>
    </dgm:pt>
    <dgm:pt modelId="{1E08797C-35C9-4F54-9FEF-A54BB3F4F653}" type="sibTrans" cxnId="{299B81BA-27FA-41F2-83AA-CA9455983595}">
      <dgm:prSet/>
      <dgm:spPr/>
      <dgm:t>
        <a:bodyPr/>
        <a:lstStyle/>
        <a:p>
          <a:endParaRPr lang="pt-BR"/>
        </a:p>
      </dgm:t>
    </dgm:pt>
    <dgm:pt modelId="{9F4B44E0-3D21-4FBB-9C3C-EE38C77C6C83}" type="pres">
      <dgm:prSet presAssocID="{93CC4135-34B4-4E2F-8D56-5394C1A36164}" presName="linear" presStyleCnt="0">
        <dgm:presLayoutVars>
          <dgm:animLvl val="lvl"/>
          <dgm:resizeHandles val="exact"/>
        </dgm:presLayoutVars>
      </dgm:prSet>
      <dgm:spPr/>
    </dgm:pt>
    <dgm:pt modelId="{8979FC2A-C87D-4746-961A-BB8DF2C7547B}" type="pres">
      <dgm:prSet presAssocID="{B036EF54-5FCA-4745-B43E-E9D74580EB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CB44D6-3186-4D8B-A390-B38AB8F6810F}" type="pres">
      <dgm:prSet presAssocID="{B036EF54-5FCA-4745-B43E-E9D74580EB6D}" presName="childText" presStyleLbl="revTx" presStyleIdx="0" presStyleCnt="3">
        <dgm:presLayoutVars>
          <dgm:bulletEnabled val="1"/>
        </dgm:presLayoutVars>
      </dgm:prSet>
      <dgm:spPr/>
    </dgm:pt>
    <dgm:pt modelId="{4BB3E1C1-B09A-4489-91FD-774065F941DD}" type="pres">
      <dgm:prSet presAssocID="{ACB4D3FF-7239-4C6B-B6D6-1823D6424F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488AB0-1B34-4490-B686-7A36AA2D73C5}" type="pres">
      <dgm:prSet presAssocID="{ACB4D3FF-7239-4C6B-B6D6-1823D6424F7D}" presName="childText" presStyleLbl="revTx" presStyleIdx="1" presStyleCnt="3">
        <dgm:presLayoutVars>
          <dgm:bulletEnabled val="1"/>
        </dgm:presLayoutVars>
      </dgm:prSet>
      <dgm:spPr/>
    </dgm:pt>
    <dgm:pt modelId="{5040AA0E-D65D-405E-B2F1-606008A2C6AE}" type="pres">
      <dgm:prSet presAssocID="{853A6DBC-3038-4CC2-8DDB-C620515ED6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2D754E7-6882-4E7F-96B3-78534B53B3CF}" type="pres">
      <dgm:prSet presAssocID="{853A6DBC-3038-4CC2-8DDB-C620515ED65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8F24032-2286-4E0F-B220-2AB13C255D2B}" type="presOf" srcId="{FF73B1B5-A3F7-481A-95F1-F847DC62537F}" destId="{99CB44D6-3186-4D8B-A390-B38AB8F6810F}" srcOrd="0" destOrd="0" presId="urn:microsoft.com/office/officeart/2005/8/layout/vList2"/>
    <dgm:cxn modelId="{B304EC3F-F7A5-4C15-8BA5-9E5DA88C6320}" srcId="{B036EF54-5FCA-4745-B43E-E9D74580EB6D}" destId="{FF73B1B5-A3F7-481A-95F1-F847DC62537F}" srcOrd="0" destOrd="0" parTransId="{76122D6E-5591-4629-9A09-3B4F4589C48A}" sibTransId="{AFE33E9C-F4E4-4627-A343-1A1EEEA92A71}"/>
    <dgm:cxn modelId="{5EB47F40-AA28-42F8-AACE-3CDB074D8C16}" type="presOf" srcId="{ACB4D3FF-7239-4C6B-B6D6-1823D6424F7D}" destId="{4BB3E1C1-B09A-4489-91FD-774065F941DD}" srcOrd="0" destOrd="0" presId="urn:microsoft.com/office/officeart/2005/8/layout/vList2"/>
    <dgm:cxn modelId="{DE5A9955-6675-4AC9-B008-7E90A5FEA38F}" srcId="{93CC4135-34B4-4E2F-8D56-5394C1A36164}" destId="{ACB4D3FF-7239-4C6B-B6D6-1823D6424F7D}" srcOrd="1" destOrd="0" parTransId="{F633F60B-770B-4B3A-8922-B34BC71217FB}" sibTransId="{D55E1839-20E5-4A0A-A6D0-14B59294772F}"/>
    <dgm:cxn modelId="{511C8F8A-90D1-4083-98B5-983E4DE3E760}" type="presOf" srcId="{EE3C952E-E7AA-410A-A950-40087EF2DE2E}" destId="{D2D754E7-6882-4E7F-96B3-78534B53B3CF}" srcOrd="0" destOrd="0" presId="urn:microsoft.com/office/officeart/2005/8/layout/vList2"/>
    <dgm:cxn modelId="{E1E6C88A-CCB0-4EB9-8B2F-5F9DC7DC77F1}" type="presOf" srcId="{B036EF54-5FCA-4745-B43E-E9D74580EB6D}" destId="{8979FC2A-C87D-4746-961A-BB8DF2C7547B}" srcOrd="0" destOrd="0" presId="urn:microsoft.com/office/officeart/2005/8/layout/vList2"/>
    <dgm:cxn modelId="{299B81BA-27FA-41F2-83AA-CA9455983595}" srcId="{853A6DBC-3038-4CC2-8DDB-C620515ED65F}" destId="{EE3C952E-E7AA-410A-A950-40087EF2DE2E}" srcOrd="0" destOrd="0" parTransId="{74B8CAE5-C4C5-4847-BCFB-905BC6CBD315}" sibTransId="{1E08797C-35C9-4F54-9FEF-A54BB3F4F653}"/>
    <dgm:cxn modelId="{1F331CBF-FB69-49FE-ACA4-48FD882B6E97}" srcId="{93CC4135-34B4-4E2F-8D56-5394C1A36164}" destId="{853A6DBC-3038-4CC2-8DDB-C620515ED65F}" srcOrd="2" destOrd="0" parTransId="{3D872364-18FC-4636-81AF-62E92763B303}" sibTransId="{FF425CC0-4AE9-491C-AE43-4A3ACDD79023}"/>
    <dgm:cxn modelId="{4F1867D2-21E7-4786-A5D7-DF2B0DE1B220}" srcId="{93CC4135-34B4-4E2F-8D56-5394C1A36164}" destId="{B036EF54-5FCA-4745-B43E-E9D74580EB6D}" srcOrd="0" destOrd="0" parTransId="{E7B98C7F-946B-4436-BA1B-67F20FDADE5D}" sibTransId="{3D589DA8-EAFA-4DD1-A13C-DABDD5BBF0E3}"/>
    <dgm:cxn modelId="{0AF8ACDB-9B14-421E-BB2F-594F3D9856B8}" type="presOf" srcId="{853A6DBC-3038-4CC2-8DDB-C620515ED65F}" destId="{5040AA0E-D65D-405E-B2F1-606008A2C6AE}" srcOrd="0" destOrd="0" presId="urn:microsoft.com/office/officeart/2005/8/layout/vList2"/>
    <dgm:cxn modelId="{0A5B55E2-D70D-452E-B8E7-9E9D33E0267E}" type="presOf" srcId="{93CC4135-34B4-4E2F-8D56-5394C1A36164}" destId="{9F4B44E0-3D21-4FBB-9C3C-EE38C77C6C83}" srcOrd="0" destOrd="0" presId="urn:microsoft.com/office/officeart/2005/8/layout/vList2"/>
    <dgm:cxn modelId="{2A0682E8-A949-4578-AF64-4909BF778531}" type="presOf" srcId="{55231713-9041-417C-A950-80EC29211DC6}" destId="{1B488AB0-1B34-4490-B686-7A36AA2D73C5}" srcOrd="0" destOrd="0" presId="urn:microsoft.com/office/officeart/2005/8/layout/vList2"/>
    <dgm:cxn modelId="{CC2796F5-4561-4075-8166-9EB86875D2FE}" srcId="{ACB4D3FF-7239-4C6B-B6D6-1823D6424F7D}" destId="{55231713-9041-417C-A950-80EC29211DC6}" srcOrd="0" destOrd="0" parTransId="{D7635F32-9DD8-447B-B5EF-4BC363B0C863}" sibTransId="{3724D423-E009-44CF-B65D-0641BCB2408D}"/>
    <dgm:cxn modelId="{5BA64FE5-870E-44CD-A16D-8E09E302F3D4}" type="presParOf" srcId="{9F4B44E0-3D21-4FBB-9C3C-EE38C77C6C83}" destId="{8979FC2A-C87D-4746-961A-BB8DF2C7547B}" srcOrd="0" destOrd="0" presId="urn:microsoft.com/office/officeart/2005/8/layout/vList2"/>
    <dgm:cxn modelId="{DA981D25-0963-46D3-8FEB-FCAA47B143D2}" type="presParOf" srcId="{9F4B44E0-3D21-4FBB-9C3C-EE38C77C6C83}" destId="{99CB44D6-3186-4D8B-A390-B38AB8F6810F}" srcOrd="1" destOrd="0" presId="urn:microsoft.com/office/officeart/2005/8/layout/vList2"/>
    <dgm:cxn modelId="{97B4DCBB-4024-40B1-81D2-A0C3C826DD22}" type="presParOf" srcId="{9F4B44E0-3D21-4FBB-9C3C-EE38C77C6C83}" destId="{4BB3E1C1-B09A-4489-91FD-774065F941DD}" srcOrd="2" destOrd="0" presId="urn:microsoft.com/office/officeart/2005/8/layout/vList2"/>
    <dgm:cxn modelId="{F83DB9DB-39AB-44C0-BCD5-14F4704E7F1E}" type="presParOf" srcId="{9F4B44E0-3D21-4FBB-9C3C-EE38C77C6C83}" destId="{1B488AB0-1B34-4490-B686-7A36AA2D73C5}" srcOrd="3" destOrd="0" presId="urn:microsoft.com/office/officeart/2005/8/layout/vList2"/>
    <dgm:cxn modelId="{887C41C1-C7E6-4739-B9F0-94D52AD8AC1A}" type="presParOf" srcId="{9F4B44E0-3D21-4FBB-9C3C-EE38C77C6C83}" destId="{5040AA0E-D65D-405E-B2F1-606008A2C6AE}" srcOrd="4" destOrd="0" presId="urn:microsoft.com/office/officeart/2005/8/layout/vList2"/>
    <dgm:cxn modelId="{514D6199-018A-4806-ADF5-07A0918B8A76}" type="presParOf" srcId="{9F4B44E0-3D21-4FBB-9C3C-EE38C77C6C83}" destId="{D2D754E7-6882-4E7F-96B3-78534B53B3C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CC4135-34B4-4E2F-8D56-5394C1A3616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036EF54-5FCA-4745-B43E-E9D74580EB6D}">
      <dgm:prSet custT="1"/>
      <dgm:spPr/>
      <dgm:t>
        <a:bodyPr/>
        <a:lstStyle/>
        <a:p>
          <a:r>
            <a:rPr lang="pt-BR" sz="2000" dirty="0"/>
            <a:t>DDL (Data </a:t>
          </a:r>
          <a:r>
            <a:rPr lang="pt-BR" sz="2000" dirty="0" err="1"/>
            <a:t>Definition</a:t>
          </a:r>
          <a:r>
            <a:rPr lang="pt-BR" sz="2000" dirty="0"/>
            <a:t> </a:t>
          </a:r>
          <a:r>
            <a:rPr lang="pt-BR" sz="2000" dirty="0" err="1"/>
            <a:t>Language</a:t>
          </a:r>
          <a:r>
            <a:rPr lang="pt-BR" sz="2000" dirty="0"/>
            <a:t>)</a:t>
          </a:r>
        </a:p>
      </dgm:t>
    </dgm:pt>
    <dgm:pt modelId="{E7B98C7F-946B-4436-BA1B-67F20FDADE5D}" type="parTrans" cxnId="{4F1867D2-21E7-4786-A5D7-DF2B0DE1B220}">
      <dgm:prSet/>
      <dgm:spPr/>
      <dgm:t>
        <a:bodyPr/>
        <a:lstStyle/>
        <a:p>
          <a:endParaRPr lang="pt-BR"/>
        </a:p>
      </dgm:t>
    </dgm:pt>
    <dgm:pt modelId="{3D589DA8-EAFA-4DD1-A13C-DABDD5BBF0E3}" type="sibTrans" cxnId="{4F1867D2-21E7-4786-A5D7-DF2B0DE1B220}">
      <dgm:prSet/>
      <dgm:spPr/>
      <dgm:t>
        <a:bodyPr/>
        <a:lstStyle/>
        <a:p>
          <a:endParaRPr lang="pt-BR"/>
        </a:p>
      </dgm:t>
    </dgm:pt>
    <dgm:pt modelId="{ACB4D3FF-7239-4C6B-B6D6-1823D6424F7D}">
      <dgm:prSet custT="1"/>
      <dgm:spPr/>
      <dgm:t>
        <a:bodyPr/>
        <a:lstStyle/>
        <a:p>
          <a:r>
            <a:rPr lang="pt-BR" sz="2000" dirty="0"/>
            <a:t>DML (Data Manipulation </a:t>
          </a:r>
          <a:r>
            <a:rPr lang="pt-BR" sz="2000" dirty="0" err="1"/>
            <a:t>Language</a:t>
          </a:r>
          <a:r>
            <a:rPr lang="pt-BR" sz="2000" dirty="0"/>
            <a:t>)</a:t>
          </a:r>
        </a:p>
      </dgm:t>
    </dgm:pt>
    <dgm:pt modelId="{F633F60B-770B-4B3A-8922-B34BC71217FB}" type="parTrans" cxnId="{DE5A9955-6675-4AC9-B008-7E90A5FEA38F}">
      <dgm:prSet/>
      <dgm:spPr/>
      <dgm:t>
        <a:bodyPr/>
        <a:lstStyle/>
        <a:p>
          <a:endParaRPr lang="pt-BR"/>
        </a:p>
      </dgm:t>
    </dgm:pt>
    <dgm:pt modelId="{D55E1839-20E5-4A0A-A6D0-14B59294772F}" type="sibTrans" cxnId="{DE5A9955-6675-4AC9-B008-7E90A5FEA38F}">
      <dgm:prSet/>
      <dgm:spPr/>
      <dgm:t>
        <a:bodyPr/>
        <a:lstStyle/>
        <a:p>
          <a:endParaRPr lang="pt-BR"/>
        </a:p>
      </dgm:t>
    </dgm:pt>
    <dgm:pt modelId="{853A6DBC-3038-4CC2-8DDB-C620515ED65F}">
      <dgm:prSet custT="1"/>
      <dgm:spPr/>
      <dgm:t>
        <a:bodyPr/>
        <a:lstStyle/>
        <a:p>
          <a:r>
            <a:rPr lang="pt-BR" sz="2000" dirty="0"/>
            <a:t>DCL (Data Control </a:t>
          </a:r>
          <a:r>
            <a:rPr lang="pt-BR" sz="2000"/>
            <a:t>Language) </a:t>
          </a:r>
          <a:endParaRPr lang="pt-BR" sz="2000" dirty="0"/>
        </a:p>
      </dgm:t>
    </dgm:pt>
    <dgm:pt modelId="{3D872364-18FC-4636-81AF-62E92763B303}" type="parTrans" cxnId="{1F331CBF-FB69-49FE-ACA4-48FD882B6E97}">
      <dgm:prSet/>
      <dgm:spPr/>
      <dgm:t>
        <a:bodyPr/>
        <a:lstStyle/>
        <a:p>
          <a:endParaRPr lang="pt-BR"/>
        </a:p>
      </dgm:t>
    </dgm:pt>
    <dgm:pt modelId="{FF425CC0-4AE9-491C-AE43-4A3ACDD79023}" type="sibTrans" cxnId="{1F331CBF-FB69-49FE-ACA4-48FD882B6E97}">
      <dgm:prSet/>
      <dgm:spPr/>
      <dgm:t>
        <a:bodyPr/>
        <a:lstStyle/>
        <a:p>
          <a:endParaRPr lang="pt-BR"/>
        </a:p>
      </dgm:t>
    </dgm:pt>
    <dgm:pt modelId="{FF73B1B5-A3F7-481A-95F1-F847DC62537F}">
      <dgm:prSet custT="1"/>
      <dgm:spPr/>
      <dgm:t>
        <a:bodyPr/>
        <a:lstStyle/>
        <a:p>
          <a:r>
            <a:rPr lang="pt-BR" sz="2000" dirty="0"/>
            <a:t>CREATE</a:t>
          </a:r>
        </a:p>
      </dgm:t>
    </dgm:pt>
    <dgm:pt modelId="{76122D6E-5591-4629-9A09-3B4F4589C48A}" type="parTrans" cxnId="{B304EC3F-F7A5-4C15-8BA5-9E5DA88C6320}">
      <dgm:prSet/>
      <dgm:spPr/>
      <dgm:t>
        <a:bodyPr/>
        <a:lstStyle/>
        <a:p>
          <a:endParaRPr lang="pt-BR"/>
        </a:p>
      </dgm:t>
    </dgm:pt>
    <dgm:pt modelId="{AFE33E9C-F4E4-4627-A343-1A1EEEA92A71}" type="sibTrans" cxnId="{B304EC3F-F7A5-4C15-8BA5-9E5DA88C6320}">
      <dgm:prSet/>
      <dgm:spPr/>
      <dgm:t>
        <a:bodyPr/>
        <a:lstStyle/>
        <a:p>
          <a:endParaRPr lang="pt-BR"/>
        </a:p>
      </dgm:t>
    </dgm:pt>
    <dgm:pt modelId="{55231713-9041-417C-A950-80EC29211DC6}">
      <dgm:prSet custT="1"/>
      <dgm:spPr/>
      <dgm:t>
        <a:bodyPr/>
        <a:lstStyle/>
        <a:p>
          <a:r>
            <a:rPr lang="pt-BR" sz="2000" dirty="0"/>
            <a:t>SELECT</a:t>
          </a:r>
        </a:p>
      </dgm:t>
    </dgm:pt>
    <dgm:pt modelId="{D7635F32-9DD8-447B-B5EF-4BC363B0C863}" type="parTrans" cxnId="{CC2796F5-4561-4075-8166-9EB86875D2FE}">
      <dgm:prSet/>
      <dgm:spPr/>
      <dgm:t>
        <a:bodyPr/>
        <a:lstStyle/>
        <a:p>
          <a:endParaRPr lang="pt-BR"/>
        </a:p>
      </dgm:t>
    </dgm:pt>
    <dgm:pt modelId="{3724D423-E009-44CF-B65D-0641BCB2408D}" type="sibTrans" cxnId="{CC2796F5-4561-4075-8166-9EB86875D2FE}">
      <dgm:prSet/>
      <dgm:spPr/>
      <dgm:t>
        <a:bodyPr/>
        <a:lstStyle/>
        <a:p>
          <a:endParaRPr lang="pt-BR"/>
        </a:p>
      </dgm:t>
    </dgm:pt>
    <dgm:pt modelId="{EE3C952E-E7AA-410A-A950-40087EF2DE2E}">
      <dgm:prSet custT="1"/>
      <dgm:spPr/>
      <dgm:t>
        <a:bodyPr/>
        <a:lstStyle/>
        <a:p>
          <a:r>
            <a:rPr lang="pt-BR" sz="2000" dirty="0"/>
            <a:t>GRANT</a:t>
          </a:r>
        </a:p>
      </dgm:t>
    </dgm:pt>
    <dgm:pt modelId="{74B8CAE5-C4C5-4847-BCFB-905BC6CBD315}" type="parTrans" cxnId="{299B81BA-27FA-41F2-83AA-CA9455983595}">
      <dgm:prSet/>
      <dgm:spPr/>
      <dgm:t>
        <a:bodyPr/>
        <a:lstStyle/>
        <a:p>
          <a:endParaRPr lang="pt-BR"/>
        </a:p>
      </dgm:t>
    </dgm:pt>
    <dgm:pt modelId="{1E08797C-35C9-4F54-9FEF-A54BB3F4F653}" type="sibTrans" cxnId="{299B81BA-27FA-41F2-83AA-CA9455983595}">
      <dgm:prSet/>
      <dgm:spPr/>
      <dgm:t>
        <a:bodyPr/>
        <a:lstStyle/>
        <a:p>
          <a:endParaRPr lang="pt-BR"/>
        </a:p>
      </dgm:t>
    </dgm:pt>
    <dgm:pt modelId="{A5F86253-E723-4DFC-8361-DF3A6FC954DC}">
      <dgm:prSet custT="1"/>
      <dgm:spPr/>
      <dgm:t>
        <a:bodyPr/>
        <a:lstStyle/>
        <a:p>
          <a:r>
            <a:rPr lang="pt-BR" sz="2000" dirty="0"/>
            <a:t>ALTER</a:t>
          </a:r>
        </a:p>
      </dgm:t>
    </dgm:pt>
    <dgm:pt modelId="{6A169340-FB10-4001-BB19-B5DD61AC4974}" type="parTrans" cxnId="{ACD36CFB-0C45-45B2-A11A-A2A4E7BE2E05}">
      <dgm:prSet/>
      <dgm:spPr/>
      <dgm:t>
        <a:bodyPr/>
        <a:lstStyle/>
        <a:p>
          <a:endParaRPr lang="pt-BR"/>
        </a:p>
      </dgm:t>
    </dgm:pt>
    <dgm:pt modelId="{B4647547-BED7-4BB9-B94A-8DA68DF386AB}" type="sibTrans" cxnId="{ACD36CFB-0C45-45B2-A11A-A2A4E7BE2E05}">
      <dgm:prSet/>
      <dgm:spPr/>
      <dgm:t>
        <a:bodyPr/>
        <a:lstStyle/>
        <a:p>
          <a:endParaRPr lang="pt-BR"/>
        </a:p>
      </dgm:t>
    </dgm:pt>
    <dgm:pt modelId="{876E1EC8-82CC-4DFA-9425-C476E7F9DD28}">
      <dgm:prSet custT="1"/>
      <dgm:spPr/>
      <dgm:t>
        <a:bodyPr/>
        <a:lstStyle/>
        <a:p>
          <a:r>
            <a:rPr lang="pt-BR" sz="2000" dirty="0"/>
            <a:t>DROP</a:t>
          </a:r>
        </a:p>
      </dgm:t>
    </dgm:pt>
    <dgm:pt modelId="{D2F71F9F-8754-4A90-A893-81EF1D91F82A}" type="parTrans" cxnId="{8E8FF181-2238-4EF5-AB4D-899E0E01A45C}">
      <dgm:prSet/>
      <dgm:spPr/>
      <dgm:t>
        <a:bodyPr/>
        <a:lstStyle/>
        <a:p>
          <a:endParaRPr lang="pt-BR"/>
        </a:p>
      </dgm:t>
    </dgm:pt>
    <dgm:pt modelId="{F1560D5F-109B-4004-B84B-448BFB445851}" type="sibTrans" cxnId="{8E8FF181-2238-4EF5-AB4D-899E0E01A45C}">
      <dgm:prSet/>
      <dgm:spPr/>
      <dgm:t>
        <a:bodyPr/>
        <a:lstStyle/>
        <a:p>
          <a:endParaRPr lang="pt-BR"/>
        </a:p>
      </dgm:t>
    </dgm:pt>
    <dgm:pt modelId="{5D5A63A0-F565-41C2-B0AF-4AC3387AFF2F}">
      <dgm:prSet custT="1"/>
      <dgm:spPr/>
      <dgm:t>
        <a:bodyPr/>
        <a:lstStyle/>
        <a:p>
          <a:r>
            <a:rPr lang="pt-BR" sz="2000" dirty="0"/>
            <a:t>INSERT</a:t>
          </a:r>
        </a:p>
      </dgm:t>
    </dgm:pt>
    <dgm:pt modelId="{8390D266-B087-477B-BB59-11B0BA635C0D}" type="parTrans" cxnId="{928F461B-430C-4C39-AD3B-29FB433C64C2}">
      <dgm:prSet/>
      <dgm:spPr/>
      <dgm:t>
        <a:bodyPr/>
        <a:lstStyle/>
        <a:p>
          <a:endParaRPr lang="pt-BR"/>
        </a:p>
      </dgm:t>
    </dgm:pt>
    <dgm:pt modelId="{4A496D3E-8B52-4324-B156-4E8CC81744E9}" type="sibTrans" cxnId="{928F461B-430C-4C39-AD3B-29FB433C64C2}">
      <dgm:prSet/>
      <dgm:spPr/>
      <dgm:t>
        <a:bodyPr/>
        <a:lstStyle/>
        <a:p>
          <a:endParaRPr lang="pt-BR"/>
        </a:p>
      </dgm:t>
    </dgm:pt>
    <dgm:pt modelId="{6122A2D1-9C8C-465C-B772-D9355E7FA43A}">
      <dgm:prSet custT="1"/>
      <dgm:spPr/>
      <dgm:t>
        <a:bodyPr/>
        <a:lstStyle/>
        <a:p>
          <a:r>
            <a:rPr lang="pt-BR" sz="2000" dirty="0"/>
            <a:t>DELETE</a:t>
          </a:r>
        </a:p>
      </dgm:t>
    </dgm:pt>
    <dgm:pt modelId="{D30465F2-35ED-4082-B54A-2FC96E91BF37}" type="parTrans" cxnId="{5C535000-3A14-4F12-9549-0364D9113371}">
      <dgm:prSet/>
      <dgm:spPr/>
      <dgm:t>
        <a:bodyPr/>
        <a:lstStyle/>
        <a:p>
          <a:endParaRPr lang="pt-BR"/>
        </a:p>
      </dgm:t>
    </dgm:pt>
    <dgm:pt modelId="{2EDAF74B-D238-4B04-A7D3-1633689695F7}" type="sibTrans" cxnId="{5C535000-3A14-4F12-9549-0364D9113371}">
      <dgm:prSet/>
      <dgm:spPr/>
      <dgm:t>
        <a:bodyPr/>
        <a:lstStyle/>
        <a:p>
          <a:endParaRPr lang="pt-BR"/>
        </a:p>
      </dgm:t>
    </dgm:pt>
    <dgm:pt modelId="{2942807E-EA1E-4E2E-ADB0-D0A67A40E71E}">
      <dgm:prSet custT="1"/>
      <dgm:spPr/>
      <dgm:t>
        <a:bodyPr/>
        <a:lstStyle/>
        <a:p>
          <a:r>
            <a:rPr lang="pt-BR" sz="2000" dirty="0"/>
            <a:t>UPDATE</a:t>
          </a:r>
        </a:p>
      </dgm:t>
    </dgm:pt>
    <dgm:pt modelId="{2A40152C-A9CA-430B-8A2E-77073EE6E006}" type="parTrans" cxnId="{388D7A08-8D3B-4029-B721-CB45C45FE13C}">
      <dgm:prSet/>
      <dgm:spPr/>
      <dgm:t>
        <a:bodyPr/>
        <a:lstStyle/>
        <a:p>
          <a:endParaRPr lang="pt-BR"/>
        </a:p>
      </dgm:t>
    </dgm:pt>
    <dgm:pt modelId="{E016F9EC-7469-4689-B2AE-AD4EC2817989}" type="sibTrans" cxnId="{388D7A08-8D3B-4029-B721-CB45C45FE13C}">
      <dgm:prSet/>
      <dgm:spPr/>
      <dgm:t>
        <a:bodyPr/>
        <a:lstStyle/>
        <a:p>
          <a:endParaRPr lang="pt-BR"/>
        </a:p>
      </dgm:t>
    </dgm:pt>
    <dgm:pt modelId="{66AD5D8B-3EBE-48C2-BBD6-65A294DF86D0}">
      <dgm:prSet custT="1"/>
      <dgm:spPr/>
      <dgm:t>
        <a:bodyPr/>
        <a:lstStyle/>
        <a:p>
          <a:r>
            <a:rPr lang="pt-BR" sz="2000" dirty="0"/>
            <a:t>COMMIT</a:t>
          </a:r>
        </a:p>
      </dgm:t>
    </dgm:pt>
    <dgm:pt modelId="{3145FB85-D187-4A7A-A0C8-FD75E78650FB}" type="parTrans" cxnId="{7DF8E2C5-E7B8-49AA-AC10-9EEF980CE273}">
      <dgm:prSet/>
      <dgm:spPr/>
      <dgm:t>
        <a:bodyPr/>
        <a:lstStyle/>
        <a:p>
          <a:endParaRPr lang="pt-BR"/>
        </a:p>
      </dgm:t>
    </dgm:pt>
    <dgm:pt modelId="{1CF59AB7-547F-4724-815B-8ACD46FA8373}" type="sibTrans" cxnId="{7DF8E2C5-E7B8-49AA-AC10-9EEF980CE273}">
      <dgm:prSet/>
      <dgm:spPr/>
      <dgm:t>
        <a:bodyPr/>
        <a:lstStyle/>
        <a:p>
          <a:endParaRPr lang="pt-BR"/>
        </a:p>
      </dgm:t>
    </dgm:pt>
    <dgm:pt modelId="{03AD9FAA-7964-4765-96A2-1C9DFF71719E}">
      <dgm:prSet custT="1"/>
      <dgm:spPr/>
      <dgm:t>
        <a:bodyPr/>
        <a:lstStyle/>
        <a:p>
          <a:r>
            <a:rPr lang="pt-BR" sz="2000" dirty="0"/>
            <a:t>ROOLBACK</a:t>
          </a:r>
        </a:p>
      </dgm:t>
    </dgm:pt>
    <dgm:pt modelId="{2239E704-44FF-4FE4-A637-AAB73A6995DA}" type="parTrans" cxnId="{CF9F153B-AB9F-4C27-BF62-98B3AB8BF33F}">
      <dgm:prSet/>
      <dgm:spPr/>
      <dgm:t>
        <a:bodyPr/>
        <a:lstStyle/>
        <a:p>
          <a:endParaRPr lang="pt-BR"/>
        </a:p>
      </dgm:t>
    </dgm:pt>
    <dgm:pt modelId="{379F088A-7695-4387-84FF-4EE536998E4C}" type="sibTrans" cxnId="{CF9F153B-AB9F-4C27-BF62-98B3AB8BF33F}">
      <dgm:prSet/>
      <dgm:spPr/>
      <dgm:t>
        <a:bodyPr/>
        <a:lstStyle/>
        <a:p>
          <a:endParaRPr lang="pt-BR"/>
        </a:p>
      </dgm:t>
    </dgm:pt>
    <dgm:pt modelId="{07D60BE0-0DE3-4BB6-A0E5-73B1C9FC0D2E}">
      <dgm:prSet custT="1"/>
      <dgm:spPr/>
      <dgm:t>
        <a:bodyPr/>
        <a:lstStyle/>
        <a:p>
          <a:r>
            <a:rPr lang="pt-BR" sz="2000" dirty="0"/>
            <a:t>REVOKE</a:t>
          </a:r>
        </a:p>
      </dgm:t>
    </dgm:pt>
    <dgm:pt modelId="{1DC3452C-556E-4033-B9AE-F8107A5D379B}" type="parTrans" cxnId="{41EE48BE-B4AC-4901-B707-5B293992390D}">
      <dgm:prSet/>
      <dgm:spPr/>
      <dgm:t>
        <a:bodyPr/>
        <a:lstStyle/>
        <a:p>
          <a:endParaRPr lang="pt-BR"/>
        </a:p>
      </dgm:t>
    </dgm:pt>
    <dgm:pt modelId="{0528B3B0-594F-4D54-850D-47CBFD8C0CFC}" type="sibTrans" cxnId="{41EE48BE-B4AC-4901-B707-5B293992390D}">
      <dgm:prSet/>
      <dgm:spPr/>
      <dgm:t>
        <a:bodyPr/>
        <a:lstStyle/>
        <a:p>
          <a:endParaRPr lang="pt-BR"/>
        </a:p>
      </dgm:t>
    </dgm:pt>
    <dgm:pt modelId="{0B7BC48D-450A-4419-AC70-C42194A4BEF9}" type="pres">
      <dgm:prSet presAssocID="{93CC4135-34B4-4E2F-8D56-5394C1A36164}" presName="Name0" presStyleCnt="0">
        <dgm:presLayoutVars>
          <dgm:dir/>
          <dgm:animLvl val="lvl"/>
          <dgm:resizeHandles val="exact"/>
        </dgm:presLayoutVars>
      </dgm:prSet>
      <dgm:spPr/>
    </dgm:pt>
    <dgm:pt modelId="{A2284EA7-251C-4F3C-8290-CF74D74643C0}" type="pres">
      <dgm:prSet presAssocID="{B036EF54-5FCA-4745-B43E-E9D74580EB6D}" presName="composite" presStyleCnt="0"/>
      <dgm:spPr/>
    </dgm:pt>
    <dgm:pt modelId="{E9016BF1-A23F-4621-8715-B14E58405B1F}" type="pres">
      <dgm:prSet presAssocID="{B036EF54-5FCA-4745-B43E-E9D74580EB6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7F7D74D-B9C5-4569-B6E0-3E548D506413}" type="pres">
      <dgm:prSet presAssocID="{B036EF54-5FCA-4745-B43E-E9D74580EB6D}" presName="desTx" presStyleLbl="alignAccFollowNode1" presStyleIdx="0" presStyleCnt="3">
        <dgm:presLayoutVars>
          <dgm:bulletEnabled val="1"/>
        </dgm:presLayoutVars>
      </dgm:prSet>
      <dgm:spPr/>
    </dgm:pt>
    <dgm:pt modelId="{DC1DF7B5-265F-48E0-8B2D-E75D57074157}" type="pres">
      <dgm:prSet presAssocID="{3D589DA8-EAFA-4DD1-A13C-DABDD5BBF0E3}" presName="space" presStyleCnt="0"/>
      <dgm:spPr/>
    </dgm:pt>
    <dgm:pt modelId="{810B732B-391C-4821-B961-9521A6E03E71}" type="pres">
      <dgm:prSet presAssocID="{ACB4D3FF-7239-4C6B-B6D6-1823D6424F7D}" presName="composite" presStyleCnt="0"/>
      <dgm:spPr/>
    </dgm:pt>
    <dgm:pt modelId="{2909A9EB-E670-411D-AA31-9F6AC706D3FF}" type="pres">
      <dgm:prSet presAssocID="{ACB4D3FF-7239-4C6B-B6D6-1823D6424F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AFA0CB4-DA7D-4FA0-AF90-517CF967AA42}" type="pres">
      <dgm:prSet presAssocID="{ACB4D3FF-7239-4C6B-B6D6-1823D6424F7D}" presName="desTx" presStyleLbl="alignAccFollowNode1" presStyleIdx="1" presStyleCnt="3">
        <dgm:presLayoutVars>
          <dgm:bulletEnabled val="1"/>
        </dgm:presLayoutVars>
      </dgm:prSet>
      <dgm:spPr/>
    </dgm:pt>
    <dgm:pt modelId="{E9D45911-CF21-48C7-8CC1-87DC05493A99}" type="pres">
      <dgm:prSet presAssocID="{D55E1839-20E5-4A0A-A6D0-14B59294772F}" presName="space" presStyleCnt="0"/>
      <dgm:spPr/>
    </dgm:pt>
    <dgm:pt modelId="{E31365E6-2E73-4D47-B79F-7FFB5137DF4C}" type="pres">
      <dgm:prSet presAssocID="{853A6DBC-3038-4CC2-8DDB-C620515ED65F}" presName="composite" presStyleCnt="0"/>
      <dgm:spPr/>
    </dgm:pt>
    <dgm:pt modelId="{D5AA76C0-1E9B-4324-9A7F-11741D9128E1}" type="pres">
      <dgm:prSet presAssocID="{853A6DBC-3038-4CC2-8DDB-C620515ED65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5AC0B35-68D1-47DA-ABCD-443DE5D9EC41}" type="pres">
      <dgm:prSet presAssocID="{853A6DBC-3038-4CC2-8DDB-C620515ED65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C535000-3A14-4F12-9549-0364D9113371}" srcId="{ACB4D3FF-7239-4C6B-B6D6-1823D6424F7D}" destId="{6122A2D1-9C8C-465C-B772-D9355E7FA43A}" srcOrd="2" destOrd="0" parTransId="{D30465F2-35ED-4082-B54A-2FC96E91BF37}" sibTransId="{2EDAF74B-D238-4B04-A7D3-1633689695F7}"/>
    <dgm:cxn modelId="{388D7A08-8D3B-4029-B721-CB45C45FE13C}" srcId="{ACB4D3FF-7239-4C6B-B6D6-1823D6424F7D}" destId="{2942807E-EA1E-4E2E-ADB0-D0A67A40E71E}" srcOrd="3" destOrd="0" parTransId="{2A40152C-A9CA-430B-8A2E-77073EE6E006}" sibTransId="{E016F9EC-7469-4689-B2AE-AD4EC2817989}"/>
    <dgm:cxn modelId="{C92D3C0F-DE99-4680-9BCA-BA2F1302B872}" type="presOf" srcId="{ACB4D3FF-7239-4C6B-B6D6-1823D6424F7D}" destId="{2909A9EB-E670-411D-AA31-9F6AC706D3FF}" srcOrd="0" destOrd="0" presId="urn:microsoft.com/office/officeart/2005/8/layout/hList1"/>
    <dgm:cxn modelId="{928F461B-430C-4C39-AD3B-29FB433C64C2}" srcId="{ACB4D3FF-7239-4C6B-B6D6-1823D6424F7D}" destId="{5D5A63A0-F565-41C2-B0AF-4AC3387AFF2F}" srcOrd="1" destOrd="0" parTransId="{8390D266-B087-477B-BB59-11B0BA635C0D}" sibTransId="{4A496D3E-8B52-4324-B156-4E8CC81744E9}"/>
    <dgm:cxn modelId="{90A10637-2906-4FC0-90B8-74CE037A1F27}" type="presOf" srcId="{EE3C952E-E7AA-410A-A950-40087EF2DE2E}" destId="{75AC0B35-68D1-47DA-ABCD-443DE5D9EC41}" srcOrd="0" destOrd="0" presId="urn:microsoft.com/office/officeart/2005/8/layout/hList1"/>
    <dgm:cxn modelId="{CF9F153B-AB9F-4C27-BF62-98B3AB8BF33F}" srcId="{ACB4D3FF-7239-4C6B-B6D6-1823D6424F7D}" destId="{03AD9FAA-7964-4765-96A2-1C9DFF71719E}" srcOrd="5" destOrd="0" parTransId="{2239E704-44FF-4FE4-A637-AAB73A6995DA}" sibTransId="{379F088A-7695-4387-84FF-4EE536998E4C}"/>
    <dgm:cxn modelId="{86E05E3B-3174-4BCE-8278-7AD471424AF7}" type="presOf" srcId="{FF73B1B5-A3F7-481A-95F1-F847DC62537F}" destId="{C7F7D74D-B9C5-4569-B6E0-3E548D506413}" srcOrd="0" destOrd="0" presId="urn:microsoft.com/office/officeart/2005/8/layout/hList1"/>
    <dgm:cxn modelId="{B304EC3F-F7A5-4C15-8BA5-9E5DA88C6320}" srcId="{B036EF54-5FCA-4745-B43E-E9D74580EB6D}" destId="{FF73B1B5-A3F7-481A-95F1-F847DC62537F}" srcOrd="0" destOrd="0" parTransId="{76122D6E-5591-4629-9A09-3B4F4589C48A}" sibTransId="{AFE33E9C-F4E4-4627-A343-1A1EEEA92A71}"/>
    <dgm:cxn modelId="{6C1C1B45-2010-413B-911A-661596B4680C}" type="presOf" srcId="{A5F86253-E723-4DFC-8361-DF3A6FC954DC}" destId="{C7F7D74D-B9C5-4569-B6E0-3E548D506413}" srcOrd="0" destOrd="1" presId="urn:microsoft.com/office/officeart/2005/8/layout/hList1"/>
    <dgm:cxn modelId="{8C462B46-C533-4688-8D75-C1C4B52AD205}" type="presOf" srcId="{55231713-9041-417C-A950-80EC29211DC6}" destId="{EAFA0CB4-DA7D-4FA0-AF90-517CF967AA42}" srcOrd="0" destOrd="0" presId="urn:microsoft.com/office/officeart/2005/8/layout/hList1"/>
    <dgm:cxn modelId="{1A058648-102C-4C7D-9CEF-C6309C7DAA09}" type="presOf" srcId="{2942807E-EA1E-4E2E-ADB0-D0A67A40E71E}" destId="{EAFA0CB4-DA7D-4FA0-AF90-517CF967AA42}" srcOrd="0" destOrd="3" presId="urn:microsoft.com/office/officeart/2005/8/layout/hList1"/>
    <dgm:cxn modelId="{DE5A9955-6675-4AC9-B008-7E90A5FEA38F}" srcId="{93CC4135-34B4-4E2F-8D56-5394C1A36164}" destId="{ACB4D3FF-7239-4C6B-B6D6-1823D6424F7D}" srcOrd="1" destOrd="0" parTransId="{F633F60B-770B-4B3A-8922-B34BC71217FB}" sibTransId="{D55E1839-20E5-4A0A-A6D0-14B59294772F}"/>
    <dgm:cxn modelId="{8E8FF181-2238-4EF5-AB4D-899E0E01A45C}" srcId="{B036EF54-5FCA-4745-B43E-E9D74580EB6D}" destId="{876E1EC8-82CC-4DFA-9425-C476E7F9DD28}" srcOrd="2" destOrd="0" parTransId="{D2F71F9F-8754-4A90-A893-81EF1D91F82A}" sibTransId="{F1560D5F-109B-4004-B84B-448BFB445851}"/>
    <dgm:cxn modelId="{461B5491-2224-426C-84F1-4F72D840900A}" type="presOf" srcId="{93CC4135-34B4-4E2F-8D56-5394C1A36164}" destId="{0B7BC48D-450A-4419-AC70-C42194A4BEF9}" srcOrd="0" destOrd="0" presId="urn:microsoft.com/office/officeart/2005/8/layout/hList1"/>
    <dgm:cxn modelId="{E4DF329A-644F-4EC8-B18E-99FAF67B3F70}" type="presOf" srcId="{876E1EC8-82CC-4DFA-9425-C476E7F9DD28}" destId="{C7F7D74D-B9C5-4569-B6E0-3E548D506413}" srcOrd="0" destOrd="2" presId="urn:microsoft.com/office/officeart/2005/8/layout/hList1"/>
    <dgm:cxn modelId="{4EC33FA1-1A68-4DAD-92F0-33A4C85C9999}" type="presOf" srcId="{5D5A63A0-F565-41C2-B0AF-4AC3387AFF2F}" destId="{EAFA0CB4-DA7D-4FA0-AF90-517CF967AA42}" srcOrd="0" destOrd="1" presId="urn:microsoft.com/office/officeart/2005/8/layout/hList1"/>
    <dgm:cxn modelId="{CE7489AC-DC5D-44DA-B505-457575479E5C}" type="presOf" srcId="{03AD9FAA-7964-4765-96A2-1C9DFF71719E}" destId="{EAFA0CB4-DA7D-4FA0-AF90-517CF967AA42}" srcOrd="0" destOrd="5" presId="urn:microsoft.com/office/officeart/2005/8/layout/hList1"/>
    <dgm:cxn modelId="{299B81BA-27FA-41F2-83AA-CA9455983595}" srcId="{853A6DBC-3038-4CC2-8DDB-C620515ED65F}" destId="{EE3C952E-E7AA-410A-A950-40087EF2DE2E}" srcOrd="0" destOrd="0" parTransId="{74B8CAE5-C4C5-4847-BCFB-905BC6CBD315}" sibTransId="{1E08797C-35C9-4F54-9FEF-A54BB3F4F653}"/>
    <dgm:cxn modelId="{41EE48BE-B4AC-4901-B707-5B293992390D}" srcId="{853A6DBC-3038-4CC2-8DDB-C620515ED65F}" destId="{07D60BE0-0DE3-4BB6-A0E5-73B1C9FC0D2E}" srcOrd="1" destOrd="0" parTransId="{1DC3452C-556E-4033-B9AE-F8107A5D379B}" sibTransId="{0528B3B0-594F-4D54-850D-47CBFD8C0CFC}"/>
    <dgm:cxn modelId="{1F331CBF-FB69-49FE-ACA4-48FD882B6E97}" srcId="{93CC4135-34B4-4E2F-8D56-5394C1A36164}" destId="{853A6DBC-3038-4CC2-8DDB-C620515ED65F}" srcOrd="2" destOrd="0" parTransId="{3D872364-18FC-4636-81AF-62E92763B303}" sibTransId="{FF425CC0-4AE9-491C-AE43-4A3ACDD79023}"/>
    <dgm:cxn modelId="{AF095EC4-2470-464B-AEB5-F2E2782CA7D0}" type="presOf" srcId="{B036EF54-5FCA-4745-B43E-E9D74580EB6D}" destId="{E9016BF1-A23F-4621-8715-B14E58405B1F}" srcOrd="0" destOrd="0" presId="urn:microsoft.com/office/officeart/2005/8/layout/hList1"/>
    <dgm:cxn modelId="{7DF8E2C5-E7B8-49AA-AC10-9EEF980CE273}" srcId="{ACB4D3FF-7239-4C6B-B6D6-1823D6424F7D}" destId="{66AD5D8B-3EBE-48C2-BBD6-65A294DF86D0}" srcOrd="4" destOrd="0" parTransId="{3145FB85-D187-4A7A-A0C8-FD75E78650FB}" sibTransId="{1CF59AB7-547F-4724-815B-8ACD46FA8373}"/>
    <dgm:cxn modelId="{916AAACD-8ADC-4FAB-BB79-1ACC67AFBA33}" type="presOf" srcId="{66AD5D8B-3EBE-48C2-BBD6-65A294DF86D0}" destId="{EAFA0CB4-DA7D-4FA0-AF90-517CF967AA42}" srcOrd="0" destOrd="4" presId="urn:microsoft.com/office/officeart/2005/8/layout/hList1"/>
    <dgm:cxn modelId="{4F1867D2-21E7-4786-A5D7-DF2B0DE1B220}" srcId="{93CC4135-34B4-4E2F-8D56-5394C1A36164}" destId="{B036EF54-5FCA-4745-B43E-E9D74580EB6D}" srcOrd="0" destOrd="0" parTransId="{E7B98C7F-946B-4436-BA1B-67F20FDADE5D}" sibTransId="{3D589DA8-EAFA-4DD1-A13C-DABDD5BBF0E3}"/>
    <dgm:cxn modelId="{C096BAD5-4D06-43F8-A67D-30833D2A917F}" type="presOf" srcId="{6122A2D1-9C8C-465C-B772-D9355E7FA43A}" destId="{EAFA0CB4-DA7D-4FA0-AF90-517CF967AA42}" srcOrd="0" destOrd="2" presId="urn:microsoft.com/office/officeart/2005/8/layout/hList1"/>
    <dgm:cxn modelId="{CA3BC2EE-0122-4085-A191-42A0A1DA0A31}" type="presOf" srcId="{853A6DBC-3038-4CC2-8DDB-C620515ED65F}" destId="{D5AA76C0-1E9B-4324-9A7F-11741D9128E1}" srcOrd="0" destOrd="0" presId="urn:microsoft.com/office/officeart/2005/8/layout/hList1"/>
    <dgm:cxn modelId="{CC2796F5-4561-4075-8166-9EB86875D2FE}" srcId="{ACB4D3FF-7239-4C6B-B6D6-1823D6424F7D}" destId="{55231713-9041-417C-A950-80EC29211DC6}" srcOrd="0" destOrd="0" parTransId="{D7635F32-9DD8-447B-B5EF-4BC363B0C863}" sibTransId="{3724D423-E009-44CF-B65D-0641BCB2408D}"/>
    <dgm:cxn modelId="{ACD36CFB-0C45-45B2-A11A-A2A4E7BE2E05}" srcId="{B036EF54-5FCA-4745-B43E-E9D74580EB6D}" destId="{A5F86253-E723-4DFC-8361-DF3A6FC954DC}" srcOrd="1" destOrd="0" parTransId="{6A169340-FB10-4001-BB19-B5DD61AC4974}" sibTransId="{B4647547-BED7-4BB9-B94A-8DA68DF386AB}"/>
    <dgm:cxn modelId="{3CE867FF-94C0-45CE-804C-B03B2D589223}" type="presOf" srcId="{07D60BE0-0DE3-4BB6-A0E5-73B1C9FC0D2E}" destId="{75AC0B35-68D1-47DA-ABCD-443DE5D9EC41}" srcOrd="0" destOrd="1" presId="urn:microsoft.com/office/officeart/2005/8/layout/hList1"/>
    <dgm:cxn modelId="{6D0AE050-100A-4354-BC39-ED245CF434A0}" type="presParOf" srcId="{0B7BC48D-450A-4419-AC70-C42194A4BEF9}" destId="{A2284EA7-251C-4F3C-8290-CF74D74643C0}" srcOrd="0" destOrd="0" presId="urn:microsoft.com/office/officeart/2005/8/layout/hList1"/>
    <dgm:cxn modelId="{61647925-D71F-4A6C-812F-0EDFDB102FF9}" type="presParOf" srcId="{A2284EA7-251C-4F3C-8290-CF74D74643C0}" destId="{E9016BF1-A23F-4621-8715-B14E58405B1F}" srcOrd="0" destOrd="0" presId="urn:microsoft.com/office/officeart/2005/8/layout/hList1"/>
    <dgm:cxn modelId="{18600324-30F7-498B-8620-692DFD1BDE1E}" type="presParOf" srcId="{A2284EA7-251C-4F3C-8290-CF74D74643C0}" destId="{C7F7D74D-B9C5-4569-B6E0-3E548D506413}" srcOrd="1" destOrd="0" presId="urn:microsoft.com/office/officeart/2005/8/layout/hList1"/>
    <dgm:cxn modelId="{2F2FE2B5-9390-4587-AA3B-6D6FEBE4DE3E}" type="presParOf" srcId="{0B7BC48D-450A-4419-AC70-C42194A4BEF9}" destId="{DC1DF7B5-265F-48E0-8B2D-E75D57074157}" srcOrd="1" destOrd="0" presId="urn:microsoft.com/office/officeart/2005/8/layout/hList1"/>
    <dgm:cxn modelId="{C1E996B3-A9A0-42EF-B40E-B2ECE183CDB4}" type="presParOf" srcId="{0B7BC48D-450A-4419-AC70-C42194A4BEF9}" destId="{810B732B-391C-4821-B961-9521A6E03E71}" srcOrd="2" destOrd="0" presId="urn:microsoft.com/office/officeart/2005/8/layout/hList1"/>
    <dgm:cxn modelId="{B7B9D5A0-B1AA-4CDF-86FE-79037872450A}" type="presParOf" srcId="{810B732B-391C-4821-B961-9521A6E03E71}" destId="{2909A9EB-E670-411D-AA31-9F6AC706D3FF}" srcOrd="0" destOrd="0" presId="urn:microsoft.com/office/officeart/2005/8/layout/hList1"/>
    <dgm:cxn modelId="{7544D611-20F5-4102-889F-7358C324D8D7}" type="presParOf" srcId="{810B732B-391C-4821-B961-9521A6E03E71}" destId="{EAFA0CB4-DA7D-4FA0-AF90-517CF967AA42}" srcOrd="1" destOrd="0" presId="urn:microsoft.com/office/officeart/2005/8/layout/hList1"/>
    <dgm:cxn modelId="{E23C17D4-5A20-4DC9-8A3D-19240A937D89}" type="presParOf" srcId="{0B7BC48D-450A-4419-AC70-C42194A4BEF9}" destId="{E9D45911-CF21-48C7-8CC1-87DC05493A99}" srcOrd="3" destOrd="0" presId="urn:microsoft.com/office/officeart/2005/8/layout/hList1"/>
    <dgm:cxn modelId="{A45917A2-EF55-4CB9-BA99-A603549FBC05}" type="presParOf" srcId="{0B7BC48D-450A-4419-AC70-C42194A4BEF9}" destId="{E31365E6-2E73-4D47-B79F-7FFB5137DF4C}" srcOrd="4" destOrd="0" presId="urn:microsoft.com/office/officeart/2005/8/layout/hList1"/>
    <dgm:cxn modelId="{0011CB9B-8AA8-4463-99C0-D6F3785169BF}" type="presParOf" srcId="{E31365E6-2E73-4D47-B79F-7FFB5137DF4C}" destId="{D5AA76C0-1E9B-4324-9A7F-11741D9128E1}" srcOrd="0" destOrd="0" presId="urn:microsoft.com/office/officeart/2005/8/layout/hList1"/>
    <dgm:cxn modelId="{D437DBEC-02E6-44D8-9D5F-CF49748EB1D3}" type="presParOf" srcId="{E31365E6-2E73-4D47-B79F-7FFB5137DF4C}" destId="{75AC0B35-68D1-47DA-ABCD-443DE5D9EC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72CBF0-DA99-4BE4-96BE-58BB7AA87663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pt-BR"/>
        </a:p>
      </dgm:t>
    </dgm:pt>
    <dgm:pt modelId="{4719EE0A-FB3F-4DBF-BB3E-A4841DF18E90}">
      <dgm:prSet custT="1"/>
      <dgm:spPr/>
      <dgm:t>
        <a:bodyPr/>
        <a:lstStyle/>
        <a:p>
          <a:r>
            <a:rPr lang="pt-BR" sz="2400" dirty="0"/>
            <a:t>Quais os tipos de comando SQL mais utilizados? Por que? </a:t>
          </a:r>
        </a:p>
      </dgm:t>
    </dgm:pt>
    <dgm:pt modelId="{59A69EEE-F14C-4E50-8D3B-38F6AFECC1C8}" type="parTrans" cxnId="{87DD1399-7573-4351-8765-F1D64BD940F2}">
      <dgm:prSet/>
      <dgm:spPr/>
      <dgm:t>
        <a:bodyPr/>
        <a:lstStyle/>
        <a:p>
          <a:endParaRPr lang="pt-BR"/>
        </a:p>
      </dgm:t>
    </dgm:pt>
    <dgm:pt modelId="{807B7581-DD13-4EC9-B72E-05F0787AC073}" type="sibTrans" cxnId="{87DD1399-7573-4351-8765-F1D64BD940F2}">
      <dgm:prSet/>
      <dgm:spPr/>
      <dgm:t>
        <a:bodyPr/>
        <a:lstStyle/>
        <a:p>
          <a:endParaRPr lang="pt-BR"/>
        </a:p>
      </dgm:t>
    </dgm:pt>
    <dgm:pt modelId="{CE3452C1-209F-49C6-9DDC-3015025C96B9}" type="pres">
      <dgm:prSet presAssocID="{AE72CBF0-DA99-4BE4-96BE-58BB7AA87663}" presName="linearFlow" presStyleCnt="0">
        <dgm:presLayoutVars>
          <dgm:dir/>
          <dgm:resizeHandles val="exact"/>
        </dgm:presLayoutVars>
      </dgm:prSet>
      <dgm:spPr/>
    </dgm:pt>
    <dgm:pt modelId="{59DEFA58-9DE2-498E-87D9-2CC91B3DD702}" type="pres">
      <dgm:prSet presAssocID="{4719EE0A-FB3F-4DBF-BB3E-A4841DF18E90}" presName="composite" presStyleCnt="0"/>
      <dgm:spPr/>
    </dgm:pt>
    <dgm:pt modelId="{3F43BE35-D214-41D8-9751-5B92FA7305C9}" type="pres">
      <dgm:prSet presAssocID="{4719EE0A-FB3F-4DBF-BB3E-A4841DF18E90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visão do cliente"/>
        </a:ext>
      </dgm:extLst>
    </dgm:pt>
    <dgm:pt modelId="{B729D6F6-584B-476B-9C6C-1EEA9659A3B2}" type="pres">
      <dgm:prSet presAssocID="{4719EE0A-FB3F-4DBF-BB3E-A4841DF18E90}" presName="txShp" presStyleLbl="node1" presStyleIdx="0" presStyleCnt="1" custLinFactNeighborY="-1004">
        <dgm:presLayoutVars>
          <dgm:bulletEnabled val="1"/>
        </dgm:presLayoutVars>
      </dgm:prSet>
      <dgm:spPr/>
    </dgm:pt>
  </dgm:ptLst>
  <dgm:cxnLst>
    <dgm:cxn modelId="{35F7E465-7C40-454B-9F75-3607BBD8D176}" type="presOf" srcId="{4719EE0A-FB3F-4DBF-BB3E-A4841DF18E90}" destId="{B729D6F6-584B-476B-9C6C-1EEA9659A3B2}" srcOrd="0" destOrd="0" presId="urn:microsoft.com/office/officeart/2005/8/layout/vList3"/>
    <dgm:cxn modelId="{87DD1399-7573-4351-8765-F1D64BD940F2}" srcId="{AE72CBF0-DA99-4BE4-96BE-58BB7AA87663}" destId="{4719EE0A-FB3F-4DBF-BB3E-A4841DF18E90}" srcOrd="0" destOrd="0" parTransId="{59A69EEE-F14C-4E50-8D3B-38F6AFECC1C8}" sibTransId="{807B7581-DD13-4EC9-B72E-05F0787AC073}"/>
    <dgm:cxn modelId="{94457D9E-DA85-49E4-B66E-E8BA9975B4CD}" type="presOf" srcId="{AE72CBF0-DA99-4BE4-96BE-58BB7AA87663}" destId="{CE3452C1-209F-49C6-9DDC-3015025C96B9}" srcOrd="0" destOrd="0" presId="urn:microsoft.com/office/officeart/2005/8/layout/vList3"/>
    <dgm:cxn modelId="{4329E665-B525-46EE-94BC-4D7294244225}" type="presParOf" srcId="{CE3452C1-209F-49C6-9DDC-3015025C96B9}" destId="{59DEFA58-9DE2-498E-87D9-2CC91B3DD702}" srcOrd="0" destOrd="0" presId="urn:microsoft.com/office/officeart/2005/8/layout/vList3"/>
    <dgm:cxn modelId="{04000CE0-3C08-4780-966C-DDBCEBFE41CA}" type="presParOf" srcId="{59DEFA58-9DE2-498E-87D9-2CC91B3DD702}" destId="{3F43BE35-D214-41D8-9751-5B92FA7305C9}" srcOrd="0" destOrd="0" presId="urn:microsoft.com/office/officeart/2005/8/layout/vList3"/>
    <dgm:cxn modelId="{7CF56A14-0762-443E-83E0-1EC01312E968}" type="presParOf" srcId="{59DEFA58-9DE2-498E-87D9-2CC91B3DD702}" destId="{B729D6F6-584B-476B-9C6C-1EEA9659A3B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Quais os principais ambientes para utilizar SQL?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Quando o SQL está integrado com alguma linguagem o que é minimamente preciso?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265174" y="0"/>
          <a:ext cx="7841648" cy="116009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5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Quem já usou SQL? </a:t>
          </a:r>
        </a:p>
      </dsp:txBody>
      <dsp:txXfrm rot="10800000">
        <a:off x="2555197" y="0"/>
        <a:ext cx="7551625" cy="1160092"/>
      </dsp:txXfrm>
    </dsp:sp>
    <dsp:sp modelId="{3F43BE35-D214-41D8-9751-5B92FA7305C9}">
      <dsp:nvSpPr>
        <dsp:cNvPr id="0" name=""/>
        <dsp:cNvSpPr/>
      </dsp:nvSpPr>
      <dsp:spPr>
        <a:xfrm>
          <a:off x="1685128" y="0"/>
          <a:ext cx="1160092" cy="11600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265174" y="0"/>
          <a:ext cx="7841648" cy="116009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1568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Conhecem as ferramentas do MySQL?</a:t>
          </a:r>
        </a:p>
      </dsp:txBody>
      <dsp:txXfrm rot="10800000">
        <a:off x="2555197" y="0"/>
        <a:ext cx="7551625" cy="1160092"/>
      </dsp:txXfrm>
    </dsp:sp>
    <dsp:sp modelId="{3F43BE35-D214-41D8-9751-5B92FA7305C9}">
      <dsp:nvSpPr>
        <dsp:cNvPr id="0" name=""/>
        <dsp:cNvSpPr/>
      </dsp:nvSpPr>
      <dsp:spPr>
        <a:xfrm>
          <a:off x="1685128" y="0"/>
          <a:ext cx="1160092" cy="116009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2221-7DC4-47A3-8124-5C9392597F09}">
      <dsp:nvSpPr>
        <dsp:cNvPr id="0" name=""/>
        <dsp:cNvSpPr/>
      </dsp:nvSpPr>
      <dsp:spPr>
        <a:xfrm rot="21588259">
          <a:off x="2600223" y="1499009"/>
          <a:ext cx="2132795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2132795" y="25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33C2F-23EB-4FF4-B5DA-932E1889A3DE}">
      <dsp:nvSpPr>
        <dsp:cNvPr id="0" name=""/>
        <dsp:cNvSpPr/>
      </dsp:nvSpPr>
      <dsp:spPr>
        <a:xfrm>
          <a:off x="866" y="2582"/>
          <a:ext cx="3058074" cy="305807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8CE98-1FC9-4BE8-9C90-CBE651016C5B}">
      <dsp:nvSpPr>
        <dsp:cNvPr id="0" name=""/>
        <dsp:cNvSpPr/>
      </dsp:nvSpPr>
      <dsp:spPr>
        <a:xfrm>
          <a:off x="4733007" y="600124"/>
          <a:ext cx="1834844" cy="18348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SQL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(</a:t>
          </a:r>
          <a:r>
            <a:rPr lang="pt-BR" sz="1800" kern="1200" dirty="0" err="1"/>
            <a:t>Structured</a:t>
          </a:r>
          <a:r>
            <a:rPr lang="pt-BR" sz="1800" kern="1200" dirty="0"/>
            <a:t> Query </a:t>
          </a:r>
          <a:r>
            <a:rPr lang="pt-BR" sz="1800" kern="1200" dirty="0" err="1"/>
            <a:t>Language</a:t>
          </a:r>
          <a:r>
            <a:rPr lang="pt-BR" sz="1800" kern="1200" dirty="0"/>
            <a:t>)</a:t>
          </a:r>
        </a:p>
      </dsp:txBody>
      <dsp:txXfrm>
        <a:off x="5001714" y="868831"/>
        <a:ext cx="1297430" cy="1297430"/>
      </dsp:txXfrm>
    </dsp:sp>
    <dsp:sp modelId="{E247058D-1358-4FEA-BEF3-AFCD403E7DD7}">
      <dsp:nvSpPr>
        <dsp:cNvPr id="0" name=""/>
        <dsp:cNvSpPr/>
      </dsp:nvSpPr>
      <dsp:spPr>
        <a:xfrm>
          <a:off x="6751336" y="600124"/>
          <a:ext cx="2752267" cy="18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Data </a:t>
          </a:r>
          <a:r>
            <a:rPr lang="pt-BR" sz="2000" kern="1200" dirty="0" err="1"/>
            <a:t>Definition</a:t>
          </a:r>
          <a:r>
            <a:rPr lang="pt-BR" sz="2000" kern="1200" dirty="0"/>
            <a:t> </a:t>
          </a:r>
          <a:r>
            <a:rPr lang="pt-BR" sz="2000" kern="1200" dirty="0" err="1"/>
            <a:t>Language</a:t>
          </a:r>
          <a:r>
            <a:rPr lang="pt-BR" sz="2000" kern="1200" dirty="0"/>
            <a:t> (DDL)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Data </a:t>
          </a:r>
          <a:r>
            <a:rPr lang="pt-BR" sz="2000" kern="1200" dirty="0" err="1"/>
            <a:t>Manipulation</a:t>
          </a:r>
          <a:r>
            <a:rPr lang="pt-BR" sz="2000" kern="1200" dirty="0"/>
            <a:t> </a:t>
          </a:r>
          <a:r>
            <a:rPr lang="pt-BR" sz="2000" kern="1200" dirty="0" err="1"/>
            <a:t>Language</a:t>
          </a:r>
          <a:r>
            <a:rPr lang="pt-BR" sz="2000" kern="1200" dirty="0"/>
            <a:t> (DML)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Data </a:t>
          </a:r>
          <a:r>
            <a:rPr lang="pt-BR" sz="2000" kern="1200" dirty="0" err="1"/>
            <a:t>Control</a:t>
          </a:r>
          <a:r>
            <a:rPr lang="pt-BR" sz="2000" kern="1200" dirty="0"/>
            <a:t> </a:t>
          </a:r>
          <a:r>
            <a:rPr lang="pt-BR" sz="2000" kern="1200" dirty="0" err="1"/>
            <a:t>Language</a:t>
          </a:r>
          <a:r>
            <a:rPr lang="pt-BR" sz="2000" kern="1200" dirty="0"/>
            <a:t> (DCL)</a:t>
          </a:r>
        </a:p>
      </dsp:txBody>
      <dsp:txXfrm>
        <a:off x="6751336" y="600124"/>
        <a:ext cx="2752267" cy="1834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9FC2A-C87D-4746-961A-BB8DF2C7547B}">
      <dsp:nvSpPr>
        <dsp:cNvPr id="0" name=""/>
        <dsp:cNvSpPr/>
      </dsp:nvSpPr>
      <dsp:spPr>
        <a:xfrm>
          <a:off x="0" y="855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DDL (Data </a:t>
          </a:r>
          <a:r>
            <a:rPr lang="pt-BR" sz="2000" kern="1200" dirty="0" err="1"/>
            <a:t>Definition</a:t>
          </a:r>
          <a:r>
            <a:rPr lang="pt-BR" sz="2000" kern="1200" dirty="0"/>
            <a:t> </a:t>
          </a:r>
          <a:r>
            <a:rPr lang="pt-BR" sz="2000" kern="1200" dirty="0" err="1"/>
            <a:t>Language</a:t>
          </a:r>
          <a:r>
            <a:rPr lang="pt-BR" sz="2000" kern="1200" dirty="0"/>
            <a:t>)</a:t>
          </a:r>
        </a:p>
      </dsp:txBody>
      <dsp:txXfrm>
        <a:off x="37467" y="38322"/>
        <a:ext cx="10745466" cy="692586"/>
      </dsp:txXfrm>
    </dsp:sp>
    <dsp:sp modelId="{99CB44D6-3186-4D8B-A390-B38AB8F6810F}">
      <dsp:nvSpPr>
        <dsp:cNvPr id="0" name=""/>
        <dsp:cNvSpPr/>
      </dsp:nvSpPr>
      <dsp:spPr>
        <a:xfrm>
          <a:off x="0" y="768375"/>
          <a:ext cx="108204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Define o esquema do banco de dados. Cria, altera e remove os componentes do banco de dados. </a:t>
          </a:r>
        </a:p>
      </dsp:txBody>
      <dsp:txXfrm>
        <a:off x="0" y="768375"/>
        <a:ext cx="10820400" cy="678960"/>
      </dsp:txXfrm>
    </dsp:sp>
    <dsp:sp modelId="{4BB3E1C1-B09A-4489-91FD-774065F941DD}">
      <dsp:nvSpPr>
        <dsp:cNvPr id="0" name=""/>
        <dsp:cNvSpPr/>
      </dsp:nvSpPr>
      <dsp:spPr>
        <a:xfrm>
          <a:off x="0" y="1447335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DML (Data Manipulation </a:t>
          </a:r>
          <a:r>
            <a:rPr lang="pt-BR" sz="2000" kern="1200" dirty="0" err="1"/>
            <a:t>Language</a:t>
          </a:r>
          <a:r>
            <a:rPr lang="pt-BR" sz="2000" kern="1200" dirty="0"/>
            <a:t>)</a:t>
          </a:r>
        </a:p>
      </dsp:txBody>
      <dsp:txXfrm>
        <a:off x="37467" y="1484802"/>
        <a:ext cx="10745466" cy="692586"/>
      </dsp:txXfrm>
    </dsp:sp>
    <dsp:sp modelId="{1B488AB0-1B34-4490-B686-7A36AA2D73C5}">
      <dsp:nvSpPr>
        <dsp:cNvPr id="0" name=""/>
        <dsp:cNvSpPr/>
      </dsp:nvSpPr>
      <dsp:spPr>
        <a:xfrm>
          <a:off x="0" y="2214855"/>
          <a:ext cx="108204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 dirty="0"/>
            <a:t>Manipula o esquema. Recupera, insere, atualiza, remove instância dos componentes do banco de dados.</a:t>
          </a:r>
        </a:p>
      </dsp:txBody>
      <dsp:txXfrm>
        <a:off x="0" y="2214855"/>
        <a:ext cx="10820400" cy="678960"/>
      </dsp:txXfrm>
    </dsp:sp>
    <dsp:sp modelId="{5040AA0E-D65D-405E-B2F1-606008A2C6AE}">
      <dsp:nvSpPr>
        <dsp:cNvPr id="0" name=""/>
        <dsp:cNvSpPr/>
      </dsp:nvSpPr>
      <dsp:spPr>
        <a:xfrm>
          <a:off x="0" y="2893815"/>
          <a:ext cx="10820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DCL (Data Control </a:t>
          </a:r>
          <a:r>
            <a:rPr lang="pt-BR" sz="2000" kern="1200" dirty="0" err="1"/>
            <a:t>Language</a:t>
          </a:r>
          <a:r>
            <a:rPr lang="pt-BR" sz="2000" kern="1200" dirty="0"/>
            <a:t>) </a:t>
          </a:r>
        </a:p>
      </dsp:txBody>
      <dsp:txXfrm>
        <a:off x="37467" y="2931282"/>
        <a:ext cx="10745466" cy="692586"/>
      </dsp:txXfrm>
    </dsp:sp>
    <dsp:sp modelId="{D2D754E7-6882-4E7F-96B3-78534B53B3CF}">
      <dsp:nvSpPr>
        <dsp:cNvPr id="0" name=""/>
        <dsp:cNvSpPr/>
      </dsp:nvSpPr>
      <dsp:spPr>
        <a:xfrm>
          <a:off x="0" y="3661335"/>
          <a:ext cx="1082040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000" kern="1200"/>
            <a:t>Assegura </a:t>
          </a:r>
          <a:r>
            <a:rPr lang="pt-BR" sz="2000" kern="1200" dirty="0"/>
            <a:t>ou retira previlégios para definir ou  manipular compenentes e instâncias dos componentes do banco de dados.</a:t>
          </a:r>
        </a:p>
      </dsp:txBody>
      <dsp:txXfrm>
        <a:off x="0" y="3661335"/>
        <a:ext cx="10820400" cy="678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16BF1-A23F-4621-8715-B14E58405B1F}">
      <dsp:nvSpPr>
        <dsp:cNvPr id="0" name=""/>
        <dsp:cNvSpPr/>
      </dsp:nvSpPr>
      <dsp:spPr>
        <a:xfrm>
          <a:off x="3381" y="3527"/>
          <a:ext cx="3296840" cy="1318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DDL (Data </a:t>
          </a:r>
          <a:r>
            <a:rPr lang="pt-BR" sz="2000" kern="1200" dirty="0" err="1"/>
            <a:t>Definition</a:t>
          </a:r>
          <a:r>
            <a:rPr lang="pt-BR" sz="2000" kern="1200" dirty="0"/>
            <a:t> </a:t>
          </a:r>
          <a:r>
            <a:rPr lang="pt-BR" sz="2000" kern="1200" dirty="0" err="1"/>
            <a:t>Language</a:t>
          </a:r>
          <a:r>
            <a:rPr lang="pt-BR" sz="2000" kern="1200" dirty="0"/>
            <a:t>)</a:t>
          </a:r>
        </a:p>
      </dsp:txBody>
      <dsp:txXfrm>
        <a:off x="3381" y="3527"/>
        <a:ext cx="3296840" cy="1318736"/>
      </dsp:txXfrm>
    </dsp:sp>
    <dsp:sp modelId="{C7F7D74D-B9C5-4569-B6E0-3E548D506413}">
      <dsp:nvSpPr>
        <dsp:cNvPr id="0" name=""/>
        <dsp:cNvSpPr/>
      </dsp:nvSpPr>
      <dsp:spPr>
        <a:xfrm>
          <a:off x="3381" y="1322263"/>
          <a:ext cx="3296840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CREATE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ALTER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DROP</a:t>
          </a:r>
        </a:p>
      </dsp:txBody>
      <dsp:txXfrm>
        <a:off x="3381" y="1322263"/>
        <a:ext cx="3296840" cy="2283840"/>
      </dsp:txXfrm>
    </dsp:sp>
    <dsp:sp modelId="{2909A9EB-E670-411D-AA31-9F6AC706D3FF}">
      <dsp:nvSpPr>
        <dsp:cNvPr id="0" name=""/>
        <dsp:cNvSpPr/>
      </dsp:nvSpPr>
      <dsp:spPr>
        <a:xfrm>
          <a:off x="3761779" y="3527"/>
          <a:ext cx="3296840" cy="1318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DML (Data Manipulation </a:t>
          </a:r>
          <a:r>
            <a:rPr lang="pt-BR" sz="2000" kern="1200" dirty="0" err="1"/>
            <a:t>Language</a:t>
          </a:r>
          <a:r>
            <a:rPr lang="pt-BR" sz="2000" kern="1200" dirty="0"/>
            <a:t>)</a:t>
          </a:r>
        </a:p>
      </dsp:txBody>
      <dsp:txXfrm>
        <a:off x="3761779" y="3527"/>
        <a:ext cx="3296840" cy="1318736"/>
      </dsp:txXfrm>
    </dsp:sp>
    <dsp:sp modelId="{EAFA0CB4-DA7D-4FA0-AF90-517CF967AA42}">
      <dsp:nvSpPr>
        <dsp:cNvPr id="0" name=""/>
        <dsp:cNvSpPr/>
      </dsp:nvSpPr>
      <dsp:spPr>
        <a:xfrm>
          <a:off x="3761779" y="1322263"/>
          <a:ext cx="3296840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SELECT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INSERT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DELETE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UPDATE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COMMIT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ROOLBACK</a:t>
          </a:r>
        </a:p>
      </dsp:txBody>
      <dsp:txXfrm>
        <a:off x="3761779" y="1322263"/>
        <a:ext cx="3296840" cy="2283840"/>
      </dsp:txXfrm>
    </dsp:sp>
    <dsp:sp modelId="{D5AA76C0-1E9B-4324-9A7F-11741D9128E1}">
      <dsp:nvSpPr>
        <dsp:cNvPr id="0" name=""/>
        <dsp:cNvSpPr/>
      </dsp:nvSpPr>
      <dsp:spPr>
        <a:xfrm>
          <a:off x="7520178" y="3527"/>
          <a:ext cx="3296840" cy="1318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DCL (Data Control </a:t>
          </a:r>
          <a:r>
            <a:rPr lang="pt-BR" sz="2000" kern="1200"/>
            <a:t>Language) </a:t>
          </a:r>
          <a:endParaRPr lang="pt-BR" sz="2000" kern="1200" dirty="0"/>
        </a:p>
      </dsp:txBody>
      <dsp:txXfrm>
        <a:off x="7520178" y="3527"/>
        <a:ext cx="3296840" cy="1318736"/>
      </dsp:txXfrm>
    </dsp:sp>
    <dsp:sp modelId="{75AC0B35-68D1-47DA-ABCD-443DE5D9EC41}">
      <dsp:nvSpPr>
        <dsp:cNvPr id="0" name=""/>
        <dsp:cNvSpPr/>
      </dsp:nvSpPr>
      <dsp:spPr>
        <a:xfrm>
          <a:off x="7520178" y="1322263"/>
          <a:ext cx="3296840" cy="2283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GRANT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REVOKE</a:t>
          </a:r>
        </a:p>
      </dsp:txBody>
      <dsp:txXfrm>
        <a:off x="7520178" y="1322263"/>
        <a:ext cx="3296840" cy="2283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9D6F6-584B-476B-9C6C-1EEA9659A3B2}">
      <dsp:nvSpPr>
        <dsp:cNvPr id="0" name=""/>
        <dsp:cNvSpPr/>
      </dsp:nvSpPr>
      <dsp:spPr>
        <a:xfrm rot="10800000">
          <a:off x="2415516" y="0"/>
          <a:ext cx="8107680" cy="149342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856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Quais os tipos de comando SQL mais utilizados? Por que? </a:t>
          </a:r>
        </a:p>
      </dsp:txBody>
      <dsp:txXfrm rot="10800000">
        <a:off x="2788873" y="0"/>
        <a:ext cx="7734323" cy="1493428"/>
      </dsp:txXfrm>
    </dsp:sp>
    <dsp:sp modelId="{3F43BE35-D214-41D8-9751-5B92FA7305C9}">
      <dsp:nvSpPr>
        <dsp:cNvPr id="0" name=""/>
        <dsp:cNvSpPr/>
      </dsp:nvSpPr>
      <dsp:spPr>
        <a:xfrm>
          <a:off x="1668802" y="0"/>
          <a:ext cx="1493428" cy="14934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688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08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39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00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09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288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2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3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753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5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66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63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3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7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08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4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93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ACD7-D92D-45D0-88C8-DE68C6D9D020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3385-E619-453F-B746-A42FD605A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1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DF824-F668-4531-9C40-6DF2856A1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 a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E5DD0-55B4-466A-B9ED-12835DECE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32216"/>
            <a:ext cx="9448800" cy="112553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DEPARTAMENTO DE CIÊNCIAS EXATAS E DA TERRA, CAMPUS I</a:t>
            </a:r>
          </a:p>
          <a:p>
            <a:r>
              <a:rPr lang="pt-BR" dirty="0"/>
              <a:t>PROFESSORA: </a:t>
            </a:r>
            <a:r>
              <a:rPr lang="pt-BR" b="1" dirty="0"/>
              <a:t>Daniela Barreto Araújo</a:t>
            </a:r>
          </a:p>
          <a:p>
            <a:r>
              <a:rPr lang="pt-BR" dirty="0"/>
              <a:t>09/2020</a:t>
            </a:r>
            <a:endParaRPr lang="pt-BR" b="1" dirty="0"/>
          </a:p>
        </p:txBody>
      </p:sp>
      <p:pic>
        <p:nvPicPr>
          <p:cNvPr id="4" name="Picture 4" descr="Resultado de imagem para uneb png transparente">
            <a:extLst>
              <a:ext uri="{FF2B5EF4-FFF2-40B4-BE49-F238E27FC236}">
                <a16:creationId xmlns:a16="http://schemas.microsoft.com/office/drawing/2014/main" id="{C01796E2-89DA-4555-9DAA-A6167654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10689"/>
            <a:ext cx="2486025" cy="14459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7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B46E810-4C2A-4A4D-82AF-991F66922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730849"/>
              </p:ext>
            </p:extLst>
          </p:nvPr>
        </p:nvGraphicFramePr>
        <p:xfrm>
          <a:off x="0" y="3840640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182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Conhecimentos prévios / contextualização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Espaço Reservado para Conteúdo 3">
            <a:extLst>
              <a:ext uri="{FF2B5EF4-FFF2-40B4-BE49-F238E27FC236}">
                <a16:creationId xmlns:a16="http://schemas.microsoft.com/office/drawing/2014/main" id="{9982287B-A2A5-4970-9100-99FE85115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211233"/>
              </p:ext>
            </p:extLst>
          </p:nvPr>
        </p:nvGraphicFramePr>
        <p:xfrm>
          <a:off x="300036" y="3853486"/>
          <a:ext cx="11791952" cy="116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Espaço Reservado para Conteúdo 3">
            <a:extLst>
              <a:ext uri="{FF2B5EF4-FFF2-40B4-BE49-F238E27FC236}">
                <a16:creationId xmlns:a16="http://schemas.microsoft.com/office/drawing/2014/main" id="{B3D8F63D-BFB2-4D36-8EF0-EDB0432458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262665"/>
              </p:ext>
            </p:extLst>
          </p:nvPr>
        </p:nvGraphicFramePr>
        <p:xfrm>
          <a:off x="300037" y="5196775"/>
          <a:ext cx="11791952" cy="1160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3722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E04A6C-024A-432A-8D18-CC9353448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305629"/>
              </p:ext>
            </p:extLst>
          </p:nvPr>
        </p:nvGraphicFramePr>
        <p:xfrm>
          <a:off x="633046" y="2591972"/>
          <a:ext cx="10873154" cy="3063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537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DF777E4-5B54-4303-AFD3-9E01E925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21705"/>
              </p:ext>
            </p:extLst>
          </p:nvPr>
        </p:nvGraphicFramePr>
        <p:xfrm>
          <a:off x="685800" y="2194560"/>
          <a:ext cx="10820400" cy="434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149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DF777E4-5B54-4303-AFD3-9E01E925A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732477"/>
              </p:ext>
            </p:extLst>
          </p:nvPr>
        </p:nvGraphicFramePr>
        <p:xfrm>
          <a:off x="685800" y="2926080"/>
          <a:ext cx="10820400" cy="3609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CCDF803-F56D-46D0-BFAA-C98FDE062F32}"/>
              </a:ext>
            </a:extLst>
          </p:cNvPr>
          <p:cNvSpPr txBox="1"/>
          <p:nvPr/>
        </p:nvSpPr>
        <p:spPr>
          <a:xfrm>
            <a:off x="685800" y="219456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Principais comandos de SQL</a:t>
            </a:r>
          </a:p>
        </p:txBody>
      </p:sp>
    </p:spTree>
    <p:extLst>
      <p:ext uri="{BB962C8B-B14F-4D97-AF65-F5344CB8AC3E}">
        <p14:creationId xmlns:p14="http://schemas.microsoft.com/office/powerpoint/2010/main" val="2553281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FB74E70A-519E-4289-9441-F7FBD5852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383078"/>
              </p:ext>
            </p:extLst>
          </p:nvPr>
        </p:nvGraphicFramePr>
        <p:xfrm>
          <a:off x="100013" y="2682286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1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89FCD-8F0A-4302-A2DC-5C43A153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2E4A6-DE2B-4F2C-A55C-6AD15CA3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cod		INT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VARCHAR(20)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endereco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VARCHAR(30),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INT DEFAULT 1,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DECIMAL(10,2) NOT NULL 	CHECK(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&gt;380.00)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98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C833-1C27-40F4-B6FE-4BBD470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85986-993A-45AC-B6A8-4252E618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Chave primária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INTEGER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1, 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PRIMARY KEY (</a:t>
            </a:r>
            <a:r>
              <a:rPr lang="en-GB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)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ou</a:t>
            </a: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INTEGER NOT NULL </a:t>
            </a: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PRIMARY KEY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727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UNIQUE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INTEGER NOT NULL 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111111,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PRIMARY KEY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UNIQUE (</a:t>
            </a:r>
            <a:r>
              <a:rPr lang="en-GB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nomedepart</a:t>
            </a: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)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);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ou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INTEGER NOT NULL PRIMARY KEY,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 </a:t>
            </a: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UNIQUE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111111 );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15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Chave estrangeira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INTEGER NOT NULL 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    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VARCHAR(20) NOT NULL,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INT  DEFAULT 111111, 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PRIMARY KEY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),</a:t>
            </a:r>
          </a:p>
          <a:p>
            <a:pPr lvl="2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UNIQUE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nomedepart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FOREIGN KEY (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  REFERENCES  	</a:t>
            </a:r>
          </a:p>
          <a:p>
            <a:pPr lvl="3">
              <a:lnSpc>
                <a:spcPct val="100000"/>
              </a:lnSpc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(cod);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56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Objetivos de aprendizagem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Conhecimentos prévios/contextualização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MySQL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Ambiente de trabalho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Conceitos básicos de SQL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altLang="pt-BR" dirty="0">
                <a:solidFill>
                  <a:srgbClr val="191919"/>
                </a:solidFill>
                <a:latin typeface="Verdana" panose="020B0604030504040204" pitchFamily="34" charset="0"/>
              </a:rPr>
              <a:t>DDL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Avaliação formativa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Atividade extraclasse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pt-BR" dirty="0">
                <a:solidFill>
                  <a:srgbClr val="191919"/>
                </a:solidFill>
                <a:latin typeface="Verdana" panose="020B0604030504040204" pitchFamily="34" charset="0"/>
              </a:rPr>
              <a:t>Referências</a:t>
            </a:r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7999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81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effectLst/>
                <a:latin typeface="Lucida Sans Unicode" pitchFamily="34" charset="0"/>
              </a:rPr>
              <a:t>Integridade</a:t>
            </a:r>
            <a:r>
              <a:rPr lang="en-GB" b="1" dirty="0">
                <a:effectLst/>
                <a:latin typeface="Lucida Sans Unicode" pitchFamily="34" charset="0"/>
              </a:rPr>
              <a:t> de </a:t>
            </a:r>
            <a:r>
              <a:rPr lang="en-GB" b="1" dirty="0" err="1">
                <a:effectLst/>
                <a:latin typeface="Lucida Sans Unicode" pitchFamily="34" charset="0"/>
              </a:rPr>
              <a:t>referencial</a:t>
            </a:r>
            <a:r>
              <a:rPr lang="en-GB" b="1" dirty="0">
                <a:effectLst/>
                <a:latin typeface="Lucida Sans Unicode" pitchFamily="34" charset="0"/>
              </a:rPr>
              <a:t> (</a:t>
            </a:r>
            <a:r>
              <a:rPr lang="en-GB" b="1" dirty="0" err="1">
                <a:effectLst/>
                <a:latin typeface="Lucida Sans Unicode" pitchFamily="34" charset="0"/>
              </a:rPr>
              <a:t>cláusula</a:t>
            </a:r>
            <a:r>
              <a:rPr lang="en-GB" b="1" dirty="0">
                <a:effectLst/>
                <a:latin typeface="Lucida Sans Unicode" pitchFamily="34" charset="0"/>
              </a:rPr>
              <a:t> do CREATE TABLE)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>
                <a:effectLst/>
                <a:latin typeface="Lucida Sans Unicode" pitchFamily="34" charset="0"/>
              </a:rPr>
              <a:t>Chave</a:t>
            </a:r>
            <a:r>
              <a:rPr lang="en-GB" b="1" dirty="0">
                <a:effectLst/>
                <a:latin typeface="Lucida Sans Unicode" pitchFamily="34" charset="0"/>
              </a:rPr>
              <a:t> </a:t>
            </a:r>
            <a:r>
              <a:rPr lang="en-GB" b="1" dirty="0" err="1">
                <a:effectLst/>
                <a:latin typeface="Lucida Sans Unicode" pitchFamily="34" charset="0"/>
              </a:rPr>
              <a:t>estrangeira</a:t>
            </a:r>
            <a:endParaRPr lang="en-GB" b="1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effectLst/>
                <a:latin typeface="Lucida Sans Unicode" pitchFamily="34" charset="0"/>
              </a:rPr>
              <a:t>…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effectLst/>
                <a:latin typeface="Lucida Sans Unicode" pitchFamily="34" charset="0"/>
              </a:rPr>
              <a:t>FOREIGN KEY</a:t>
            </a:r>
            <a:r>
              <a:rPr lang="en-GB" dirty="0">
                <a:effectLst/>
                <a:latin typeface="Lucida Sans Unicode" pitchFamily="34" charset="0"/>
              </a:rPr>
              <a:t> (</a:t>
            </a:r>
            <a:r>
              <a:rPr lang="en-GB" dirty="0" err="1">
                <a:effectLst/>
                <a:latin typeface="Lucida Sans Unicode" pitchFamily="34" charset="0"/>
              </a:rPr>
              <a:t>atributos</a:t>
            </a:r>
            <a:r>
              <a:rPr lang="en-GB" dirty="0">
                <a:effectLst/>
                <a:latin typeface="Lucida Sans Unicode" pitchFamily="34" charset="0"/>
              </a:rPr>
              <a:t>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         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	</a:t>
            </a:r>
            <a:r>
              <a:rPr lang="en-GB" b="1" dirty="0">
                <a:effectLst/>
                <a:latin typeface="Lucida Sans Unicode" pitchFamily="34" charset="0"/>
              </a:rPr>
              <a:t>REERENCES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(</a:t>
            </a:r>
            <a:r>
              <a:rPr lang="en-GB" dirty="0" err="1">
                <a:effectLst/>
                <a:latin typeface="Lucida Sans Unicode" pitchFamily="34" charset="0"/>
              </a:rPr>
              <a:t>atributos</a:t>
            </a:r>
            <a:r>
              <a:rPr lang="en-GB" dirty="0">
                <a:effectLst/>
                <a:latin typeface="Lucida Sans Unicode" pitchFamily="34" charset="0"/>
              </a:rPr>
              <a:t>)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     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	</a:t>
            </a:r>
            <a:r>
              <a:rPr lang="en-GB" b="1" dirty="0">
                <a:effectLst/>
                <a:latin typeface="Lucida Sans Unicode" pitchFamily="34" charset="0"/>
              </a:rPr>
              <a:t>ON DELETE</a:t>
            </a:r>
            <a:r>
              <a:rPr lang="en-GB" dirty="0">
                <a:effectLst/>
                <a:latin typeface="Lucida Sans Unicode" pitchFamily="34" charset="0"/>
              </a:rPr>
              <a:t> {SET DEFAULT/CASCADE/SET NULL}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          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	</a:t>
            </a:r>
            <a:r>
              <a:rPr lang="en-GB" b="1" dirty="0">
                <a:effectLst/>
                <a:latin typeface="Lucida Sans Unicode" pitchFamily="34" charset="0"/>
              </a:rPr>
              <a:t>ON UPDATE</a:t>
            </a:r>
            <a:r>
              <a:rPr lang="en-GB" dirty="0">
                <a:effectLst/>
                <a:latin typeface="Lucida Sans Unicode" pitchFamily="34" charset="0"/>
              </a:rPr>
              <a:t> {SET DEFAULT/CASCADE/SET NULL}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602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800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100000"/>
              </a:lnSpc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(cod	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INTEGER NOT NULL </a:t>
            </a:r>
            <a:r>
              <a:rPr lang="en-GB" b="1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auto_increment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nomeemp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VARCHAR(20)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endereco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VARCHAR(30),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INT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salario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DECIMAL(10,2) NOT NULL,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CONSTRAINT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pk_empregado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PRIMARY KEY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(cod),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CONSTRAINT 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fk_empregado1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FOREIGN KEY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)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REFERENCES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coddepart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016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Chave primária composta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CREATE TABLE NFE_PRODUTO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(IDNFE   		INT NOT NULL ,</a:t>
            </a:r>
            <a:endParaRPr lang="pt-BR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IDPRODUTO 	INT NOT NULL,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QUANTIDADE 	INT,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VALOR 	DECIMAL(8,2),</a:t>
            </a:r>
          </a:p>
          <a:p>
            <a:pPr lvl="2"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Lucida Sans Unicode" pitchFamily="34" charset="0"/>
              </a:rPr>
              <a:t>PRIMARY KEY (IDNFE, IDPRODUTO),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FOREIGN KEY (IDNFE)  REFERENCES  	</a:t>
            </a:r>
          </a:p>
          <a:p>
            <a:pPr lvl="3"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NFE(IDNFE),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	FOREIGN KEY (IDPRODUTO)  REFERENCES  	</a:t>
            </a:r>
          </a:p>
          <a:p>
            <a:pPr lvl="3">
              <a:lnSpc>
                <a:spcPct val="10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PRODUTO(IDPRODUTO)</a:t>
            </a:r>
            <a:endParaRPr lang="pt-BR" b="1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);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02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Elimina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existente</a:t>
            </a:r>
            <a:r>
              <a:rPr lang="en-GB" dirty="0">
                <a:effectLst/>
                <a:latin typeface="Lucida Sans Unicode" pitchFamily="34" charset="0"/>
              </a:rPr>
              <a:t>. </a:t>
            </a:r>
            <a:r>
              <a:rPr lang="en-GB" dirty="0" err="1">
                <a:effectLst/>
                <a:latin typeface="Lucida Sans Unicode" pitchFamily="34" charset="0"/>
              </a:rPr>
              <a:t>Existem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dois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tipos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comportamentos</a:t>
            </a:r>
            <a:r>
              <a:rPr lang="en-GB" dirty="0">
                <a:effectLst/>
                <a:latin typeface="Lucida Sans Unicode" pitchFamily="34" charset="0"/>
              </a:rPr>
              <a:t>: CASCADE e RESTRICT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CASCADE – </a:t>
            </a:r>
            <a:r>
              <a:rPr lang="en-GB" dirty="0" err="1">
                <a:effectLst/>
                <a:latin typeface="Lucida Sans Unicode" pitchFamily="34" charset="0"/>
              </a:rPr>
              <a:t>todas</a:t>
            </a:r>
            <a:r>
              <a:rPr lang="en-GB" dirty="0">
                <a:effectLst/>
                <a:latin typeface="Lucida Sans Unicode" pitchFamily="34" charset="0"/>
              </a:rPr>
              <a:t> as </a:t>
            </a:r>
            <a:r>
              <a:rPr lang="en-GB" dirty="0" err="1">
                <a:effectLst/>
                <a:latin typeface="Lucida Sans Unicode" pitchFamily="34" charset="0"/>
              </a:rPr>
              <a:t>restrições</a:t>
            </a:r>
            <a:r>
              <a:rPr lang="en-GB" dirty="0">
                <a:effectLst/>
                <a:latin typeface="Lucida Sans Unicode" pitchFamily="34" charset="0"/>
              </a:rPr>
              <a:t> e </a:t>
            </a:r>
            <a:r>
              <a:rPr lang="en-GB" dirty="0" err="1">
                <a:effectLst/>
                <a:latin typeface="Lucida Sans Unicode" pitchFamily="34" charset="0"/>
              </a:rPr>
              <a:t>visões</a:t>
            </a:r>
            <a:r>
              <a:rPr lang="en-GB" dirty="0">
                <a:effectLst/>
                <a:latin typeface="Lucida Sans Unicode" pitchFamily="34" charset="0"/>
              </a:rPr>
              <a:t> que </a:t>
            </a:r>
            <a:r>
              <a:rPr lang="en-GB" dirty="0" err="1">
                <a:effectLst/>
                <a:latin typeface="Lucida Sans Unicode" pitchFamily="34" charset="0"/>
              </a:rPr>
              <a:t>fizerem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referência</a:t>
            </a:r>
            <a:r>
              <a:rPr lang="en-GB" dirty="0">
                <a:effectLst/>
                <a:latin typeface="Lucida Sans Unicode" pitchFamily="34" charset="0"/>
              </a:rPr>
              <a:t> à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serão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automaticamente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eliminados</a:t>
            </a:r>
            <a:r>
              <a:rPr lang="en-GB" dirty="0">
                <a:effectLst/>
                <a:latin typeface="Lucida Sans Unicode" pitchFamily="34" charset="0"/>
              </a:rPr>
              <a:t>, </a:t>
            </a:r>
            <a:r>
              <a:rPr lang="en-GB" dirty="0" err="1">
                <a:effectLst/>
                <a:latin typeface="Lucida Sans Unicode" pitchFamily="34" charset="0"/>
              </a:rPr>
              <a:t>bem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como</a:t>
            </a:r>
            <a:r>
              <a:rPr lang="en-GB" dirty="0">
                <a:effectLst/>
                <a:latin typeface="Lucida Sans Unicode" pitchFamily="34" charset="0"/>
              </a:rPr>
              <a:t> a </a:t>
            </a:r>
            <a:r>
              <a:rPr lang="en-GB" dirty="0" err="1">
                <a:effectLst/>
                <a:latin typeface="Lucida Sans Unicode" pitchFamily="34" charset="0"/>
              </a:rPr>
              <a:t>própria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Arial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RESTRICT – a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será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eliminada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somente</a:t>
            </a:r>
            <a:r>
              <a:rPr lang="en-GB" dirty="0">
                <a:effectLst/>
                <a:latin typeface="Lucida Sans Unicode" pitchFamily="34" charset="0"/>
              </a:rPr>
              <a:t> se </a:t>
            </a:r>
            <a:r>
              <a:rPr lang="en-GB" dirty="0" err="1">
                <a:effectLst/>
                <a:latin typeface="Lucida Sans Unicode" pitchFamily="34" charset="0"/>
              </a:rPr>
              <a:t>não</a:t>
            </a:r>
            <a:r>
              <a:rPr lang="en-GB" dirty="0">
                <a:effectLst/>
                <a:latin typeface="Lucida Sans Unicode" pitchFamily="34" charset="0"/>
              </a:rPr>
              <a:t> for </a:t>
            </a:r>
            <a:r>
              <a:rPr lang="en-GB" dirty="0" err="1">
                <a:effectLst/>
                <a:latin typeface="Lucida Sans Unicode" pitchFamily="34" charset="0"/>
              </a:rPr>
              <a:t>referência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em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nenhuma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restrição</a:t>
            </a:r>
            <a:r>
              <a:rPr lang="en-GB" dirty="0">
                <a:effectLst/>
                <a:latin typeface="Lucida Sans Unicode" pitchFamily="34" charset="0"/>
              </a:rPr>
              <a:t> (</a:t>
            </a:r>
            <a:r>
              <a:rPr lang="en-GB" dirty="0" err="1">
                <a:effectLst/>
                <a:latin typeface="Lucida Sans Unicode" pitchFamily="34" charset="0"/>
              </a:rPr>
              <a:t>chave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estrangeira</a:t>
            </a:r>
            <a:r>
              <a:rPr lang="en-GB" dirty="0">
                <a:effectLst/>
                <a:latin typeface="Lucida Sans Unicode" pitchFamily="34" charset="0"/>
              </a:rPr>
              <a:t>) 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visão</a:t>
            </a:r>
            <a:r>
              <a:rPr lang="en-GB" dirty="0">
                <a:effectLst/>
                <a:latin typeface="Lucida Sans Unicode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DROP TABLE </a:t>
            </a:r>
            <a:r>
              <a:rPr lang="en-GB" dirty="0" err="1">
                <a:effectLst/>
                <a:latin typeface="Lucida Sans Unicode" pitchFamily="34" charset="0"/>
              </a:rPr>
              <a:t>tabela</a:t>
            </a:r>
            <a:r>
              <a:rPr lang="en-GB" dirty="0">
                <a:effectLst/>
                <a:latin typeface="Lucida Sans Unicode" pitchFamily="34" charset="0"/>
              </a:rPr>
              <a:t> {RESTRICT/CASCADE};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DROP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55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Adiciona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retira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atributos</a:t>
            </a: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Altera </a:t>
            </a:r>
            <a:r>
              <a:rPr lang="en-GB" dirty="0" err="1">
                <a:effectLst/>
                <a:latin typeface="Lucida Sans Unicode" pitchFamily="34" charset="0"/>
              </a:rPr>
              <a:t>definição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atributo</a:t>
            </a: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Adiciona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retira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restrições</a:t>
            </a: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b="1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Char char="–"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Adiciona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retira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atributos</a:t>
            </a: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Wingdings" charset="2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CASCADE - remove o </a:t>
            </a:r>
            <a:r>
              <a:rPr lang="en-GB" dirty="0" err="1">
                <a:effectLst/>
                <a:latin typeface="Lucida Sans Unicode" pitchFamily="34" charset="0"/>
              </a:rPr>
              <a:t>atributo</a:t>
            </a:r>
            <a:r>
              <a:rPr lang="en-GB" dirty="0">
                <a:effectLst/>
                <a:latin typeface="Lucida Sans Unicode" pitchFamily="34" charset="0"/>
              </a:rPr>
              <a:t> e </a:t>
            </a:r>
            <a:r>
              <a:rPr lang="en-GB" dirty="0" err="1">
                <a:effectLst/>
                <a:latin typeface="Lucida Sans Unicode" pitchFamily="34" charset="0"/>
              </a:rPr>
              <a:t>todas</a:t>
            </a:r>
            <a:r>
              <a:rPr lang="en-GB" dirty="0">
                <a:effectLst/>
                <a:latin typeface="Lucida Sans Unicode" pitchFamily="34" charset="0"/>
              </a:rPr>
              <a:t> as </a:t>
            </a:r>
            <a:r>
              <a:rPr lang="en-GB" dirty="0" err="1">
                <a:effectLst/>
                <a:latin typeface="Lucida Sans Unicode" pitchFamily="34" charset="0"/>
              </a:rPr>
              <a:t>restrições</a:t>
            </a:r>
            <a:r>
              <a:rPr lang="en-GB" dirty="0">
                <a:effectLst/>
                <a:latin typeface="Lucida Sans Unicode" pitchFamily="34" charset="0"/>
              </a:rPr>
              <a:t> e </a:t>
            </a:r>
            <a:r>
              <a:rPr lang="en-GB" dirty="0" err="1">
                <a:effectLst/>
                <a:latin typeface="Lucida Sans Unicode" pitchFamily="34" charset="0"/>
              </a:rPr>
              <a:t>visões</a:t>
            </a:r>
            <a:r>
              <a:rPr lang="en-GB" dirty="0">
                <a:effectLst/>
                <a:latin typeface="Lucida Sans Unicode" pitchFamily="34" charset="0"/>
              </a:rPr>
              <a:t> que se </a:t>
            </a:r>
            <a:r>
              <a:rPr lang="en-GB" dirty="0" err="1">
                <a:effectLst/>
                <a:latin typeface="Lucida Sans Unicode" pitchFamily="34" charset="0"/>
              </a:rPr>
              <a:t>referenciam</a:t>
            </a:r>
            <a:r>
              <a:rPr lang="en-GB" dirty="0">
                <a:effectLst/>
                <a:latin typeface="Lucida Sans Unicode" pitchFamily="34" charset="0"/>
              </a:rPr>
              <a:t> a </a:t>
            </a:r>
            <a:r>
              <a:rPr lang="en-GB" dirty="0" err="1">
                <a:effectLst/>
                <a:latin typeface="Lucida Sans Unicode" pitchFamily="34" charset="0"/>
              </a:rPr>
              <a:t>ele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      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RESTRICT- remove </a:t>
            </a:r>
            <a:r>
              <a:rPr lang="en-GB" dirty="0" err="1">
                <a:effectLst/>
                <a:latin typeface="Lucida Sans Unicode" pitchFamily="34" charset="0"/>
              </a:rPr>
              <a:t>apenas</a:t>
            </a:r>
            <a:r>
              <a:rPr lang="en-GB" dirty="0">
                <a:effectLst/>
                <a:latin typeface="Lucida Sans Unicode" pitchFamily="34" charset="0"/>
              </a:rPr>
              <a:t> se </a:t>
            </a:r>
            <a:r>
              <a:rPr lang="en-GB" dirty="0" err="1">
                <a:effectLst/>
                <a:latin typeface="Lucida Sans Unicode" pitchFamily="34" charset="0"/>
              </a:rPr>
              <a:t>nenhuma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restrição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visão</a:t>
            </a:r>
            <a:r>
              <a:rPr lang="en-GB" dirty="0">
                <a:effectLst/>
                <a:latin typeface="Lucida Sans Unicode" pitchFamily="34" charset="0"/>
              </a:rPr>
              <a:t> se </a:t>
            </a:r>
            <a:r>
              <a:rPr lang="en-GB" dirty="0" err="1">
                <a:effectLst/>
                <a:latin typeface="Lucida Sans Unicode" pitchFamily="34" charset="0"/>
              </a:rPr>
              <a:t>referir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ao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atributo</a:t>
            </a:r>
            <a:endParaRPr lang="en-GB" dirty="0">
              <a:effectLst/>
              <a:latin typeface="Lucida Sans Unicode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0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800000"/>
              </a:buClr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 err="1">
                <a:effectLst/>
                <a:latin typeface="Lucida Sans Unicode" pitchFamily="34" charset="0"/>
              </a:rPr>
              <a:t>Adiciona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ou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retira</a:t>
            </a:r>
            <a:r>
              <a:rPr lang="en-GB" dirty="0">
                <a:effectLst/>
                <a:latin typeface="Lucida Sans Unicode" pitchFamily="34" charset="0"/>
              </a:rPr>
              <a:t> </a:t>
            </a:r>
            <a:r>
              <a:rPr lang="en-GB" dirty="0" err="1">
                <a:effectLst/>
                <a:latin typeface="Lucida Sans Unicode" pitchFamily="34" charset="0"/>
              </a:rPr>
              <a:t>atributos</a:t>
            </a:r>
            <a:endParaRPr lang="en-GB" dirty="0">
              <a:effectLst/>
              <a:latin typeface="Lucida Sans Unicode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2400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400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ADD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atividade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VARCHAR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(15) NOT NULL default “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assistente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”;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effectLst/>
                <a:latin typeface="Lucida Sans Unicode" pitchFamily="34" charset="0"/>
              </a:rPr>
              <a:t>	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Empregado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DROP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atividade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	ALTER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veiculos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add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valor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decimal(8,2) not null default 0;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69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Lucida Sans Unicode" pitchFamily="34" charset="0"/>
              </a:rPr>
              <a:t>Altera </a:t>
            </a:r>
            <a:r>
              <a:rPr lang="en-GB" dirty="0" err="1">
                <a:effectLst/>
                <a:latin typeface="Lucida Sans Unicode" pitchFamily="34" charset="0"/>
              </a:rPr>
              <a:t>definição</a:t>
            </a:r>
            <a:r>
              <a:rPr lang="en-GB" dirty="0">
                <a:effectLst/>
                <a:latin typeface="Lucida Sans Unicode" pitchFamily="34" charset="0"/>
              </a:rPr>
              <a:t> de </a:t>
            </a:r>
            <a:r>
              <a:rPr lang="en-GB" dirty="0" err="1">
                <a:effectLst/>
                <a:latin typeface="Lucida Sans Unicode" pitchFamily="34" charset="0"/>
              </a:rPr>
              <a:t>atributo</a:t>
            </a:r>
            <a:endParaRPr lang="en-GB" dirty="0"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MODIFY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int(6) </a:t>
            </a:r>
            <a:r>
              <a:rPr lang="en-GB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SET DEFAULT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Lucida Sans Unicode" pitchFamily="34" charset="0"/>
              </a:rPr>
              <a:t>2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>
              <a:lnSpc>
                <a:spcPct val="100000"/>
              </a:lnSpc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dirty="0">
              <a:solidFill>
                <a:srgbClr val="000000"/>
              </a:solidFill>
              <a:effectLst/>
              <a:latin typeface="Lucida Sans Unicode" pitchFamily="34" charset="0"/>
            </a:endParaRPr>
          </a:p>
          <a:p>
            <a:pPr>
              <a:lnSpc>
                <a:spcPct val="100000"/>
              </a:lnSpc>
              <a:buClr>
                <a:srgbClr val="800000"/>
              </a:buClr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veiculos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MODIFY </a:t>
            </a:r>
            <a:r>
              <a:rPr lang="en-GB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valor</a:t>
            </a:r>
            <a:r>
              <a:rPr lang="en-GB" dirty="0">
                <a:solidFill>
                  <a:srgbClr val="000000"/>
                </a:solidFill>
                <a:effectLst/>
                <a:latin typeface="Lucida Sans Unicode" pitchFamily="34" charset="0"/>
              </a:rPr>
              <a:t> decimal(8,2) not null;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20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09718-DEB6-45E2-91CF-6AFEE220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</a:t>
            </a:r>
            <a:br>
              <a:rPr lang="pt-BR" dirty="0"/>
            </a:b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8789C-1EEB-4D04-85BC-2932A54C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buClr>
                <a:srgbClr val="800000"/>
              </a:buClr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2000" dirty="0" err="1">
                <a:effectLst/>
                <a:latin typeface="Lucida Sans Unicode" pitchFamily="34" charset="0"/>
              </a:rPr>
              <a:t>Adiciona</a:t>
            </a:r>
            <a:r>
              <a:rPr lang="en-GB" sz="2000" dirty="0">
                <a:effectLst/>
                <a:latin typeface="Lucida Sans Unicode" pitchFamily="34" charset="0"/>
              </a:rPr>
              <a:t> </a:t>
            </a:r>
            <a:r>
              <a:rPr lang="en-GB" sz="2000" dirty="0" err="1">
                <a:effectLst/>
                <a:latin typeface="Lucida Sans Unicode" pitchFamily="34" charset="0"/>
              </a:rPr>
              <a:t>ou</a:t>
            </a:r>
            <a:r>
              <a:rPr lang="en-GB" sz="2000" dirty="0">
                <a:effectLst/>
                <a:latin typeface="Lucida Sans Unicode" pitchFamily="34" charset="0"/>
              </a:rPr>
              <a:t> </a:t>
            </a:r>
            <a:r>
              <a:rPr lang="en-GB" sz="2000" dirty="0" err="1">
                <a:effectLst/>
                <a:latin typeface="Lucida Sans Unicode" pitchFamily="34" charset="0"/>
              </a:rPr>
              <a:t>retira</a:t>
            </a:r>
            <a:r>
              <a:rPr lang="en-GB" sz="2000" dirty="0">
                <a:effectLst/>
                <a:latin typeface="Lucida Sans Unicode" pitchFamily="34" charset="0"/>
              </a:rPr>
              <a:t> </a:t>
            </a:r>
            <a:r>
              <a:rPr lang="en-GB" sz="2000" dirty="0" err="1">
                <a:effectLst/>
                <a:latin typeface="Lucida Sans Unicode" pitchFamily="34" charset="0"/>
              </a:rPr>
              <a:t>restrições</a:t>
            </a:r>
            <a:endParaRPr lang="en-GB" sz="2000" dirty="0">
              <a:effectLst/>
              <a:latin typeface="Lucida Sans Unicode" pitchFamily="34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endParaRPr lang="en-GB" sz="1800" dirty="0">
              <a:effectLst/>
              <a:latin typeface="Lucida Sans Unicode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effectLst/>
                <a:latin typeface="Lucida Sans Unicode" pitchFamily="34" charset="0"/>
              </a:rPr>
              <a:t>		ALTER TABLE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tabela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effectLst/>
                <a:latin typeface="Lucida Sans Unicode" pitchFamily="34" charset="0"/>
              </a:rPr>
              <a:t>ADD CONSTRAINT</a:t>
            </a:r>
            <a:r>
              <a:rPr lang="en-GB" sz="1800" dirty="0">
                <a:effectLst/>
                <a:latin typeface="Lucida Sans Unicode" pitchFamily="34" charset="0"/>
              </a:rPr>
              <a:t>  </a:t>
            </a:r>
            <a:r>
              <a:rPr lang="en-GB" sz="1800" dirty="0" err="1">
                <a:effectLst/>
                <a:latin typeface="Lucida Sans Unicode" pitchFamily="34" charset="0"/>
              </a:rPr>
              <a:t>cláusula</a:t>
            </a:r>
            <a:r>
              <a:rPr lang="en-GB" sz="1800" dirty="0">
                <a:effectLst/>
                <a:latin typeface="Lucida Sans Unicode" pitchFamily="34" charset="0"/>
              </a:rPr>
              <a:t> 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effectLst/>
                <a:latin typeface="Lucida Sans Unicode" pitchFamily="34" charset="0"/>
              </a:rPr>
              <a:t> 		ALTER TABLE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tabela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effectLst/>
                <a:latin typeface="Lucida Sans Unicode" pitchFamily="34" charset="0"/>
              </a:rPr>
              <a:t>DROP CONSTRAINT</a:t>
            </a:r>
            <a:r>
              <a:rPr lang="en-GB" sz="1800" dirty="0"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effectLst/>
                <a:latin typeface="Lucida Sans Unicode" pitchFamily="34" charset="0"/>
              </a:rPr>
              <a:t>nomeconstraint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solidFill>
                  <a:srgbClr val="000000"/>
                </a:solidFill>
                <a:latin typeface="Lucida Sans Unicode" pitchFamily="34" charset="0"/>
              </a:rPr>
              <a:t>		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ALTER TABLE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ADD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      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echavedepartamento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FOREIGN KEY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codgerente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		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REFERENCES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EMPREGADO(cod);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50"/>
              </a:spcBef>
              <a:buClr>
                <a:srgbClr val="800000"/>
              </a:buClr>
              <a:buFont typeface="Lucida Sans Unicode" pitchFamily="34" charset="0"/>
              <a:buNone/>
              <a:tabLst>
                <a:tab pos="339725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329863" algn="l"/>
                <a:tab pos="10779125" algn="l"/>
              </a:tabLst>
            </a:pPr>
            <a:r>
              <a:rPr lang="en-GB" sz="1800" b="1" dirty="0">
                <a:solidFill>
                  <a:srgbClr val="000000"/>
                </a:solidFill>
                <a:latin typeface="Lucida Sans Unicode" pitchFamily="34" charset="0"/>
              </a:rPr>
              <a:t>		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ALTER TABLE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effectLst/>
                <a:latin typeface="Lucida Sans Unicode" pitchFamily="34" charset="0"/>
              </a:rPr>
              <a:t>DROP CONSTRAINT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latin typeface="Lucida Sans Unicode" pitchFamily="34" charset="0"/>
              </a:rPr>
              <a:t>echavedepartamento</a:t>
            </a:r>
            <a:r>
              <a:rPr lang="en-GB" sz="1800" dirty="0">
                <a:solidFill>
                  <a:srgbClr val="000000"/>
                </a:solidFill>
                <a:effectLst/>
                <a:latin typeface="Lucida Sans Unicode" pitchFamily="34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13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EE8E1-DEC7-4718-95F6-8275C614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Ddl</a:t>
            </a:r>
            <a:br>
              <a:rPr lang="pt-BR" dirty="0"/>
            </a:br>
            <a:r>
              <a:rPr lang="pt-BR" dirty="0"/>
              <a:t>OUTROS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A6007-2C90-40E2-89BC-A385EF49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3188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biblioteca;</a:t>
            </a:r>
          </a:p>
          <a:p>
            <a:pPr lvl="1"/>
            <a:r>
              <a:rPr lang="pt-BR" dirty="0"/>
              <a:t>Cria o banco biblioteca</a:t>
            </a:r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schema</a:t>
            </a:r>
            <a:r>
              <a:rPr lang="pt-BR" dirty="0"/>
              <a:t> biblioteca;</a:t>
            </a:r>
          </a:p>
          <a:p>
            <a:pPr lvl="1"/>
            <a:r>
              <a:rPr lang="pt-BR" dirty="0"/>
              <a:t>Apaga o esquema do banco biblioteca</a:t>
            </a:r>
          </a:p>
          <a:p>
            <a:r>
              <a:rPr lang="pt-BR" dirty="0"/>
              <a:t>use biblioteca;</a:t>
            </a:r>
          </a:p>
          <a:p>
            <a:pPr lvl="1"/>
            <a:r>
              <a:rPr lang="pt-BR" dirty="0"/>
              <a:t>Colocar o banco biblioteca como padrão.</a:t>
            </a:r>
          </a:p>
          <a:p>
            <a:r>
              <a:rPr lang="pt-BR" dirty="0" err="1"/>
              <a:t>Rename</a:t>
            </a:r>
            <a:r>
              <a:rPr lang="pt-BR" dirty="0"/>
              <a:t> </a:t>
            </a:r>
            <a:r>
              <a:rPr lang="pt-BR" dirty="0" err="1"/>
              <a:t>classificao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classificacao2;</a:t>
            </a:r>
          </a:p>
          <a:p>
            <a:pPr lvl="1"/>
            <a:r>
              <a:rPr lang="pt-BR" dirty="0"/>
              <a:t>Altera o nome da tabela</a:t>
            </a:r>
          </a:p>
          <a:p>
            <a:r>
              <a:rPr lang="pt-BR" dirty="0"/>
              <a:t>ALTER TABLE </a:t>
            </a:r>
            <a:r>
              <a:rPr lang="pt-BR" dirty="0" err="1"/>
              <a:t>classificacao</a:t>
            </a:r>
            <a:r>
              <a:rPr lang="pt-BR" dirty="0"/>
              <a:t> CHANGE COLUMN nome nomes </a:t>
            </a:r>
            <a:r>
              <a:rPr lang="pt-BR" dirty="0" err="1"/>
              <a:t>varchar</a:t>
            </a:r>
            <a:r>
              <a:rPr lang="pt-BR" dirty="0"/>
              <a:t>(30)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/>
              <a:t>Não aceita o comando: ALTER TABLE </a:t>
            </a:r>
            <a:r>
              <a:rPr lang="pt-BR" dirty="0" err="1"/>
              <a:t>classificacao</a:t>
            </a:r>
            <a:r>
              <a:rPr lang="pt-BR" dirty="0"/>
              <a:t> CHANGE COLUMN nome nomes;</a:t>
            </a:r>
          </a:p>
          <a:p>
            <a:pPr lvl="1"/>
            <a:r>
              <a:rPr lang="pt-BR" dirty="0"/>
              <a:t>Altera o nome do campo de uma tabela.</a:t>
            </a:r>
          </a:p>
          <a:p>
            <a:r>
              <a:rPr lang="pt-BR" dirty="0"/>
              <a:t>show </a:t>
            </a:r>
            <a:r>
              <a:rPr lang="pt-BR" dirty="0" err="1"/>
              <a:t>tables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Mostra o nome de todas as tabelas.</a:t>
            </a:r>
          </a:p>
          <a:p>
            <a:r>
              <a:rPr lang="pt-BR" dirty="0" err="1"/>
              <a:t>describe</a:t>
            </a:r>
            <a:r>
              <a:rPr lang="pt-BR" dirty="0"/>
              <a:t> livros;</a:t>
            </a:r>
          </a:p>
          <a:p>
            <a:pPr lvl="1"/>
            <a:r>
              <a:rPr lang="pt-BR" dirty="0"/>
              <a:t>Mostra a descrição de uma tabela.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398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extraclasse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Instalação do ambiente de trabalho</a:t>
            </a:r>
          </a:p>
          <a:p>
            <a:r>
              <a:rPr lang="pt-BR" dirty="0"/>
              <a:t>Criação e carga do Banco de Dados de veículos</a:t>
            </a:r>
          </a:p>
          <a:p>
            <a:endParaRPr lang="pt-BR" dirty="0"/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795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Preparar o ambiente de trabalho das ferramentas utilizadas nas aulas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Reconhecer os conceitos básicos de SQL.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Conhecer os MySQL.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4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AA00D-F95E-4AEC-93BC-F4A9EC66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Básicas</a:t>
            </a:r>
          </a:p>
          <a:p>
            <a:r>
              <a:rPr lang="pt-BR" dirty="0"/>
              <a:t>KORTH, H. F..; SILBERSCHATZ; S., SUDARSHAN. Sistema de Banco de Dados. Tradução da 6ª Ed. Elsevier, 2012.</a:t>
            </a:r>
          </a:p>
          <a:p>
            <a:r>
              <a:rPr lang="pt-BR" dirty="0"/>
              <a:t>HEUSER, Carlos Alberto. Projeto de Banco de Dados. Porto Alegre, RS: Sagra </a:t>
            </a:r>
            <a:r>
              <a:rPr lang="pt-BR" dirty="0" err="1"/>
              <a:t>Luzzato</a:t>
            </a:r>
            <a:r>
              <a:rPr lang="pt-BR" dirty="0"/>
              <a:t>, 6ª edição, 2009.</a:t>
            </a:r>
          </a:p>
          <a:p>
            <a:r>
              <a:rPr lang="pt-BR" dirty="0"/>
              <a:t>ELMASRI, R.; NAVATHE. Sistemas de Banco de Dados. Rio de Janeiro: Ed. Pearson, 7ª edição, 2018.</a:t>
            </a:r>
          </a:p>
          <a:p>
            <a:pPr marL="0" indent="0">
              <a:buNone/>
            </a:pPr>
            <a:r>
              <a:rPr lang="pt-BR" b="1" dirty="0"/>
              <a:t>Complementares</a:t>
            </a:r>
          </a:p>
          <a:p>
            <a:r>
              <a:rPr lang="pt-BR" dirty="0"/>
              <a:t>DATE, C. J. Introdução a sistemas de banco de dados. RJ: Campus, 8ª edição, 2004.</a:t>
            </a:r>
          </a:p>
          <a:p>
            <a:r>
              <a:rPr lang="pt-BR" dirty="0"/>
              <a:t>TEORREY, T. et al. Projeto e Modelagem de Banco de Dados. Ed. Elsevier, 2ª edição, 2014.</a:t>
            </a:r>
          </a:p>
          <a:p>
            <a:r>
              <a:rPr lang="pt-BR" dirty="0"/>
              <a:t>MEDEIROS, L.F. Banco de Dados: princípios e prática. Ed. </a:t>
            </a:r>
            <a:r>
              <a:rPr lang="pt-BR" dirty="0" err="1"/>
              <a:t>Intersaberes</a:t>
            </a:r>
            <a:r>
              <a:rPr lang="pt-BR" dirty="0"/>
              <a:t>, 2013. ISBN: 9788582122181</a:t>
            </a:r>
          </a:p>
          <a:p>
            <a:r>
              <a:rPr lang="pt-BR" dirty="0"/>
              <a:t>PUGA, S.; FRANÇA, E.; GOYA, M. Banco de dados: Implementação em SQL, PL/SQL e Oracle 11g. Ed. Pearson, 2013. ISBN: 9788581435329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26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E3C42-8A8B-4D28-A487-89DDA58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1028" name="Picture 4" descr="Resultado de imagem para uneb png transparente">
            <a:extLst>
              <a:ext uri="{FF2B5EF4-FFF2-40B4-BE49-F238E27FC236}">
                <a16:creationId xmlns:a16="http://schemas.microsoft.com/office/drawing/2014/main" id="{521485CC-42C3-4A16-8A5F-F08520E8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24964"/>
            <a:ext cx="1385888" cy="8060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ço Reservado para Conteúdo 3">
            <a:extLst>
              <a:ext uri="{FF2B5EF4-FFF2-40B4-BE49-F238E27FC236}">
                <a16:creationId xmlns:a16="http://schemas.microsoft.com/office/drawing/2014/main" id="{E98CE63F-2F8B-4A29-8CD3-F096530716A8}"/>
              </a:ext>
            </a:extLst>
          </p:cNvPr>
          <p:cNvGraphicFramePr>
            <a:graphicFrameLocks/>
          </p:cNvGraphicFramePr>
          <p:nvPr/>
        </p:nvGraphicFramePr>
        <p:xfrm>
          <a:off x="100013" y="2112658"/>
          <a:ext cx="12192000" cy="14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919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0FC8E-0275-4C1E-98B0-36256448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C3A5E35-7E9E-46C5-9B65-7B1AD83F0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2" y="2193925"/>
            <a:ext cx="6194103" cy="40243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3EB50DA-1EB7-4CEF-9F2A-5D70D7D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2733675"/>
            <a:ext cx="6362700" cy="4133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766A36-4439-492F-A475-0D8194735E0B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Iniciando serviço: MySQL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B8F6F72-758C-4A10-8C3B-E4469D2B88E2}"/>
              </a:ext>
            </a:extLst>
          </p:cNvPr>
          <p:cNvSpPr/>
          <p:nvPr/>
        </p:nvSpPr>
        <p:spPr>
          <a:xfrm>
            <a:off x="3165231" y="3319975"/>
            <a:ext cx="815926" cy="30949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8ADE82F-A7BD-493D-9192-8A943BC8D4D9}"/>
              </a:ext>
            </a:extLst>
          </p:cNvPr>
          <p:cNvCxnSpPr>
            <a:stCxn id="7" idx="6"/>
          </p:cNvCxnSpPr>
          <p:nvPr/>
        </p:nvCxnSpPr>
        <p:spPr>
          <a:xfrm>
            <a:off x="3981157" y="3474720"/>
            <a:ext cx="2405575" cy="53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07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1989-164B-44CB-80AA-ACBB2A4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70E6804-C570-4B0A-A6C7-7BD6E24DD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92" y="2352823"/>
            <a:ext cx="4723145" cy="40243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5D01782-C00D-4AE9-81CB-5EC21DE4454D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208713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1989-164B-44CB-80AA-ACBB2A4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D01782-C00D-4AE9-81CB-5EC21DE4454D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MySQL Workbench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D969E2C-BE51-45C1-BAB6-2A0D1F522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78" y="2376805"/>
            <a:ext cx="8198936" cy="4369565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D8066909-4A90-4287-BF50-A9B344C8B8F4}"/>
              </a:ext>
            </a:extLst>
          </p:cNvPr>
          <p:cNvSpPr/>
          <p:nvPr/>
        </p:nvSpPr>
        <p:spPr>
          <a:xfrm>
            <a:off x="1055076" y="5092504"/>
            <a:ext cx="1603717" cy="7455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44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1989-164B-44CB-80AA-ACBB2A4E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D01782-C00D-4AE9-81CB-5EC21DE4454D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MySQL Workbench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62836D-3BDB-4F48-8ED1-EA4BEAC5F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086" y="2193925"/>
            <a:ext cx="715782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1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EC02B-558A-4180-9A93-A6D7FCA7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3EC2B40-F0DD-4209-BD81-54B5A45E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9" t="14213" r="24925" b="9051"/>
          <a:stretch/>
        </p:blipFill>
        <p:spPr>
          <a:xfrm>
            <a:off x="438038" y="2278966"/>
            <a:ext cx="7819697" cy="45243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D16ED4-A5D4-4478-A22A-A7494C32B417}"/>
              </a:ext>
            </a:extLst>
          </p:cNvPr>
          <p:cNvSpPr txBox="1"/>
          <p:nvPr/>
        </p:nvSpPr>
        <p:spPr>
          <a:xfrm>
            <a:off x="410492" y="1814043"/>
            <a:ext cx="8198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Modelagem do veículos do Detran (fictício)</a:t>
            </a:r>
          </a:p>
        </p:txBody>
      </p:sp>
    </p:spTree>
    <p:extLst>
      <p:ext uri="{BB962C8B-B14F-4D97-AF65-F5344CB8AC3E}">
        <p14:creationId xmlns:p14="http://schemas.microsoft.com/office/powerpoint/2010/main" val="960872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CD731CDAD9D14D89DE6C30A89B8EAC" ma:contentTypeVersion="0" ma:contentTypeDescription="Crie um novo documento." ma:contentTypeScope="" ma:versionID="dbc70dd54f9985111547a3283650f2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B4C724-E7DA-490F-9099-186123AA6480}"/>
</file>

<file path=customXml/itemProps2.xml><?xml version="1.0" encoding="utf-8"?>
<ds:datastoreItem xmlns:ds="http://schemas.openxmlformats.org/officeDocument/2006/customXml" ds:itemID="{DEEF7B2A-B6DA-4F23-B8B7-603A76581F3F}"/>
</file>

<file path=customXml/itemProps3.xml><?xml version="1.0" encoding="utf-8"?>
<ds:datastoreItem xmlns:ds="http://schemas.openxmlformats.org/officeDocument/2006/customXml" ds:itemID="{BE351D8F-F2C4-46C3-903E-55498A237B26}"/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1345</Words>
  <Application>Microsoft Office PowerPoint</Application>
  <PresentationFormat>Widescreen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Lucida Sans Unicode</vt:lpstr>
      <vt:lpstr>Verdana</vt:lpstr>
      <vt:lpstr>Wingdings</vt:lpstr>
      <vt:lpstr>Trilha de Vapor</vt:lpstr>
      <vt:lpstr>Introdução a SQL</vt:lpstr>
      <vt:lpstr>Agenda</vt:lpstr>
      <vt:lpstr>Objetivos de aprendizagem</vt:lpstr>
      <vt:lpstr>Ambiente de trabalho</vt:lpstr>
      <vt:lpstr>Ambiente de trabalho</vt:lpstr>
      <vt:lpstr>Ambiente de trabalho</vt:lpstr>
      <vt:lpstr>Ambiente de trabalho</vt:lpstr>
      <vt:lpstr>Ambiente de trabalho</vt:lpstr>
      <vt:lpstr>Ambiente de trabalho</vt:lpstr>
      <vt:lpstr>Ambiente de trabalho</vt:lpstr>
      <vt:lpstr>Conhecimentos prévios / contextualização</vt:lpstr>
      <vt:lpstr>Conceitos básicos</vt:lpstr>
      <vt:lpstr>Conceitos básicos</vt:lpstr>
      <vt:lpstr>Conceitos básicos</vt:lpstr>
      <vt:lpstr>Conceitos básicos</vt:lpstr>
      <vt:lpstr>DDL</vt:lpstr>
      <vt:lpstr>DDL</vt:lpstr>
      <vt:lpstr>DDL</vt:lpstr>
      <vt:lpstr>DDL</vt:lpstr>
      <vt:lpstr>DDL</vt:lpstr>
      <vt:lpstr>DDL</vt:lpstr>
      <vt:lpstr>DDL</vt:lpstr>
      <vt:lpstr>DDL drop table</vt:lpstr>
      <vt:lpstr>DDL alter table</vt:lpstr>
      <vt:lpstr>DDL alter table</vt:lpstr>
      <vt:lpstr>DDL alter table</vt:lpstr>
      <vt:lpstr>DDL alter table</vt:lpstr>
      <vt:lpstr>Ddl OUTROS</vt:lpstr>
      <vt:lpstr>Atividade extraclasse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Conceitual, Lógica e Física</dc:title>
  <dc:creator>Daniela Araujo</dc:creator>
  <cp:lastModifiedBy>Daniela Araujo</cp:lastModifiedBy>
  <cp:revision>76</cp:revision>
  <dcterms:created xsi:type="dcterms:W3CDTF">2019-11-28T18:48:18Z</dcterms:created>
  <dcterms:modified xsi:type="dcterms:W3CDTF">2021-05-04T12:35:56Z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0x0101007FCD731CDAD9D14D89DE6C30A89B8EAC</vt:lpwstr>
  </property>
</Properties>
</file>