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3.jpeg" ContentType="image/jpeg"/>
  <Override PartName="/ppt/media/image12.png" ContentType="image/png"/>
  <Override PartName="/ppt/media/image10.jpeg" ContentType="image/jpeg"/>
  <Override PartName="/ppt/media/image5.png" ContentType="image/png"/>
  <Override PartName="/ppt/media/image9.png" ContentType="image/png"/>
  <Override PartName="/ppt/media/image8.png" ContentType="image/png"/>
  <Override PartName="/ppt/media/image11.png" ContentType="image/png"/>
  <Override PartName="/ppt/media/image19.jpeg" ContentType="image/jpeg"/>
  <Override PartName="/ppt/media/image21.png" ContentType="image/png"/>
  <Override PartName="/ppt/media/image17.png" ContentType="image/png"/>
  <Override PartName="/ppt/media/image16.jpeg" ContentType="image/jpeg"/>
  <Override PartName="/ppt/media/image15.png" ContentType="image/png"/>
  <Override PartName="/ppt/media/image14.png" ContentType="image/png"/>
  <Override PartName="/ppt/media/image1.jpeg" ContentType="image/jpeg"/>
  <Override PartName="/ppt/media/image3.png" ContentType="image/png"/>
  <Override PartName="/ppt/media/image4.jpeg" ContentType="image/jpeg"/>
  <Override PartName="/ppt/media/image2.png" ContentType="image/png"/>
  <Override PartName="/ppt/media/image6.png" ContentType="image/png"/>
  <Override PartName="/ppt/media/image20.png" ContentType="image/png"/>
  <Override PartName="/ppt/media/image7.jpeg" ContentType="image/jpeg"/>
  <Override PartName="/ppt/media/image18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</a:t>
            </a:r>
            <a:r>
              <a:rPr b="0" lang="pt-BR" sz="4400" spc="-1" strike="noStrike">
                <a:latin typeface="Arial"/>
              </a:rPr>
              <a:t>para </a:t>
            </a:r>
            <a:r>
              <a:rPr b="0" lang="pt-BR" sz="4400" spc="-1" strike="noStrike">
                <a:latin typeface="Arial"/>
              </a:rPr>
              <a:t>editar </a:t>
            </a:r>
            <a:r>
              <a:rPr b="0" lang="pt-BR" sz="4400" spc="-1" strike="noStrike">
                <a:latin typeface="Arial"/>
              </a:rPr>
              <a:t>o </a:t>
            </a:r>
            <a:r>
              <a:rPr b="0" lang="pt-BR" sz="4400" spc="-1" strike="noStrike">
                <a:latin typeface="Arial"/>
              </a:rPr>
              <a:t>format</a:t>
            </a:r>
            <a:r>
              <a:rPr b="0" lang="pt-BR" sz="4400" spc="-1" strike="noStrike">
                <a:latin typeface="Arial"/>
              </a:rPr>
              <a:t>o do </a:t>
            </a:r>
            <a:r>
              <a:rPr b="0" lang="pt-BR" sz="4400" spc="-1" strike="noStrike">
                <a:latin typeface="Arial"/>
              </a:rPr>
              <a:t>texto </a:t>
            </a:r>
            <a:r>
              <a:rPr b="0" lang="pt-BR" sz="4400" spc="-1" strike="noStrike">
                <a:latin typeface="Arial"/>
              </a:rPr>
              <a:t>do </a:t>
            </a:r>
            <a:r>
              <a:rPr b="0" lang="pt-BR" sz="4400" spc="-1" strike="noStrike">
                <a:latin typeface="Arial"/>
              </a:rPr>
              <a:t>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pixabay.com/pt/illustrations/intelig&#234;ncia-artificial-c&#233;rebro-3382507/" TargetMode="External"/><Relationship Id="rId2" Type="http://schemas.openxmlformats.org/officeDocument/2006/relationships/hyperlink" Target="about:blank" TargetMode="External"/><Relationship Id="rId3" Type="http://schemas.openxmlformats.org/officeDocument/2006/relationships/hyperlink" Target="about:blank" TargetMode="External"/><Relationship Id="rId4" Type="http://schemas.openxmlformats.org/officeDocument/2006/relationships/hyperlink" Target="about:blank" TargetMode="External"/><Relationship Id="rId5" Type="http://schemas.openxmlformats.org/officeDocument/2006/relationships/hyperlink" Target="about:blank" TargetMode="External"/><Relationship Id="rId6" Type="http://schemas.openxmlformats.org/officeDocument/2006/relationships/hyperlink" Target="about:blank" TargetMode="External"/><Relationship Id="rId7" Type="http://schemas.openxmlformats.org/officeDocument/2006/relationships/hyperlink" Target="about:blank" TargetMode="External"/><Relationship Id="rId8" Type="http://schemas.openxmlformats.org/officeDocument/2006/relationships/hyperlink" Target="about:blank" TargetMode="External"/><Relationship Id="rId9" Type="http://schemas.openxmlformats.org/officeDocument/2006/relationships/hyperlink" Target="about:blank" TargetMode="External"/><Relationship Id="rId10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oracle.com/br/internet-of-things/what-is-iot/" TargetMode="Externa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729fcf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0" y="3735000"/>
            <a:ext cx="2671920" cy="18799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9" name="CustomShape 1"/>
          <p:cNvSpPr/>
          <p:nvPr/>
        </p:nvSpPr>
        <p:spPr>
          <a:xfrm>
            <a:off x="1080000" y="504000"/>
            <a:ext cx="7967880" cy="199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pt-PT" sz="1800" spc="-1" strike="noStrike">
                <a:solidFill>
                  <a:srgbClr val="ffffd7"/>
                </a:solidFill>
                <a:latin typeface="Times New Roman"/>
                <a:ea typeface="DejaVu Sans"/>
              </a:rPr>
              <a:t>Universidade do Estado da Bahia - UNEB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PT" sz="1800" spc="-1" strike="noStrike">
                <a:solidFill>
                  <a:srgbClr val="ffffd7"/>
                </a:solidFill>
                <a:latin typeface="Times New Roman"/>
                <a:ea typeface="DejaVu Sans"/>
              </a:rPr>
              <a:t>Departamento de Ciências Exatas e da Terra- DCET I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PT" sz="1800" spc="-1" strike="noStrike">
                <a:solidFill>
                  <a:srgbClr val="ffffd7"/>
                </a:solidFill>
                <a:latin typeface="Times New Roman"/>
                <a:ea typeface="DejaVu Sans"/>
              </a:rPr>
              <a:t>Curso de Bacharelado em Sistemas de Informação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40" name="Imagem 3" descr=""/>
          <p:cNvPicPr/>
          <p:nvPr/>
        </p:nvPicPr>
        <p:blipFill>
          <a:blip r:embed="rId2"/>
          <a:stretch/>
        </p:blipFill>
        <p:spPr>
          <a:xfrm>
            <a:off x="316440" y="382320"/>
            <a:ext cx="1476000" cy="1612800"/>
          </a:xfrm>
          <a:prstGeom prst="rect">
            <a:avLst/>
          </a:prstGeom>
          <a:ln>
            <a:noFill/>
          </a:ln>
        </p:spPr>
      </p:pic>
      <p:pic>
        <p:nvPicPr>
          <p:cNvPr id="41" name="Imagem 3_0" descr=""/>
          <p:cNvPicPr/>
          <p:nvPr/>
        </p:nvPicPr>
        <p:blipFill>
          <a:blip r:embed="rId3"/>
          <a:stretch/>
        </p:blipFill>
        <p:spPr>
          <a:xfrm>
            <a:off x="8352000" y="186120"/>
            <a:ext cx="1476000" cy="161280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576000" y="2303280"/>
            <a:ext cx="9111960" cy="12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</a:t>
            </a:r>
            <a:endParaRPr b="0" lang="pt-B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INTERNET DAS COISAS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3813120" y="4464000"/>
            <a:ext cx="7633800" cy="12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                                            </a:t>
            </a:r>
            <a:r>
              <a:rPr b="0" lang="pt-PT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Alunos: Jhonatas e Luiz Carlos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2808360" y="5382720"/>
            <a:ext cx="18090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Fonte: Criação Geralt, 2018 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729fcf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0" y="3735000"/>
            <a:ext cx="2671920" cy="18799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46" name="Imagem 3_1" descr=""/>
          <p:cNvPicPr/>
          <p:nvPr/>
        </p:nvPicPr>
        <p:blipFill>
          <a:blip r:embed="rId2"/>
          <a:stretch/>
        </p:blipFill>
        <p:spPr>
          <a:xfrm>
            <a:off x="316440" y="382320"/>
            <a:ext cx="1476000" cy="1612800"/>
          </a:xfrm>
          <a:prstGeom prst="rect">
            <a:avLst/>
          </a:prstGeom>
          <a:ln>
            <a:noFill/>
          </a:ln>
        </p:spPr>
      </p:pic>
      <p:pic>
        <p:nvPicPr>
          <p:cNvPr id="47" name="Imagem 3_2" descr=""/>
          <p:cNvPicPr/>
          <p:nvPr/>
        </p:nvPicPr>
        <p:blipFill>
          <a:blip r:embed="rId3"/>
          <a:stretch/>
        </p:blipFill>
        <p:spPr>
          <a:xfrm>
            <a:off x="8352000" y="186120"/>
            <a:ext cx="1476000" cy="1612800"/>
          </a:xfrm>
          <a:prstGeom prst="rect">
            <a:avLst/>
          </a:prstGeom>
          <a:ln>
            <a:noFill/>
          </a:ln>
        </p:spPr>
      </p:pic>
      <p:sp>
        <p:nvSpPr>
          <p:cNvPr id="48" name="CustomShape 1"/>
          <p:cNvSpPr/>
          <p:nvPr/>
        </p:nvSpPr>
        <p:spPr>
          <a:xfrm>
            <a:off x="462960" y="1872000"/>
            <a:ext cx="9111960" cy="12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</a:t>
            </a:r>
            <a:endParaRPr b="0" lang="pt-B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O QUE É A INTERNET DAS COISAS 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3813120" y="4464000"/>
            <a:ext cx="7633800" cy="12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                                            </a:t>
            </a:r>
            <a:r>
              <a:rPr b="0" lang="pt-PT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Alunos: Jhonatas e Luiz Carlos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2808360" y="5382720"/>
            <a:ext cx="18090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Fonte: Criação Geralt, 2018 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729fcf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0" y="3735000"/>
            <a:ext cx="2671920" cy="18799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52" name="Imagem 3_3" descr=""/>
          <p:cNvPicPr/>
          <p:nvPr/>
        </p:nvPicPr>
        <p:blipFill>
          <a:blip r:embed="rId2"/>
          <a:stretch/>
        </p:blipFill>
        <p:spPr>
          <a:xfrm>
            <a:off x="316440" y="382320"/>
            <a:ext cx="1476000" cy="1612800"/>
          </a:xfrm>
          <a:prstGeom prst="rect">
            <a:avLst/>
          </a:prstGeom>
          <a:ln>
            <a:noFill/>
          </a:ln>
        </p:spPr>
      </p:pic>
      <p:pic>
        <p:nvPicPr>
          <p:cNvPr id="53" name="Imagem 3_4" descr=""/>
          <p:cNvPicPr/>
          <p:nvPr/>
        </p:nvPicPr>
        <p:blipFill>
          <a:blip r:embed="rId3"/>
          <a:stretch/>
        </p:blipFill>
        <p:spPr>
          <a:xfrm>
            <a:off x="8352000" y="186120"/>
            <a:ext cx="1476000" cy="161280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462960" y="1872000"/>
            <a:ext cx="9111960" cy="12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</a:t>
            </a:r>
            <a:endParaRPr b="0" lang="pt-B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COMO FUNCIONA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3813120" y="4464000"/>
            <a:ext cx="7633800" cy="12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                                            </a:t>
            </a:r>
            <a:r>
              <a:rPr b="0" lang="pt-PT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Alunos: Jhonatas e Luiz Carlos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2808000" y="5382720"/>
            <a:ext cx="18090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Fonte: Criação Geralt, 2018 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729fcf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0" y="3735000"/>
            <a:ext cx="2671920" cy="18799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58" name="Imagem 3_5" descr=""/>
          <p:cNvPicPr/>
          <p:nvPr/>
        </p:nvPicPr>
        <p:blipFill>
          <a:blip r:embed="rId2"/>
          <a:stretch/>
        </p:blipFill>
        <p:spPr>
          <a:xfrm>
            <a:off x="316440" y="382320"/>
            <a:ext cx="1476000" cy="1612800"/>
          </a:xfrm>
          <a:prstGeom prst="rect">
            <a:avLst/>
          </a:prstGeom>
          <a:ln>
            <a:noFill/>
          </a:ln>
        </p:spPr>
      </p:pic>
      <p:pic>
        <p:nvPicPr>
          <p:cNvPr id="59" name="Imagem 3_6" descr=""/>
          <p:cNvPicPr/>
          <p:nvPr/>
        </p:nvPicPr>
        <p:blipFill>
          <a:blip r:embed="rId3"/>
          <a:stretch/>
        </p:blipFill>
        <p:spPr>
          <a:xfrm>
            <a:off x="8352000" y="186120"/>
            <a:ext cx="1476000" cy="1612800"/>
          </a:xfrm>
          <a:prstGeom prst="rect">
            <a:avLst/>
          </a:prstGeom>
          <a:ln>
            <a:noFill/>
          </a:ln>
        </p:spPr>
      </p:pic>
      <p:sp>
        <p:nvSpPr>
          <p:cNvPr id="60" name="CustomShape 1"/>
          <p:cNvSpPr/>
          <p:nvPr/>
        </p:nvSpPr>
        <p:spPr>
          <a:xfrm>
            <a:off x="462960" y="1872000"/>
            <a:ext cx="9111960" cy="12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</a:t>
            </a:r>
            <a:endParaRPr b="0" lang="pt-B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MERCADO DE TRABALHO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3813120" y="4464000"/>
            <a:ext cx="7633800" cy="12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                                            </a:t>
            </a:r>
            <a:r>
              <a:rPr b="0" lang="pt-PT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Alunos: Jhonatas e Luiz Carlos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2808360" y="5382720"/>
            <a:ext cx="18090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Fonte: Criação Geralt, 2018 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729fcf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0" y="3735000"/>
            <a:ext cx="2671920" cy="18799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64" name="Imagem 3_7" descr=""/>
          <p:cNvPicPr/>
          <p:nvPr/>
        </p:nvPicPr>
        <p:blipFill>
          <a:blip r:embed="rId2"/>
          <a:stretch/>
        </p:blipFill>
        <p:spPr>
          <a:xfrm>
            <a:off x="316440" y="382320"/>
            <a:ext cx="1476000" cy="1612800"/>
          </a:xfrm>
          <a:prstGeom prst="rect">
            <a:avLst/>
          </a:prstGeom>
          <a:ln>
            <a:noFill/>
          </a:ln>
        </p:spPr>
      </p:pic>
      <p:pic>
        <p:nvPicPr>
          <p:cNvPr id="65" name="Imagem 3_8" descr=""/>
          <p:cNvPicPr/>
          <p:nvPr/>
        </p:nvPicPr>
        <p:blipFill>
          <a:blip r:embed="rId3"/>
          <a:stretch/>
        </p:blipFill>
        <p:spPr>
          <a:xfrm>
            <a:off x="8352000" y="186120"/>
            <a:ext cx="1476000" cy="1612800"/>
          </a:xfrm>
          <a:prstGeom prst="rect">
            <a:avLst/>
          </a:prstGeom>
          <a:ln>
            <a:noFill/>
          </a:ln>
        </p:spPr>
      </p:pic>
      <p:sp>
        <p:nvSpPr>
          <p:cNvPr id="66" name="CustomShape 1"/>
          <p:cNvSpPr/>
          <p:nvPr/>
        </p:nvSpPr>
        <p:spPr>
          <a:xfrm>
            <a:off x="462960" y="1872000"/>
            <a:ext cx="9111960" cy="12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</a:t>
            </a:r>
            <a:endParaRPr b="0" lang="pt-B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O QUE ESPERAR DO AMANHÃ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3813120" y="4464000"/>
            <a:ext cx="7633800" cy="12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                                            </a:t>
            </a:r>
            <a:r>
              <a:rPr b="0" lang="pt-PT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Alunos: Jhonatas e Luiz Carlos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2808360" y="5382720"/>
            <a:ext cx="18090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Fonte: Criação Geralt, 2018 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729fcf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0" y="3735000"/>
            <a:ext cx="2671920" cy="18799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70" name="Imagem 3_9" descr=""/>
          <p:cNvPicPr/>
          <p:nvPr/>
        </p:nvPicPr>
        <p:blipFill>
          <a:blip r:embed="rId2"/>
          <a:stretch/>
        </p:blipFill>
        <p:spPr>
          <a:xfrm>
            <a:off x="316440" y="382320"/>
            <a:ext cx="1476000" cy="1612800"/>
          </a:xfrm>
          <a:prstGeom prst="rect">
            <a:avLst/>
          </a:prstGeom>
          <a:ln>
            <a:noFill/>
          </a:ln>
        </p:spPr>
      </p:pic>
      <p:pic>
        <p:nvPicPr>
          <p:cNvPr id="71" name="Imagem 3_10" descr=""/>
          <p:cNvPicPr/>
          <p:nvPr/>
        </p:nvPicPr>
        <p:blipFill>
          <a:blip r:embed="rId3"/>
          <a:stretch/>
        </p:blipFill>
        <p:spPr>
          <a:xfrm>
            <a:off x="8352000" y="186120"/>
            <a:ext cx="1476000" cy="1612800"/>
          </a:xfrm>
          <a:prstGeom prst="rect">
            <a:avLst/>
          </a:prstGeom>
          <a:ln>
            <a:noFill/>
          </a:ln>
        </p:spPr>
      </p:pic>
      <p:sp>
        <p:nvSpPr>
          <p:cNvPr id="72" name="CustomShape 1"/>
          <p:cNvSpPr/>
          <p:nvPr/>
        </p:nvSpPr>
        <p:spPr>
          <a:xfrm>
            <a:off x="462960" y="1872000"/>
            <a:ext cx="9111960" cy="12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4000" spc="-1" strike="noStrike">
                <a:solidFill>
                  <a:srgbClr val="000000"/>
                </a:solidFill>
                <a:latin typeface="Arial"/>
                <a:ea typeface="DejaVu Sans"/>
              </a:rPr>
              <a:t>ESTÁGIO ATUAL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 DESSA TECNOLOGIA  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3813120" y="4464000"/>
            <a:ext cx="7633800" cy="12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                                            </a:t>
            </a:r>
            <a:r>
              <a:rPr b="0" lang="pt-PT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Alunos: Jhonatas e Luiz Carlos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2808360" y="5382720"/>
            <a:ext cx="18090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Fonte: Criação Geralt, 2018 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729fcf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0" y="3735000"/>
            <a:ext cx="2671920" cy="18799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76" name="Imagem 3_13" descr=""/>
          <p:cNvPicPr/>
          <p:nvPr/>
        </p:nvPicPr>
        <p:blipFill>
          <a:blip r:embed="rId2"/>
          <a:stretch/>
        </p:blipFill>
        <p:spPr>
          <a:xfrm>
            <a:off x="316440" y="382320"/>
            <a:ext cx="1476000" cy="1612800"/>
          </a:xfrm>
          <a:prstGeom prst="rect">
            <a:avLst/>
          </a:prstGeom>
          <a:ln>
            <a:noFill/>
          </a:ln>
        </p:spPr>
      </p:pic>
      <p:pic>
        <p:nvPicPr>
          <p:cNvPr id="77" name="Imagem 3_14" descr=""/>
          <p:cNvPicPr/>
          <p:nvPr/>
        </p:nvPicPr>
        <p:blipFill>
          <a:blip r:embed="rId3"/>
          <a:stretch/>
        </p:blipFill>
        <p:spPr>
          <a:xfrm>
            <a:off x="8352000" y="186120"/>
            <a:ext cx="1476000" cy="161280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462960" y="1872000"/>
            <a:ext cx="9111960" cy="12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</a:t>
            </a:r>
            <a:endParaRPr b="0" lang="pt-BR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CONCLUSÃO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813120" y="4464000"/>
            <a:ext cx="7633800" cy="12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                                            </a:t>
            </a:r>
            <a:r>
              <a:rPr b="0" lang="pt-PT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Alunos: Jhonatas e Luiz Carlos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2808360" y="5382720"/>
            <a:ext cx="18090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pt-PT" sz="1000" spc="-1" strike="noStrike">
                <a:solidFill>
                  <a:srgbClr val="000000"/>
                </a:solidFill>
                <a:latin typeface="Arial"/>
                <a:ea typeface="DejaVu Sans"/>
              </a:rPr>
              <a:t>Fonte: Criação Geralt, 2018 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-10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REFERÊNCIAS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72720" y="2664720"/>
            <a:ext cx="9647280" cy="43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114480" indent="-215640" algn="just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99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GERALT: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Inteligência Artificial Cérebro.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Disponível em: &lt;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https://pixabay.com/pt/illustrations/intelig%C3%AAncia-artificial-c%C3%A9rebro-3382507/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&gt; Acesso em: 05/06/2021</a:t>
            </a:r>
            <a:endParaRPr b="0" lang="pt-BR" sz="1800" spc="-1" strike="noStrike">
              <a:latin typeface="Arial"/>
            </a:endParaRPr>
          </a:p>
          <a:p>
            <a:pPr marL="114480" indent="-215640" algn="just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-99360" y="741600"/>
            <a:ext cx="10251360" cy="213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ENETEC :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Internet das coisas: o futuro está mais próximo do que você imagina.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Disponível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em: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https://enetec.unb.br/blog/internet-das-coisas-o-futuro-esta-mais-proximo-do-que-voce-imagina/?gclid=Cj0KCQjwweyFBhDvARIsAA67M72tkhw4xiyQMgU8BddaGxPRJ21Oq-v4g7ciua71CVByBlpgPK0jT5YaArYkEALw_wcB#As_expectativas_sobre_um_futuro_repleto_de_carros_voadores_e_robos_se_transformam_em_algo_melhor_a_chegada_da_Internet_das_coisas</a:t>
            </a:r>
            <a:r>
              <a:rPr b="0" lang="pt-BR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clv</a:t>
            </a:r>
            <a:r>
              <a:rPr b="0" lang="pt-BR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/</a:t>
            </a:r>
            <a:r>
              <a:rPr b="0" lang="pt-BR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images</a:t>
            </a:r>
            <a:r>
              <a:rPr b="0" lang="pt-BR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/</a:t>
            </a:r>
            <a:r>
              <a:rPr b="0" lang="pt-BR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docs</a:t>
            </a:r>
            <a:r>
              <a:rPr b="0" lang="pt-BR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7"/>
              </a:rPr>
              <a:t>/</a:t>
            </a:r>
            <a:r>
              <a:rPr b="0" lang="pt-BR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8"/>
              </a:rPr>
              <a:t>modulos</a:t>
            </a:r>
            <a:r>
              <a:rPr b="0" lang="pt-BR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9"/>
              </a:rPr>
              <a:t>/p8/p8_4.pdf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 Acesso em: 05/06/2021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-26640" y="3494520"/>
            <a:ext cx="10250640" cy="34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MOLGADO, Victória.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TermostatusUm serviço baseado em Internet das Coisas e Emotional Design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Rio de Janeiro: P. 38, UFRJ , 2018.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REFERÊNCIAS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just">
              <a:lnSpc>
                <a:spcPct val="100000"/>
              </a:lnSpc>
              <a:spcBef>
                <a:spcPts val="99"/>
              </a:spcBef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99"/>
              </a:spcBef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99"/>
              </a:spcBef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0" y="3168000"/>
            <a:ext cx="9792000" cy="61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99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Oracle: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Que é Internet of Things (IoT)?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Disponível em: &lt;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99"/>
              </a:spcBef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https://www.oracle.com/br/internet-of-things/what-is-iot/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 Acesso  em: 05/06/2021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8" name="TextShape 4"/>
          <p:cNvSpPr txBox="1"/>
          <p:nvPr/>
        </p:nvSpPr>
        <p:spPr>
          <a:xfrm>
            <a:off x="-72000" y="1221480"/>
            <a:ext cx="10242000" cy="137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SANTOS, GABRIEL; SEGAWA, Juliana; SONODA, Rodrigo; IMAEDA, Henrique; MANETTI Gabrie. :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Impacto da Internet das Coisas na Organização do Trabalho.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Disponível em: &lt;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https://edisciplinas.usp.br/pluginfile.php/5344490/mod_resource/content/1/IoT%20e%20OT.pdf &gt; Acesso em: 05/06/2021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2021-06-04T14:35:15Z</dcterms:created>
  <dc:creator/>
  <dc:description/>
  <dc:language>pt-BR</dc:language>
  <cp:lastModifiedBy/>
  <dcterms:modified xsi:type="dcterms:W3CDTF">2021-06-05T13:23:28Z</dcterms:modified>
  <cp:revision>61</cp:revision>
  <dc:subject/>
  <dc:title/>
</cp:coreProperties>
</file>