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8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infowester.com/servapach.php" TargetMode="External"/><Relationship Id="rId2" Type="http://schemas.openxmlformats.org/officeDocument/2006/relationships/hyperlink" Target="https://www.fortinet.com/resources/cyberglossary/qos-quality-of-service" TargetMode="External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 descr=""/>
          <p:cNvPicPr/>
          <p:nvPr/>
        </p:nvPicPr>
        <p:blipFill>
          <a:blip r:embed="rId1"/>
          <a:stretch/>
        </p:blipFill>
        <p:spPr>
          <a:xfrm>
            <a:off x="0" y="3735000"/>
            <a:ext cx="2668680" cy="18766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" name="CustomShape 1"/>
          <p:cNvSpPr/>
          <p:nvPr/>
        </p:nvSpPr>
        <p:spPr>
          <a:xfrm>
            <a:off x="1080000" y="504000"/>
            <a:ext cx="7964640" cy="19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Universidade do Estado da Bahia - UNEB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Departamento de Ciências Exatas e da Terra- DCET I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Curso de Bacharelado em Sistemas de Informação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0" name="Imagem 3_1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2760" cy="1609560"/>
          </a:xfrm>
          <a:prstGeom prst="rect">
            <a:avLst/>
          </a:prstGeom>
          <a:ln>
            <a:noFill/>
          </a:ln>
        </p:spPr>
      </p:pic>
      <p:pic>
        <p:nvPicPr>
          <p:cNvPr id="41" name="Imagem 3_2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2760" cy="1609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76000" y="2303280"/>
            <a:ext cx="910872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SERVIDOR WEB RTSP/RTP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813120" y="4464000"/>
            <a:ext cx="76305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808360" y="5382720"/>
            <a:ext cx="18057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3_0" descr=""/>
          <p:cNvPicPr/>
          <p:nvPr/>
        </p:nvPicPr>
        <p:blipFill>
          <a:blip r:embed="rId1"/>
          <a:stretch/>
        </p:blipFill>
        <p:spPr>
          <a:xfrm>
            <a:off x="316440" y="382320"/>
            <a:ext cx="1472760" cy="1609560"/>
          </a:xfrm>
          <a:prstGeom prst="rect">
            <a:avLst/>
          </a:prstGeom>
          <a:ln>
            <a:noFill/>
          </a:ln>
        </p:spPr>
      </p:pic>
      <p:pic>
        <p:nvPicPr>
          <p:cNvPr id="46" name="Imagem 3_3" descr=""/>
          <p:cNvPicPr/>
          <p:nvPr/>
        </p:nvPicPr>
        <p:blipFill>
          <a:blip r:embed="rId2"/>
          <a:stretch/>
        </p:blipFill>
        <p:spPr>
          <a:xfrm>
            <a:off x="8352000" y="186120"/>
            <a:ext cx="1472760" cy="16095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62960" y="1872000"/>
            <a:ext cx="910872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RSTP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813120" y="4464000"/>
            <a:ext cx="76305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808360" y="5382720"/>
            <a:ext cx="18057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Imagem 49_0" descr=""/>
          <p:cNvPicPr/>
          <p:nvPr/>
        </p:nvPicPr>
        <p:blipFill>
          <a:blip r:embed="rId3"/>
          <a:stretch/>
        </p:blipFill>
        <p:spPr>
          <a:xfrm>
            <a:off x="36000" y="3771000"/>
            <a:ext cx="2668680" cy="18766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51" name="CustomShape 4"/>
          <p:cNvSpPr/>
          <p:nvPr/>
        </p:nvSpPr>
        <p:spPr>
          <a:xfrm>
            <a:off x="2808360" y="5382720"/>
            <a:ext cx="180792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3_5" descr=""/>
          <p:cNvPicPr/>
          <p:nvPr/>
        </p:nvPicPr>
        <p:blipFill>
          <a:blip r:embed="rId1"/>
          <a:stretch/>
        </p:blipFill>
        <p:spPr>
          <a:xfrm>
            <a:off x="316440" y="382320"/>
            <a:ext cx="1472760" cy="1609560"/>
          </a:xfrm>
          <a:prstGeom prst="rect">
            <a:avLst/>
          </a:prstGeom>
          <a:ln>
            <a:noFill/>
          </a:ln>
        </p:spPr>
      </p:pic>
      <p:pic>
        <p:nvPicPr>
          <p:cNvPr id="53" name="Imagem 3_4" descr=""/>
          <p:cNvPicPr/>
          <p:nvPr/>
        </p:nvPicPr>
        <p:blipFill>
          <a:blip r:embed="rId2"/>
          <a:stretch/>
        </p:blipFill>
        <p:spPr>
          <a:xfrm>
            <a:off x="8352000" y="186120"/>
            <a:ext cx="1472760" cy="16095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462960" y="1872000"/>
            <a:ext cx="910872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RTP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813120" y="4464000"/>
            <a:ext cx="76305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808360" y="5382720"/>
            <a:ext cx="18057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Imagem 56_0" descr=""/>
          <p:cNvPicPr/>
          <p:nvPr/>
        </p:nvPicPr>
        <p:blipFill>
          <a:blip r:embed="rId3"/>
          <a:stretch/>
        </p:blipFill>
        <p:spPr>
          <a:xfrm>
            <a:off x="36000" y="3771000"/>
            <a:ext cx="2668680" cy="18766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58" name="CustomShape 4"/>
          <p:cNvSpPr/>
          <p:nvPr/>
        </p:nvSpPr>
        <p:spPr>
          <a:xfrm>
            <a:off x="2808360" y="5383440"/>
            <a:ext cx="180792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-1008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-99360" y="741600"/>
            <a:ext cx="10248120" cy="21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-26640" y="3494520"/>
            <a:ext cx="1024740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216000" y="1656360"/>
            <a:ext cx="10293840" cy="42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1080000" y="-10080"/>
            <a:ext cx="8639640" cy="19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44000" y="216360"/>
            <a:ext cx="9791640" cy="4895640"/>
          </a:xfrm>
          <a:prstGeom prst="rect">
            <a:avLst/>
          </a:prstGeom>
          <a:ln>
            <a:noFill/>
          </a:ln>
        </p:spPr>
      </p:pic>
      <p:sp>
        <p:nvSpPr>
          <p:cNvPr id="65" name="TextShape 6"/>
          <p:cNvSpPr txBox="1"/>
          <p:nvPr/>
        </p:nvSpPr>
        <p:spPr>
          <a:xfrm>
            <a:off x="2165400" y="5197320"/>
            <a:ext cx="3882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Fonte: Criação Nakul Lakhotia, 2020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-1008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-99360" y="741600"/>
            <a:ext cx="10248120" cy="21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-26640" y="3494520"/>
            <a:ext cx="1024740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216000" y="1656360"/>
            <a:ext cx="10293840" cy="42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5"/>
          <p:cNvSpPr/>
          <p:nvPr/>
        </p:nvSpPr>
        <p:spPr>
          <a:xfrm>
            <a:off x="576000" y="792000"/>
            <a:ext cx="863892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EDSON, Moreira; ROBERTO Sadao.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Streaming vídeo com RTSP e RTP.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Disponível</a:t>
            </a:r>
            <a:r>
              <a:rPr b="0" lang="en-US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em: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&lt;http://wiki.icmc.usp.br/images/4/43/RTP-RTSP-slides.pdf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Acesso</a:t>
            </a:r>
            <a:r>
              <a:rPr b="0" lang="en-US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</a:t>
            </a:r>
            <a:r>
              <a:rPr b="0" lang="en-US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29/09/2021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FORTINET.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Quality of Service (QoS) in Networking?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Disponível em: &lt;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https://www.fortinet.com/resources/cyberglossary/qos-quality-of-service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Acesso em 30/09/2021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RUETHER, Traci. RTSP: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Real-Time Streaming Protocol Explained (Update).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Disponível em: &lt;https://www.wowza.com/blog/rtsp-the-real-time-streaming-protocol-explained&gt; Acesso em 30/09/2021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-1008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-99360" y="741600"/>
            <a:ext cx="10248120" cy="21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/>
          <p:cNvSpPr/>
          <p:nvPr/>
        </p:nvSpPr>
        <p:spPr>
          <a:xfrm>
            <a:off x="-26640" y="3494520"/>
            <a:ext cx="1024740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216000" y="1656360"/>
            <a:ext cx="10293840" cy="42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>
            <a:off x="577080" y="360000"/>
            <a:ext cx="863892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TSCHÖKE, Clodoaldo.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CRIAÇÃO DE STREAMING DE VÍDEO PARA TRANSMISSÃO DE SINAIS DE VÍDEO EM TEMPO REAL PELA INTERNET.</a:t>
            </a:r>
            <a:r>
              <a:rPr b="0" lang="en-US" sz="1800" spc="-1" strike="noStrike">
                <a:solidFill>
                  <a:srgbClr val="000000"/>
                </a:solidFill>
                <a:latin typeface="sans-serif;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Disponível em: &lt;http://www.inf.furb.br/~pericas/orientacoes/Streaming2001.pdf&gt; Acesso em 05/09/2021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WRIGHT, Gavin.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Real-time Transport Protocol (RTP).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Disponível em: &lt;https://www.techtarget.com/searchnetworking/definition/Real-Time-Transport-Protocol&gt; Acesso em 30/09/2021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LAKHOTIA Nakul.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 Streaming in Web Browsers with OpenCV &amp; Flask.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Disponível: &lt;https://towardsdatascience.com/video-streaming-in-web-browsers-with-opencv-flask-93a38846fe00&gt; Acesso em 07/10/2021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LAKHOTIA, Nakul.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Live-Streaming-using-OpenCV-Flask.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649440"/>
                <a:tab algn="l" pos="963360"/>
                <a:tab algn="l" pos="1355040"/>
                <a:tab algn="l" pos="1576800"/>
                <a:tab algn="l" pos="1945800"/>
                <a:tab algn="l" pos="2640240"/>
                <a:tab algn="l" pos="3056400"/>
                <a:tab algn="l" pos="3526200"/>
                <a:tab algn="l" pos="4218480"/>
                <a:tab algn="l" pos="4412520"/>
                <a:tab algn="l" pos="52351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Disponível:&lt; https://github.com/NakulLakhotia/Live-Streaming-using-OpenCV-Flask/blob/main/app.py &gt; Acesso em 07/10/2021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Application>LibreOffice/6.4.7.2$Linux_X86_64 LibreOffice_project/40$Build-2</Application>
  <Words>195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2021-06-04T14:35:15Z</dcterms:created>
  <dc:creator/>
  <dc:description/>
  <dc:language>pt-BR</dc:language>
  <cp:lastModifiedBy/>
  <dcterms:modified xsi:type="dcterms:W3CDTF">2021-10-07T22:07:56Z</dcterms:modified>
  <cp:revision>115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