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  <p:sldMasterId id="2147483681" r:id="rId5"/>
  </p:sldMasterIdLst>
  <p:notesMasterIdLst>
    <p:notesMasterId r:id="rId13"/>
  </p:notesMasterIdLst>
  <p:sldIdLst>
    <p:sldId id="256" r:id="rId6"/>
    <p:sldId id="258" r:id="rId7"/>
    <p:sldId id="265" r:id="rId8"/>
    <p:sldId id="261" r:id="rId9"/>
    <p:sldId id="272" r:id="rId10"/>
    <p:sldId id="281" r:id="rId11"/>
    <p:sldId id="279" r:id="rId12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4"/>
      <p:bold r:id="rId15"/>
      <p:italic r:id="rId16"/>
      <p:boldItalic r:id="rId17"/>
    </p:embeddedFont>
    <p:embeddedFont>
      <p:font typeface="Barlow Semi Condensed Medium" panose="00000606000000000000" pitchFamily="2" charset="0"/>
      <p:regular r:id="rId18"/>
      <p:bold r:id="rId19"/>
      <p:italic r:id="rId20"/>
      <p:boldItalic r:id="rId21"/>
    </p:embeddedFont>
    <p:embeddedFont>
      <p:font typeface="Fjalla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A771E-0453-4245-A264-5F3AF0C6C3BE}" v="383" dt="2021-11-14T19:03:52.342"/>
    <p1510:client id="{3A580F7D-A626-4901-A0CA-8334FCCFFE5E}" v="58" dt="2021-11-14T16:43:35.152"/>
    <p1510:client id="{43543AE9-D613-438E-A813-6BACC383DD2B}" v="27" dt="2021-11-16T15:15:24.775"/>
    <p1510:client id="{5E47F4FD-739D-4F60-A9E7-34E07B9E110A}" v="35" dt="2021-11-17T11:37:03.490"/>
    <p1510:client id="{606FD530-CA8E-44C5-BFC2-A5CE779C666F}" v="109" dt="2021-11-23T17:38:32.309"/>
    <p1510:client id="{8B482185-0D8A-432A-B02F-58D3BF553408}" v="11" dt="2021-11-17T13:14:26.285"/>
    <p1510:client id="{8DF0DF18-9B7D-4602-8442-ED54B406F322}" v="37" dt="2021-11-17T08:14:10.598"/>
    <p1510:client id="{9E881160-7EED-4D64-A2D4-DF8F04D9447D}" v="1" dt="2021-11-17T14:21:42.863"/>
    <p1510:client id="{A2CFD413-C03A-4CAA-ACD7-71977CB26E68}" v="127" dt="2021-11-17T09:52:14.117"/>
    <p1510:client id="{B33D339F-CBC6-4516-913B-ADCD7223F213}" v="17" dt="2021-11-14T16:21:40.341"/>
  </p1510:revLst>
</p1510:revInfo>
</file>

<file path=ppt/tableStyles.xml><?xml version="1.0" encoding="utf-8"?>
<a:tblStyleLst xmlns:a="http://schemas.openxmlformats.org/drawingml/2006/main" def="{DA629751-1601-43E2-B7EE-7250149AE0A2}">
  <a:tblStyle styleId="{DA629751-1601-43E2-B7EE-7250149AE0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CARLOS DOS SANTOS FERREIRA SACRAMENTO" userId="S::071820393@uneb.br::ae977424-3aa5-43e3-85c6-afd36abe536c" providerId="AD" clId="Web-{3A580F7D-A626-4901-A0CA-8334FCCFFE5E}"/>
    <pc:docChg chg="delSld modSld">
      <pc:chgData name="LUIZ CARLOS DOS SANTOS FERREIRA SACRAMENTO" userId="S::071820393@uneb.br::ae977424-3aa5-43e3-85c6-afd36abe536c" providerId="AD" clId="Web-{3A580F7D-A626-4901-A0CA-8334FCCFFE5E}" dt="2021-11-14T16:43:35.152" v="57" actId="1076"/>
      <pc:docMkLst>
        <pc:docMk/>
      </pc:docMkLst>
      <pc:sldChg chg="addSp modSp">
        <pc:chgData name="LUIZ CARLOS DOS SANTOS FERREIRA SACRAMENTO" userId="S::071820393@uneb.br::ae977424-3aa5-43e3-85c6-afd36abe536c" providerId="AD" clId="Web-{3A580F7D-A626-4901-A0CA-8334FCCFFE5E}" dt="2021-11-14T16:39:31.793" v="29" actId="1076"/>
        <pc:sldMkLst>
          <pc:docMk/>
          <pc:sldMk cId="0" sldId="256"/>
        </pc:sldMkLst>
        <pc:spChg chg="add mod">
          <ac:chgData name="LUIZ CARLOS DOS SANTOS FERREIRA SACRAMENTO" userId="S::071820393@uneb.br::ae977424-3aa5-43e3-85c6-afd36abe536c" providerId="AD" clId="Web-{3A580F7D-A626-4901-A0CA-8334FCCFFE5E}" dt="2021-11-14T16:39:31.793" v="29" actId="1076"/>
          <ac:spMkLst>
            <pc:docMk/>
            <pc:sldMk cId="0" sldId="256"/>
            <ac:spMk id="2" creationId="{D86D3D23-01E2-4DFB-8052-1DB40A5AC14C}"/>
          </ac:spMkLst>
        </pc:spChg>
        <pc:spChg chg="mod">
          <ac:chgData name="LUIZ CARLOS DOS SANTOS FERREIRA SACRAMENTO" userId="S::071820393@uneb.br::ae977424-3aa5-43e3-85c6-afd36abe536c" providerId="AD" clId="Web-{3A580F7D-A626-4901-A0CA-8334FCCFFE5E}" dt="2021-11-14T16:37:35.411" v="4" actId="1076"/>
          <ac:spMkLst>
            <pc:docMk/>
            <pc:sldMk cId="0" sldId="256"/>
            <ac:spMk id="1884" creationId="{00000000-0000-0000-0000-000000000000}"/>
          </ac:spMkLst>
        </pc:spChg>
        <pc:spChg chg="mod">
          <ac:chgData name="LUIZ CARLOS DOS SANTOS FERREIRA SACRAMENTO" userId="S::071820393@uneb.br::ae977424-3aa5-43e3-85c6-afd36abe536c" providerId="AD" clId="Web-{3A580F7D-A626-4901-A0CA-8334FCCFFE5E}" dt="2021-11-14T16:37:52.569" v="10" actId="20577"/>
          <ac:spMkLst>
            <pc:docMk/>
            <pc:sldMk cId="0" sldId="256"/>
            <ac:spMk id="1885" creationId="{00000000-0000-0000-0000-000000000000}"/>
          </ac:spMkLst>
        </pc:spChg>
      </pc:sldChg>
      <pc:sldChg chg="del">
        <pc:chgData name="LUIZ CARLOS DOS SANTOS FERREIRA SACRAMENTO" userId="S::071820393@uneb.br::ae977424-3aa5-43e3-85c6-afd36abe536c" providerId="AD" clId="Web-{3A580F7D-A626-4901-A0CA-8334FCCFFE5E}" dt="2021-11-14T16:39:42.075" v="30"/>
        <pc:sldMkLst>
          <pc:docMk/>
          <pc:sldMk cId="0" sldId="257"/>
        </pc:sldMkLst>
      </pc:sldChg>
      <pc:sldChg chg="addSp delSp modSp">
        <pc:chgData name="LUIZ CARLOS DOS SANTOS FERREIRA SACRAMENTO" userId="S::071820393@uneb.br::ae977424-3aa5-43e3-85c6-afd36abe536c" providerId="AD" clId="Web-{3A580F7D-A626-4901-A0CA-8334FCCFFE5E}" dt="2021-11-14T16:43:35.152" v="57" actId="1076"/>
        <pc:sldMkLst>
          <pc:docMk/>
          <pc:sldMk cId="0" sldId="260"/>
        </pc:sldMkLst>
        <pc:spChg chg="mod">
          <ac:chgData name="LUIZ CARLOS DOS SANTOS FERREIRA SACRAMENTO" userId="S::071820393@uneb.br::ae977424-3aa5-43e3-85c6-afd36abe536c" providerId="AD" clId="Web-{3A580F7D-A626-4901-A0CA-8334FCCFFE5E}" dt="2021-11-14T16:41:03.518" v="33" actId="20577"/>
          <ac:spMkLst>
            <pc:docMk/>
            <pc:sldMk cId="0" sldId="260"/>
            <ac:spMk id="2165" creationId="{00000000-0000-0000-0000-000000000000}"/>
          </ac:spMkLst>
        </pc:spChg>
        <pc:spChg chg="ord">
          <ac:chgData name="LUIZ CARLOS DOS SANTOS FERREIRA SACRAMENTO" userId="S::071820393@uneb.br::ae977424-3aa5-43e3-85c6-afd36abe536c" providerId="AD" clId="Web-{3A580F7D-A626-4901-A0CA-8334FCCFFE5E}" dt="2021-11-14T16:43:28.479" v="55"/>
          <ac:spMkLst>
            <pc:docMk/>
            <pc:sldMk cId="0" sldId="260"/>
            <ac:spMk id="2170" creationId="{00000000-0000-0000-0000-000000000000}"/>
          </ac:spMkLst>
        </pc:spChg>
        <pc:spChg chg="mod">
          <ac:chgData name="LUIZ CARLOS DOS SANTOS FERREIRA SACRAMENTO" userId="S::071820393@uneb.br::ae977424-3aa5-43e3-85c6-afd36abe536c" providerId="AD" clId="Web-{3A580F7D-A626-4901-A0CA-8334FCCFFE5E}" dt="2021-11-14T16:40:53.814" v="32" actId="20577"/>
          <ac:spMkLst>
            <pc:docMk/>
            <pc:sldMk cId="0" sldId="260"/>
            <ac:spMk id="2177" creationId="{00000000-0000-0000-0000-000000000000}"/>
          </ac:spMkLst>
        </pc:spChg>
        <pc:spChg chg="del mod">
          <ac:chgData name="LUIZ CARLOS DOS SANTOS FERREIRA SACRAMENTO" userId="S::071820393@uneb.br::ae977424-3aa5-43e3-85c6-afd36abe536c" providerId="AD" clId="Web-{3A580F7D-A626-4901-A0CA-8334FCCFFE5E}" dt="2021-11-14T16:41:27.426" v="35"/>
          <ac:spMkLst>
            <pc:docMk/>
            <pc:sldMk cId="0" sldId="260"/>
            <ac:spMk id="2178" creationId="{00000000-0000-0000-0000-000000000000}"/>
          </ac:spMkLst>
        </pc:spChg>
        <pc:grpChg chg="mod">
          <ac:chgData name="LUIZ CARLOS DOS SANTOS FERREIRA SACRAMENTO" userId="S::071820393@uneb.br::ae977424-3aa5-43e3-85c6-afd36abe536c" providerId="AD" clId="Web-{3A580F7D-A626-4901-A0CA-8334FCCFFE5E}" dt="2021-11-14T16:42:32.367" v="47" actId="1076"/>
          <ac:grpSpMkLst>
            <pc:docMk/>
            <pc:sldMk cId="0" sldId="260"/>
            <ac:grpSpMk id="2162" creationId="{00000000-0000-0000-0000-000000000000}"/>
          </ac:grpSpMkLst>
        </pc:grpChg>
        <pc:grpChg chg="mod">
          <ac:chgData name="LUIZ CARLOS DOS SANTOS FERREIRA SACRAMENTO" userId="S::071820393@uneb.br::ae977424-3aa5-43e3-85c6-afd36abe536c" providerId="AD" clId="Web-{3A580F7D-A626-4901-A0CA-8334FCCFFE5E}" dt="2021-11-14T16:42:41.195" v="48" actId="1076"/>
          <ac:grpSpMkLst>
            <pc:docMk/>
            <pc:sldMk cId="0" sldId="260"/>
            <ac:grpSpMk id="2166" creationId="{00000000-0000-0000-0000-000000000000}"/>
          </ac:grpSpMkLst>
        </pc:grpChg>
        <pc:picChg chg="add mod">
          <ac:chgData name="LUIZ CARLOS DOS SANTOS FERREIRA SACRAMENTO" userId="S::071820393@uneb.br::ae977424-3aa5-43e3-85c6-afd36abe536c" providerId="AD" clId="Web-{3A580F7D-A626-4901-A0CA-8334FCCFFE5E}" dt="2021-11-14T16:42:25.335" v="45" actId="1076"/>
          <ac:picMkLst>
            <pc:docMk/>
            <pc:sldMk cId="0" sldId="260"/>
            <ac:picMk id="2" creationId="{B59B5344-689A-4E91-AF6D-2261BAF097AB}"/>
          </ac:picMkLst>
        </pc:picChg>
        <pc:picChg chg="add mod ord">
          <ac:chgData name="LUIZ CARLOS DOS SANTOS FERREIRA SACRAMENTO" userId="S::071820393@uneb.br::ae977424-3aa5-43e3-85c6-afd36abe536c" providerId="AD" clId="Web-{3A580F7D-A626-4901-A0CA-8334FCCFFE5E}" dt="2021-11-14T16:43:35.152" v="57" actId="1076"/>
          <ac:picMkLst>
            <pc:docMk/>
            <pc:sldMk cId="0" sldId="260"/>
            <ac:picMk id="3" creationId="{B08B9E15-B6CB-4C70-9797-7BC0D6847F96}"/>
          </ac:picMkLst>
        </pc:picChg>
      </pc:sldChg>
    </pc:docChg>
  </pc:docChgLst>
  <pc:docChgLst>
    <pc:chgData name="LUIZ CARLOS DOS SANTOS FERREIRA SACRAMENTO" userId="S::071820393@uneb.br::ae977424-3aa5-43e3-85c6-afd36abe536c" providerId="AD" clId="Web-{0FAA771E-0453-4245-A264-5F3AF0C6C3BE}"/>
    <pc:docChg chg="addSld delSld modSld sldOrd">
      <pc:chgData name="LUIZ CARLOS DOS SANTOS FERREIRA SACRAMENTO" userId="S::071820393@uneb.br::ae977424-3aa5-43e3-85c6-afd36abe536c" providerId="AD" clId="Web-{0FAA771E-0453-4245-A264-5F3AF0C6C3BE}" dt="2021-11-14T19:03:52.342" v="356" actId="1076"/>
      <pc:docMkLst>
        <pc:docMk/>
      </pc:docMkLst>
      <pc:sldChg chg="addSp delSp modSp">
        <pc:chgData name="LUIZ CARLOS DOS SANTOS FERREIRA SACRAMENTO" userId="S::071820393@uneb.br::ae977424-3aa5-43e3-85c6-afd36abe536c" providerId="AD" clId="Web-{0FAA771E-0453-4245-A264-5F3AF0C6C3BE}" dt="2021-11-14T18:32:29.401" v="302" actId="1076"/>
        <pc:sldMkLst>
          <pc:docMk/>
          <pc:sldMk cId="0" sldId="258"/>
        </pc:sldMkLst>
        <pc:spChg chg="add del mod">
          <ac:chgData name="LUIZ CARLOS DOS SANTOS FERREIRA SACRAMENTO" userId="S::071820393@uneb.br::ae977424-3aa5-43e3-85c6-afd36abe536c" providerId="AD" clId="Web-{0FAA771E-0453-4245-A264-5F3AF0C6C3BE}" dt="2021-11-14T17:36:53.329" v="75"/>
          <ac:spMkLst>
            <pc:docMk/>
            <pc:sldMk cId="0" sldId="258"/>
            <ac:spMk id="3" creationId="{FDBBECFA-66E8-4CFC-AF38-3ED8589A871D}"/>
          </ac:spMkLst>
        </pc:spChg>
        <pc:spChg chg="add mod">
          <ac:chgData name="LUIZ CARLOS DOS SANTOS FERREIRA SACRAMENTO" userId="S::071820393@uneb.br::ae977424-3aa5-43e3-85c6-afd36abe536c" providerId="AD" clId="Web-{0FAA771E-0453-4245-A264-5F3AF0C6C3BE}" dt="2021-11-14T17:42:14.943" v="99"/>
          <ac:spMkLst>
            <pc:docMk/>
            <pc:sldMk cId="0" sldId="258"/>
            <ac:spMk id="5" creationId="{3E14E9EC-A389-482B-8AFA-C99ABD19385C}"/>
          </ac:spMkLst>
        </pc:spChg>
        <pc:spChg chg="add mod">
          <ac:chgData name="LUIZ CARLOS DOS SANTOS FERREIRA SACRAMENTO" userId="S::071820393@uneb.br::ae977424-3aa5-43e3-85c6-afd36abe536c" providerId="AD" clId="Web-{0FAA771E-0453-4245-A264-5F3AF0C6C3BE}" dt="2021-11-14T18:30:34.774" v="279"/>
          <ac:spMkLst>
            <pc:docMk/>
            <pc:sldMk cId="0" sldId="258"/>
            <ac:spMk id="7" creationId="{AAC1BA00-4E49-4525-B3DE-B5DBC0C68691}"/>
          </ac:spMkLst>
        </pc:spChg>
        <pc:spChg chg="add del">
          <ac:chgData name="LUIZ CARLOS DOS SANTOS FERREIRA SACRAMENTO" userId="S::071820393@uneb.br::ae977424-3aa5-43e3-85c6-afd36abe536c" providerId="AD" clId="Web-{0FAA771E-0453-4245-A264-5F3AF0C6C3BE}" dt="2021-11-14T18:31:09.181" v="289"/>
          <ac:spMkLst>
            <pc:docMk/>
            <pc:sldMk cId="0" sldId="258"/>
            <ac:spMk id="8" creationId="{47284A14-8787-44C3-9F99-FD144D3223A6}"/>
          </ac:spMkLst>
        </pc:spChg>
        <pc:spChg chg="add del mod">
          <ac:chgData name="LUIZ CARLOS DOS SANTOS FERREIRA SACRAMENTO" userId="S::071820393@uneb.br::ae977424-3aa5-43e3-85c6-afd36abe536c" providerId="AD" clId="Web-{0FAA771E-0453-4245-A264-5F3AF0C6C3BE}" dt="2021-11-14T18:31:19.666" v="291"/>
          <ac:spMkLst>
            <pc:docMk/>
            <pc:sldMk cId="0" sldId="258"/>
            <ac:spMk id="10" creationId="{F28FB763-568F-4C25-9BBB-C9707CAE0559}"/>
          </ac:spMkLst>
        </pc:spChg>
        <pc:spChg chg="add del mod">
          <ac:chgData name="LUIZ CARLOS DOS SANTOS FERREIRA SACRAMENTO" userId="S::071820393@uneb.br::ae977424-3aa5-43e3-85c6-afd36abe536c" providerId="AD" clId="Web-{0FAA771E-0453-4245-A264-5F3AF0C6C3BE}" dt="2021-11-14T18:31:29.369" v="293"/>
          <ac:spMkLst>
            <pc:docMk/>
            <pc:sldMk cId="0" sldId="258"/>
            <ac:spMk id="12" creationId="{4A0BDBAB-C7E6-43FA-B6B1-7E8337BB9A22}"/>
          </ac:spMkLst>
        </pc:spChg>
        <pc:spChg chg="add del mod">
          <ac:chgData name="LUIZ CARLOS DOS SANTOS FERREIRA SACRAMENTO" userId="S::071820393@uneb.br::ae977424-3aa5-43e3-85c6-afd36abe536c" providerId="AD" clId="Web-{0FAA771E-0453-4245-A264-5F3AF0C6C3BE}" dt="2021-11-14T18:31:39.807" v="296"/>
          <ac:spMkLst>
            <pc:docMk/>
            <pc:sldMk cId="0" sldId="258"/>
            <ac:spMk id="14" creationId="{A5741040-390A-4F3C-8C8B-EBD111059658}"/>
          </ac:spMkLst>
        </pc:spChg>
        <pc:spChg chg="add del mod">
          <ac:chgData name="LUIZ CARLOS DOS SANTOS FERREIRA SACRAMENTO" userId="S::071820393@uneb.br::ae977424-3aa5-43e3-85c6-afd36abe536c" providerId="AD" clId="Web-{0FAA771E-0453-4245-A264-5F3AF0C6C3BE}" dt="2021-11-14T18:31:36.244" v="295"/>
          <ac:spMkLst>
            <pc:docMk/>
            <pc:sldMk cId="0" sldId="258"/>
            <ac:spMk id="16" creationId="{7B219C91-F3BE-4867-9774-978E1809B4C0}"/>
          </ac:spMkLst>
        </pc:spChg>
        <pc:spChg chg="mod">
          <ac:chgData name="LUIZ CARLOS DOS SANTOS FERREIRA SACRAMENTO" userId="S::071820393@uneb.br::ae977424-3aa5-43e3-85c6-afd36abe536c" providerId="AD" clId="Web-{0FAA771E-0453-4245-A264-5F3AF0C6C3BE}" dt="2021-11-14T18:32:24.136" v="301" actId="1076"/>
          <ac:spMkLst>
            <pc:docMk/>
            <pc:sldMk cId="0" sldId="258"/>
            <ac:spMk id="2138" creationId="{00000000-0000-0000-0000-000000000000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7:20:46.981" v="56"/>
          <ac:spMkLst>
            <pc:docMk/>
            <pc:sldMk cId="0" sldId="258"/>
            <ac:spMk id="2139" creationId="{00000000-0000-0000-0000-000000000000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8:30:55.119" v="284"/>
          <ac:spMkLst>
            <pc:docMk/>
            <pc:sldMk cId="0" sldId="258"/>
            <ac:spMk id="2140" creationId="{00000000-0000-0000-0000-000000000000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8:30:56.822" v="285"/>
          <ac:spMkLst>
            <pc:docMk/>
            <pc:sldMk cId="0" sldId="258"/>
            <ac:spMk id="2141" creationId="{00000000-0000-0000-0000-000000000000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7:42:09.475" v="98"/>
          <ac:spMkLst>
            <pc:docMk/>
            <pc:sldMk cId="0" sldId="258"/>
            <ac:spMk id="2142" creationId="{00000000-0000-0000-0000-000000000000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8:31:16.556" v="290"/>
          <ac:spMkLst>
            <pc:docMk/>
            <pc:sldMk cId="0" sldId="258"/>
            <ac:spMk id="2143" creationId="{00000000-0000-0000-0000-000000000000}"/>
          </ac:spMkLst>
        </pc:spChg>
        <pc:spChg chg="del">
          <ac:chgData name="LUIZ CARLOS DOS SANTOS FERREIRA SACRAMENTO" userId="S::071820393@uneb.br::ae977424-3aa5-43e3-85c6-afd36abe536c" providerId="AD" clId="Web-{0FAA771E-0453-4245-A264-5F3AF0C6C3BE}" dt="2021-11-14T18:30:59.212" v="286"/>
          <ac:spMkLst>
            <pc:docMk/>
            <pc:sldMk cId="0" sldId="258"/>
            <ac:spMk id="2144" creationId="{00000000-0000-0000-0000-000000000000}"/>
          </ac:spMkLst>
        </pc:spChg>
        <pc:spChg chg="del">
          <ac:chgData name="LUIZ CARLOS DOS SANTOS FERREIRA SACRAMENTO" userId="S::071820393@uneb.br::ae977424-3aa5-43e3-85c6-afd36abe536c" providerId="AD" clId="Web-{0FAA771E-0453-4245-A264-5F3AF0C6C3BE}" dt="2021-11-14T18:31:26.072" v="292"/>
          <ac:spMkLst>
            <pc:docMk/>
            <pc:sldMk cId="0" sldId="258"/>
            <ac:spMk id="2145" creationId="{00000000-0000-0000-0000-000000000000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8:32:17.073" v="300"/>
          <ac:spMkLst>
            <pc:docMk/>
            <pc:sldMk cId="0" sldId="258"/>
            <ac:spMk id="2146" creationId="{00000000-0000-0000-0000-000000000000}"/>
          </ac:spMkLst>
        </pc:spChg>
        <pc:spChg chg="del">
          <ac:chgData name="LUIZ CARLOS DOS SANTOS FERREIRA SACRAMENTO" userId="S::071820393@uneb.br::ae977424-3aa5-43e3-85c6-afd36abe536c" providerId="AD" clId="Web-{0FAA771E-0453-4245-A264-5F3AF0C6C3BE}" dt="2021-11-14T18:30:34.774" v="279"/>
          <ac:spMkLst>
            <pc:docMk/>
            <pc:sldMk cId="0" sldId="258"/>
            <ac:spMk id="2148" creationId="{00000000-0000-0000-0000-000000000000}"/>
          </ac:spMkLst>
        </pc:spChg>
        <pc:spChg chg="del">
          <ac:chgData name="LUIZ CARLOS DOS SANTOS FERREIRA SACRAMENTO" userId="S::071820393@uneb.br::ae977424-3aa5-43e3-85c6-afd36abe536c" providerId="AD" clId="Web-{0FAA771E-0453-4245-A264-5F3AF0C6C3BE}" dt="2021-11-14T18:31:33.447" v="294"/>
          <ac:spMkLst>
            <pc:docMk/>
            <pc:sldMk cId="0" sldId="258"/>
            <ac:spMk id="2149" creationId="{00000000-0000-0000-0000-000000000000}"/>
          </ac:spMkLst>
        </pc:spChg>
        <pc:spChg chg="del">
          <ac:chgData name="LUIZ CARLOS DOS SANTOS FERREIRA SACRAMENTO" userId="S::071820393@uneb.br::ae977424-3aa5-43e3-85c6-afd36abe536c" providerId="AD" clId="Web-{0FAA771E-0453-4245-A264-5F3AF0C6C3BE}" dt="2021-11-14T17:42:14.943" v="99"/>
          <ac:spMkLst>
            <pc:docMk/>
            <pc:sldMk cId="0" sldId="258"/>
            <ac:spMk id="2150" creationId="{00000000-0000-0000-0000-000000000000}"/>
          </ac:spMkLst>
        </pc:spChg>
        <pc:grpChg chg="mod">
          <ac:chgData name="LUIZ CARLOS DOS SANTOS FERREIRA SACRAMENTO" userId="S::071820393@uneb.br::ae977424-3aa5-43e3-85c6-afd36abe536c" providerId="AD" clId="Web-{0FAA771E-0453-4245-A264-5F3AF0C6C3BE}" dt="2021-11-14T18:32:29.401" v="302" actId="1076"/>
          <ac:grpSpMkLst>
            <pc:docMk/>
            <pc:sldMk cId="0" sldId="258"/>
            <ac:grpSpMk id="1896" creationId="{00000000-0000-0000-0000-000000000000}"/>
          </ac:grpSpMkLst>
        </pc:grpChg>
        <pc:grpChg chg="del">
          <ac:chgData name="LUIZ CARLOS DOS SANTOS FERREIRA SACRAMENTO" userId="S::071820393@uneb.br::ae977424-3aa5-43e3-85c6-afd36abe536c" providerId="AD" clId="Web-{0FAA771E-0453-4245-A264-5F3AF0C6C3BE}" dt="2021-11-14T18:30:24.524" v="277"/>
          <ac:grpSpMkLst>
            <pc:docMk/>
            <pc:sldMk cId="0" sldId="258"/>
            <ac:grpSpMk id="2106" creationId="{00000000-0000-0000-0000-000000000000}"/>
          </ac:grpSpMkLst>
        </pc:grpChg>
        <pc:grpChg chg="del">
          <ac:chgData name="LUIZ CARLOS DOS SANTOS FERREIRA SACRAMENTO" userId="S::071820393@uneb.br::ae977424-3aa5-43e3-85c6-afd36abe536c" providerId="AD" clId="Web-{0FAA771E-0453-4245-A264-5F3AF0C6C3BE}" dt="2021-11-14T18:30:35.993" v="280"/>
          <ac:grpSpMkLst>
            <pc:docMk/>
            <pc:sldMk cId="0" sldId="258"/>
            <ac:grpSpMk id="2114" creationId="{00000000-0000-0000-0000-000000000000}"/>
          </ac:grpSpMkLst>
        </pc:grpChg>
        <pc:grpChg chg="del">
          <ac:chgData name="LUIZ CARLOS DOS SANTOS FERREIRA SACRAMENTO" userId="S::071820393@uneb.br::ae977424-3aa5-43e3-85c6-afd36abe536c" providerId="AD" clId="Web-{0FAA771E-0453-4245-A264-5F3AF0C6C3BE}" dt="2021-11-14T18:32:06.588" v="299"/>
          <ac:grpSpMkLst>
            <pc:docMk/>
            <pc:sldMk cId="0" sldId="258"/>
            <ac:grpSpMk id="2122" creationId="{00000000-0000-0000-0000-000000000000}"/>
          </ac:grpSpMkLst>
        </pc:grpChg>
        <pc:grpChg chg="del">
          <ac:chgData name="LUIZ CARLOS DOS SANTOS FERREIRA SACRAMENTO" userId="S::071820393@uneb.br::ae977424-3aa5-43e3-85c6-afd36abe536c" providerId="AD" clId="Web-{0FAA771E-0453-4245-A264-5F3AF0C6C3BE}" dt="2021-11-14T17:42:17.725" v="100"/>
          <ac:grpSpMkLst>
            <pc:docMk/>
            <pc:sldMk cId="0" sldId="258"/>
            <ac:grpSpMk id="2130" creationId="{00000000-0000-0000-0000-000000000000}"/>
          </ac:grpSpMkLst>
        </pc:grpChg>
      </pc:sldChg>
      <pc:sldChg chg="addSp delSp modSp del">
        <pc:chgData name="LUIZ CARLOS DOS SANTOS FERREIRA SACRAMENTO" userId="S::071820393@uneb.br::ae977424-3aa5-43e3-85c6-afd36abe536c" providerId="AD" clId="Web-{0FAA771E-0453-4245-A264-5F3AF0C6C3BE}" dt="2021-11-14T17:36:07.297" v="72"/>
        <pc:sldMkLst>
          <pc:docMk/>
          <pc:sldMk cId="0" sldId="259"/>
        </pc:sldMkLst>
        <pc:spChg chg="add del mod">
          <ac:chgData name="LUIZ CARLOS DOS SANTOS FERREIRA SACRAMENTO" userId="S::071820393@uneb.br::ae977424-3aa5-43e3-85c6-afd36abe536c" providerId="AD" clId="Web-{0FAA771E-0453-4245-A264-5F3AF0C6C3BE}" dt="2021-11-14T17:35:02.452" v="69"/>
          <ac:spMkLst>
            <pc:docMk/>
            <pc:sldMk cId="0" sldId="259"/>
            <ac:spMk id="3" creationId="{A3C5DB26-A595-49BC-9754-D05304486151}"/>
          </ac:spMkLst>
        </pc:spChg>
        <pc:spChg chg="mod">
          <ac:chgData name="LUIZ CARLOS DOS SANTOS FERREIRA SACRAMENTO" userId="S::071820393@uneb.br::ae977424-3aa5-43e3-85c6-afd36abe536c" providerId="AD" clId="Web-{0FAA771E-0453-4245-A264-5F3AF0C6C3BE}" dt="2021-11-14T17:35:11.062" v="71" actId="1076"/>
          <ac:spMkLst>
            <pc:docMk/>
            <pc:sldMk cId="0" sldId="259"/>
            <ac:spMk id="2155" creationId="{00000000-0000-0000-0000-000000000000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7:34:06.436" v="64"/>
          <ac:spMkLst>
            <pc:docMk/>
            <pc:sldMk cId="0" sldId="259"/>
            <ac:spMk id="2156" creationId="{00000000-0000-0000-0000-000000000000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7:34:55.202" v="67"/>
          <ac:spMkLst>
            <pc:docMk/>
            <pc:sldMk cId="0" sldId="259"/>
            <ac:spMk id="2157" creationId="{00000000-0000-0000-0000-000000000000}"/>
          </ac:spMkLst>
        </pc:spChg>
      </pc:sldChg>
      <pc:sldChg chg="modSp">
        <pc:chgData name="LUIZ CARLOS DOS SANTOS FERREIRA SACRAMENTO" userId="S::071820393@uneb.br::ae977424-3aa5-43e3-85c6-afd36abe536c" providerId="AD" clId="Web-{0FAA771E-0453-4245-A264-5F3AF0C6C3BE}" dt="2021-11-14T17:54:05.611" v="136" actId="1076"/>
        <pc:sldMkLst>
          <pc:docMk/>
          <pc:sldMk cId="0" sldId="260"/>
        </pc:sldMkLst>
        <pc:spChg chg="mod">
          <ac:chgData name="LUIZ CARLOS DOS SANTOS FERREIRA SACRAMENTO" userId="S::071820393@uneb.br::ae977424-3aa5-43e3-85c6-afd36abe536c" providerId="AD" clId="Web-{0FAA771E-0453-4245-A264-5F3AF0C6C3BE}" dt="2021-11-14T17:53:59.532" v="134" actId="1076"/>
          <ac:spMkLst>
            <pc:docMk/>
            <pc:sldMk cId="0" sldId="260"/>
            <ac:spMk id="2167" creationId="{00000000-0000-0000-0000-000000000000}"/>
          </ac:spMkLst>
        </pc:spChg>
        <pc:spChg chg="mod">
          <ac:chgData name="LUIZ CARLOS DOS SANTOS FERREIRA SACRAMENTO" userId="S::071820393@uneb.br::ae977424-3aa5-43e3-85c6-afd36abe536c" providerId="AD" clId="Web-{0FAA771E-0453-4245-A264-5F3AF0C6C3BE}" dt="2021-11-14T17:53:34.141" v="128" actId="1076"/>
          <ac:spMkLst>
            <pc:docMk/>
            <pc:sldMk cId="0" sldId="260"/>
            <ac:spMk id="2177" creationId="{00000000-0000-0000-0000-000000000000}"/>
          </ac:spMkLst>
        </pc:spChg>
        <pc:grpChg chg="mod">
          <ac:chgData name="LUIZ CARLOS DOS SANTOS FERREIRA SACRAMENTO" userId="S::071820393@uneb.br::ae977424-3aa5-43e3-85c6-afd36abe536c" providerId="AD" clId="Web-{0FAA771E-0453-4245-A264-5F3AF0C6C3BE}" dt="2021-11-14T17:54:05.611" v="136" actId="1076"/>
          <ac:grpSpMkLst>
            <pc:docMk/>
            <pc:sldMk cId="0" sldId="260"/>
            <ac:grpSpMk id="2162" creationId="{00000000-0000-0000-0000-000000000000}"/>
          </ac:grpSpMkLst>
        </pc:grpChg>
        <pc:grpChg chg="mod">
          <ac:chgData name="LUIZ CARLOS DOS SANTOS FERREIRA SACRAMENTO" userId="S::071820393@uneb.br::ae977424-3aa5-43e3-85c6-afd36abe536c" providerId="AD" clId="Web-{0FAA771E-0453-4245-A264-5F3AF0C6C3BE}" dt="2021-11-14T17:53:17.688" v="125" actId="1076"/>
          <ac:grpSpMkLst>
            <pc:docMk/>
            <pc:sldMk cId="0" sldId="260"/>
            <ac:grpSpMk id="2166" creationId="{00000000-0000-0000-0000-000000000000}"/>
          </ac:grpSpMkLst>
        </pc:grpChg>
        <pc:picChg chg="mod">
          <ac:chgData name="LUIZ CARLOS DOS SANTOS FERREIRA SACRAMENTO" userId="S::071820393@uneb.br::ae977424-3aa5-43e3-85c6-afd36abe536c" providerId="AD" clId="Web-{0FAA771E-0453-4245-A264-5F3AF0C6C3BE}" dt="2021-11-14T17:53:37.266" v="129" actId="1076"/>
          <ac:picMkLst>
            <pc:docMk/>
            <pc:sldMk cId="0" sldId="260"/>
            <ac:picMk id="2" creationId="{B59B5344-689A-4E91-AF6D-2261BAF097AB}"/>
          </ac:picMkLst>
        </pc:picChg>
        <pc:picChg chg="mod">
          <ac:chgData name="LUIZ CARLOS DOS SANTOS FERREIRA SACRAMENTO" userId="S::071820393@uneb.br::ae977424-3aa5-43e3-85c6-afd36abe536c" providerId="AD" clId="Web-{0FAA771E-0453-4245-A264-5F3AF0C6C3BE}" dt="2021-11-14T17:53:40.985" v="130" actId="1076"/>
          <ac:picMkLst>
            <pc:docMk/>
            <pc:sldMk cId="0" sldId="260"/>
            <ac:picMk id="3" creationId="{B08B9E15-B6CB-4C70-9797-7BC0D6847F96}"/>
          </ac:picMkLst>
        </pc:picChg>
      </pc:sldChg>
      <pc:sldChg chg="addSp delSp modSp">
        <pc:chgData name="LUIZ CARLOS DOS SANTOS FERREIRA SACRAMENTO" userId="S::071820393@uneb.br::ae977424-3aa5-43e3-85c6-afd36abe536c" providerId="AD" clId="Web-{0FAA771E-0453-4245-A264-5F3AF0C6C3BE}" dt="2021-11-14T17:57:37.176" v="161"/>
        <pc:sldMkLst>
          <pc:docMk/>
          <pc:sldMk cId="0" sldId="261"/>
        </pc:sldMkLst>
        <pc:spChg chg="add del mod">
          <ac:chgData name="LUIZ CARLOS DOS SANTOS FERREIRA SACRAMENTO" userId="S::071820393@uneb.br::ae977424-3aa5-43e3-85c6-afd36abe536c" providerId="AD" clId="Web-{0FAA771E-0453-4245-A264-5F3AF0C6C3BE}" dt="2021-11-14T17:56:38.457" v="150"/>
          <ac:spMkLst>
            <pc:docMk/>
            <pc:sldMk cId="0" sldId="261"/>
            <ac:spMk id="3" creationId="{D4560CBE-BA4F-444C-88CE-3B547292E7FC}"/>
          </ac:spMkLst>
        </pc:spChg>
        <pc:spChg chg="add del mod">
          <ac:chgData name="LUIZ CARLOS DOS SANTOS FERREIRA SACRAMENTO" userId="S::071820393@uneb.br::ae977424-3aa5-43e3-85c6-afd36abe536c" providerId="AD" clId="Web-{0FAA771E-0453-4245-A264-5F3AF0C6C3BE}" dt="2021-11-14T17:56:45.144" v="153"/>
          <ac:spMkLst>
            <pc:docMk/>
            <pc:sldMk cId="0" sldId="261"/>
            <ac:spMk id="5" creationId="{CCA4BF69-1F87-4E7F-9E46-08E3F5948D36}"/>
          </ac:spMkLst>
        </pc:spChg>
        <pc:spChg chg="add del mod">
          <ac:chgData name="LUIZ CARLOS DOS SANTOS FERREIRA SACRAMENTO" userId="S::071820393@uneb.br::ae977424-3aa5-43e3-85c6-afd36abe536c" providerId="AD" clId="Web-{0FAA771E-0453-4245-A264-5F3AF0C6C3BE}" dt="2021-11-14T17:57:37.176" v="161"/>
          <ac:spMkLst>
            <pc:docMk/>
            <pc:sldMk cId="0" sldId="261"/>
            <ac:spMk id="7" creationId="{F55B3768-258F-432F-A72B-6089EBCD4481}"/>
          </ac:spMkLst>
        </pc:spChg>
        <pc:spChg chg="mod">
          <ac:chgData name="LUIZ CARLOS DOS SANTOS FERREIRA SACRAMENTO" userId="S::071820393@uneb.br::ae977424-3aa5-43e3-85c6-afd36abe536c" providerId="AD" clId="Web-{0FAA771E-0453-4245-A264-5F3AF0C6C3BE}" dt="2021-11-14T17:56:17.597" v="143" actId="20577"/>
          <ac:spMkLst>
            <pc:docMk/>
            <pc:sldMk cId="0" sldId="261"/>
            <ac:spMk id="2195" creationId="{00000000-0000-0000-0000-000000000000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7:56:54.848" v="156"/>
          <ac:spMkLst>
            <pc:docMk/>
            <pc:sldMk cId="0" sldId="261"/>
            <ac:spMk id="2196" creationId="{00000000-0000-0000-0000-000000000000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7:56:40.910" v="151"/>
          <ac:spMkLst>
            <pc:docMk/>
            <pc:sldMk cId="0" sldId="261"/>
            <ac:spMk id="2197" creationId="{00000000-0000-0000-0000-000000000000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7:57:35.036" v="160"/>
          <ac:spMkLst>
            <pc:docMk/>
            <pc:sldMk cId="0" sldId="261"/>
            <ac:spMk id="2198" creationId="{00000000-0000-0000-0000-000000000000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7:56:43.691" v="152"/>
          <ac:spMkLst>
            <pc:docMk/>
            <pc:sldMk cId="0" sldId="261"/>
            <ac:spMk id="2199" creationId="{00000000-0000-0000-0000-000000000000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7:56:23.988" v="145"/>
          <ac:spMkLst>
            <pc:docMk/>
            <pc:sldMk cId="0" sldId="261"/>
            <ac:spMk id="2200" creationId="{00000000-0000-0000-0000-000000000000}"/>
          </ac:spMkLst>
        </pc:spChg>
        <pc:spChg chg="del">
          <ac:chgData name="LUIZ CARLOS DOS SANTOS FERREIRA SACRAMENTO" userId="S::071820393@uneb.br::ae977424-3aa5-43e3-85c6-afd36abe536c" providerId="AD" clId="Web-{0FAA771E-0453-4245-A264-5F3AF0C6C3BE}" dt="2021-11-14T17:57:04.051" v="159"/>
          <ac:spMkLst>
            <pc:docMk/>
            <pc:sldMk cId="0" sldId="261"/>
            <ac:spMk id="2201" creationId="{00000000-0000-0000-0000-000000000000}"/>
          </ac:spMkLst>
        </pc:spChg>
      </pc:sldChg>
      <pc:sldChg chg="del">
        <pc:chgData name="LUIZ CARLOS DOS SANTOS FERREIRA SACRAMENTO" userId="S::071820393@uneb.br::ae977424-3aa5-43e3-85c6-afd36abe536c" providerId="AD" clId="Web-{0FAA771E-0453-4245-A264-5F3AF0C6C3BE}" dt="2021-11-14T17:57:53.645" v="162"/>
        <pc:sldMkLst>
          <pc:docMk/>
          <pc:sldMk cId="0" sldId="262"/>
        </pc:sldMkLst>
      </pc:sldChg>
      <pc:sldChg chg="del">
        <pc:chgData name="LUIZ CARLOS DOS SANTOS FERREIRA SACRAMENTO" userId="S::071820393@uneb.br::ae977424-3aa5-43e3-85c6-afd36abe536c" providerId="AD" clId="Web-{0FAA771E-0453-4245-A264-5F3AF0C6C3BE}" dt="2021-11-14T17:57:56.896" v="163"/>
        <pc:sldMkLst>
          <pc:docMk/>
          <pc:sldMk cId="0" sldId="263"/>
        </pc:sldMkLst>
      </pc:sldChg>
      <pc:sldChg chg="del">
        <pc:chgData name="LUIZ CARLOS DOS SANTOS FERREIRA SACRAMENTO" userId="S::071820393@uneb.br::ae977424-3aa5-43e3-85c6-afd36abe536c" providerId="AD" clId="Web-{0FAA771E-0453-4245-A264-5F3AF0C6C3BE}" dt="2021-11-14T17:58:00.817" v="164"/>
        <pc:sldMkLst>
          <pc:docMk/>
          <pc:sldMk cId="0" sldId="264"/>
        </pc:sldMkLst>
      </pc:sldChg>
      <pc:sldChg chg="addSp delSp modSp ord">
        <pc:chgData name="LUIZ CARLOS DOS SANTOS FERREIRA SACRAMENTO" userId="S::071820393@uneb.br::ae977424-3aa5-43e3-85c6-afd36abe536c" providerId="AD" clId="Web-{0FAA771E-0453-4245-A264-5F3AF0C6C3BE}" dt="2021-11-14T17:41:47.740" v="97" actId="1076"/>
        <pc:sldMkLst>
          <pc:docMk/>
          <pc:sldMk cId="0" sldId="265"/>
        </pc:sldMkLst>
        <pc:spChg chg="add del mod">
          <ac:chgData name="LUIZ CARLOS DOS SANTOS FERREIRA SACRAMENTO" userId="S::071820393@uneb.br::ae977424-3aa5-43e3-85c6-afd36abe536c" providerId="AD" clId="Web-{0FAA771E-0453-4245-A264-5F3AF0C6C3BE}" dt="2021-11-14T17:40:29.551" v="85"/>
          <ac:spMkLst>
            <pc:docMk/>
            <pc:sldMk cId="0" sldId="265"/>
            <ac:spMk id="2" creationId="{DDE007AA-68C7-4ADD-B929-4434DB925C99}"/>
          </ac:spMkLst>
        </pc:spChg>
        <pc:spChg chg="add del">
          <ac:chgData name="LUIZ CARLOS DOS SANTOS FERREIRA SACRAMENTO" userId="S::071820393@uneb.br::ae977424-3aa5-43e3-85c6-afd36abe536c" providerId="AD" clId="Web-{0FAA771E-0453-4245-A264-5F3AF0C6C3BE}" dt="2021-11-14T17:40:27.473" v="84"/>
          <ac:spMkLst>
            <pc:docMk/>
            <pc:sldMk cId="0" sldId="265"/>
            <ac:spMk id="3" creationId="{ACB470A6-CD35-4FEA-A38D-F062C70AC89C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7:38:30.174" v="80"/>
          <ac:spMkLst>
            <pc:docMk/>
            <pc:sldMk cId="0" sldId="265"/>
            <ac:spMk id="2329" creationId="{00000000-0000-0000-0000-000000000000}"/>
          </ac:spMkLst>
        </pc:spChg>
        <pc:spChg chg="mod">
          <ac:chgData name="LUIZ CARLOS DOS SANTOS FERREIRA SACRAMENTO" userId="S::071820393@uneb.br::ae977424-3aa5-43e3-85c6-afd36abe536c" providerId="AD" clId="Web-{0FAA771E-0453-4245-A264-5F3AF0C6C3BE}" dt="2021-11-14T17:41:47.740" v="97" actId="1076"/>
          <ac:spMkLst>
            <pc:docMk/>
            <pc:sldMk cId="0" sldId="265"/>
            <ac:spMk id="2330" creationId="{00000000-0000-0000-0000-000000000000}"/>
          </ac:spMkLst>
        </pc:spChg>
      </pc:sldChg>
      <pc:sldChg chg="del">
        <pc:chgData name="LUIZ CARLOS DOS SANTOS FERREIRA SACRAMENTO" userId="S::071820393@uneb.br::ae977424-3aa5-43e3-85c6-afd36abe536c" providerId="AD" clId="Web-{0FAA771E-0453-4245-A264-5F3AF0C6C3BE}" dt="2021-11-14T18:02:30.404" v="183"/>
        <pc:sldMkLst>
          <pc:docMk/>
          <pc:sldMk cId="0" sldId="266"/>
        </pc:sldMkLst>
      </pc:sldChg>
      <pc:sldChg chg="del">
        <pc:chgData name="LUIZ CARLOS DOS SANTOS FERREIRA SACRAMENTO" userId="S::071820393@uneb.br::ae977424-3aa5-43e3-85c6-afd36abe536c" providerId="AD" clId="Web-{0FAA771E-0453-4245-A264-5F3AF0C6C3BE}" dt="2021-11-14T18:02:30.404" v="182"/>
        <pc:sldMkLst>
          <pc:docMk/>
          <pc:sldMk cId="0" sldId="267"/>
        </pc:sldMkLst>
      </pc:sldChg>
      <pc:sldChg chg="del">
        <pc:chgData name="LUIZ CARLOS DOS SANTOS FERREIRA SACRAMENTO" userId="S::071820393@uneb.br::ae977424-3aa5-43e3-85c6-afd36abe536c" providerId="AD" clId="Web-{0FAA771E-0453-4245-A264-5F3AF0C6C3BE}" dt="2021-11-14T18:02:30.342" v="181"/>
        <pc:sldMkLst>
          <pc:docMk/>
          <pc:sldMk cId="0" sldId="268"/>
        </pc:sldMkLst>
      </pc:sldChg>
      <pc:sldChg chg="del">
        <pc:chgData name="LUIZ CARLOS DOS SANTOS FERREIRA SACRAMENTO" userId="S::071820393@uneb.br::ae977424-3aa5-43e3-85c6-afd36abe536c" providerId="AD" clId="Web-{0FAA771E-0453-4245-A264-5F3AF0C6C3BE}" dt="2021-11-14T18:02:13.216" v="180"/>
        <pc:sldMkLst>
          <pc:docMk/>
          <pc:sldMk cId="0" sldId="269"/>
        </pc:sldMkLst>
      </pc:sldChg>
      <pc:sldChg chg="del">
        <pc:chgData name="LUIZ CARLOS DOS SANTOS FERREIRA SACRAMENTO" userId="S::071820393@uneb.br::ae977424-3aa5-43e3-85c6-afd36abe536c" providerId="AD" clId="Web-{0FAA771E-0453-4245-A264-5F3AF0C6C3BE}" dt="2021-11-14T18:01:51.340" v="179"/>
        <pc:sldMkLst>
          <pc:docMk/>
          <pc:sldMk cId="0" sldId="270"/>
        </pc:sldMkLst>
      </pc:sldChg>
      <pc:sldChg chg="del">
        <pc:chgData name="LUIZ CARLOS DOS SANTOS FERREIRA SACRAMENTO" userId="S::071820393@uneb.br::ae977424-3aa5-43e3-85c6-afd36abe536c" providerId="AD" clId="Web-{0FAA771E-0453-4245-A264-5F3AF0C6C3BE}" dt="2021-11-14T17:58:06.489" v="165"/>
        <pc:sldMkLst>
          <pc:docMk/>
          <pc:sldMk cId="0" sldId="271"/>
        </pc:sldMkLst>
      </pc:sldChg>
      <pc:sldChg chg="addSp delSp modSp">
        <pc:chgData name="LUIZ CARLOS DOS SANTOS FERREIRA SACRAMENTO" userId="S::071820393@uneb.br::ae977424-3aa5-43e3-85c6-afd36abe536c" providerId="AD" clId="Web-{0FAA771E-0453-4245-A264-5F3AF0C6C3BE}" dt="2021-11-14T18:12:29.882" v="246"/>
        <pc:sldMkLst>
          <pc:docMk/>
          <pc:sldMk cId="0" sldId="272"/>
        </pc:sldMkLst>
        <pc:spChg chg="add mod">
          <ac:chgData name="LUIZ CARLOS DOS SANTOS FERREIRA SACRAMENTO" userId="S::071820393@uneb.br::ae977424-3aa5-43e3-85c6-afd36abe536c" providerId="AD" clId="Web-{0FAA771E-0453-4245-A264-5F3AF0C6C3BE}" dt="2021-11-14T18:11:24.038" v="234" actId="1076"/>
          <ac:spMkLst>
            <pc:docMk/>
            <pc:sldMk cId="0" sldId="272"/>
            <ac:spMk id="2" creationId="{8601A160-9AC9-4666-81E1-D9D7048E3F31}"/>
          </ac:spMkLst>
        </pc:spChg>
        <pc:spChg chg="add del mod">
          <ac:chgData name="LUIZ CARLOS DOS SANTOS FERREIRA SACRAMENTO" userId="S::071820393@uneb.br::ae977424-3aa5-43e3-85c6-afd36abe536c" providerId="AD" clId="Web-{0FAA771E-0453-4245-A264-5F3AF0C6C3BE}" dt="2021-11-14T18:07:57.050" v="190"/>
          <ac:spMkLst>
            <pc:docMk/>
            <pc:sldMk cId="0" sldId="272"/>
            <ac:spMk id="4" creationId="{70E72A69-6FFD-4259-AF95-A6627DEB390F}"/>
          </ac:spMkLst>
        </pc:spChg>
        <pc:spChg chg="add del">
          <ac:chgData name="LUIZ CARLOS DOS SANTOS FERREIRA SACRAMENTO" userId="S::071820393@uneb.br::ae977424-3aa5-43e3-85c6-afd36abe536c" providerId="AD" clId="Web-{0FAA771E-0453-4245-A264-5F3AF0C6C3BE}" dt="2021-11-14T18:09:01.020" v="197"/>
          <ac:spMkLst>
            <pc:docMk/>
            <pc:sldMk cId="0" sldId="272"/>
            <ac:spMk id="5" creationId="{5A41F214-814B-4E00-B6D6-694DFB839BB6}"/>
          </ac:spMkLst>
        </pc:spChg>
        <pc:spChg chg="add del mod">
          <ac:chgData name="LUIZ CARLOS DOS SANTOS FERREIRA SACRAMENTO" userId="S::071820393@uneb.br::ae977424-3aa5-43e3-85c6-afd36abe536c" providerId="AD" clId="Web-{0FAA771E-0453-4245-A264-5F3AF0C6C3BE}" dt="2021-11-14T18:09:18.332" v="203"/>
          <ac:spMkLst>
            <pc:docMk/>
            <pc:sldMk cId="0" sldId="272"/>
            <ac:spMk id="7" creationId="{889B00C8-2849-4E59-9450-F49F26F6A35A}"/>
          </ac:spMkLst>
        </pc:spChg>
        <pc:spChg chg="add mod">
          <ac:chgData name="LUIZ CARLOS DOS SANTOS FERREIRA SACRAMENTO" userId="S::071820393@uneb.br::ae977424-3aa5-43e3-85c6-afd36abe536c" providerId="AD" clId="Web-{0FAA771E-0453-4245-A264-5F3AF0C6C3BE}" dt="2021-11-14T18:12:25.992" v="245" actId="1076"/>
          <ac:spMkLst>
            <pc:docMk/>
            <pc:sldMk cId="0" sldId="272"/>
            <ac:spMk id="9" creationId="{2C0A4B94-114F-44EC-BCAD-6281B9172082}"/>
          </ac:spMkLst>
        </pc:spChg>
        <pc:spChg chg="add del">
          <ac:chgData name="LUIZ CARLOS DOS SANTOS FERREIRA SACRAMENTO" userId="S::071820393@uneb.br::ae977424-3aa5-43e3-85c6-afd36abe536c" providerId="AD" clId="Web-{0FAA771E-0453-4245-A264-5F3AF0C6C3BE}" dt="2021-11-14T18:12:29.882" v="246"/>
          <ac:spMkLst>
            <pc:docMk/>
            <pc:sldMk cId="0" sldId="272"/>
            <ac:spMk id="242" creationId="{9D0C7755-A64C-4F37-A5C3-7EE61D617041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8:12:08.132" v="241"/>
          <ac:spMkLst>
            <pc:docMk/>
            <pc:sldMk cId="0" sldId="272"/>
            <ac:spMk id="2738" creationId="{00000000-0000-0000-0000-000000000000}"/>
          </ac:spMkLst>
        </pc:spChg>
        <pc:spChg chg="mod ord">
          <ac:chgData name="LUIZ CARLOS DOS SANTOS FERREIRA SACRAMENTO" userId="S::071820393@uneb.br::ae977424-3aa5-43e3-85c6-afd36abe536c" providerId="AD" clId="Web-{0FAA771E-0453-4245-A264-5F3AF0C6C3BE}" dt="2021-11-14T18:10:54.303" v="228" actId="1076"/>
          <ac:spMkLst>
            <pc:docMk/>
            <pc:sldMk cId="0" sldId="272"/>
            <ac:spMk id="2741" creationId="{00000000-0000-0000-0000-000000000000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8:09:21.364" v="205"/>
          <ac:spMkLst>
            <pc:docMk/>
            <pc:sldMk cId="0" sldId="272"/>
            <ac:spMk id="2931" creationId="{00000000-0000-0000-0000-000000000000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8:09:14.973" v="202"/>
          <ac:spMkLst>
            <pc:docMk/>
            <pc:sldMk cId="0" sldId="272"/>
            <ac:spMk id="2932" creationId="{00000000-0000-0000-0000-000000000000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8:08:54.895" v="195"/>
          <ac:spMkLst>
            <pc:docMk/>
            <pc:sldMk cId="0" sldId="272"/>
            <ac:spMk id="2933" creationId="{00000000-0000-0000-0000-000000000000}"/>
          </ac:spMkLst>
        </pc:spChg>
        <pc:spChg chg="del">
          <ac:chgData name="LUIZ CARLOS DOS SANTOS FERREIRA SACRAMENTO" userId="S::071820393@uneb.br::ae977424-3aa5-43e3-85c6-afd36abe536c" providerId="AD" clId="Web-{0FAA771E-0453-4245-A264-5F3AF0C6C3BE}" dt="2021-11-14T18:09:03.379" v="198"/>
          <ac:spMkLst>
            <pc:docMk/>
            <pc:sldMk cId="0" sldId="272"/>
            <ac:spMk id="2934" creationId="{00000000-0000-0000-0000-000000000000}"/>
          </ac:spMkLst>
        </pc:spChg>
        <pc:spChg chg="del">
          <ac:chgData name="LUIZ CARLOS DOS SANTOS FERREIRA SACRAMENTO" userId="S::071820393@uneb.br::ae977424-3aa5-43e3-85c6-afd36abe536c" providerId="AD" clId="Web-{0FAA771E-0453-4245-A264-5F3AF0C6C3BE}" dt="2021-11-14T18:07:47.409" v="188"/>
          <ac:spMkLst>
            <pc:docMk/>
            <pc:sldMk cId="0" sldId="272"/>
            <ac:spMk id="2935" creationId="{00000000-0000-0000-0000-000000000000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8:08:49.113" v="194"/>
          <ac:spMkLst>
            <pc:docMk/>
            <pc:sldMk cId="0" sldId="272"/>
            <ac:spMk id="2936" creationId="{00000000-0000-0000-0000-000000000000}"/>
          </ac:spMkLst>
        </pc:spChg>
        <pc:grpChg chg="mod">
          <ac:chgData name="LUIZ CARLOS DOS SANTOS FERREIRA SACRAMENTO" userId="S::071820393@uneb.br::ae977424-3aa5-43e3-85c6-afd36abe536c" providerId="AD" clId="Web-{0FAA771E-0453-4245-A264-5F3AF0C6C3BE}" dt="2021-11-14T18:11:20.709" v="233" actId="1076"/>
          <ac:grpSpMkLst>
            <pc:docMk/>
            <pc:sldMk cId="0" sldId="272"/>
            <ac:grpSpMk id="2739" creationId="{00000000-0000-0000-0000-000000000000}"/>
          </ac:grpSpMkLst>
        </pc:grpChg>
        <pc:grpChg chg="del">
          <ac:chgData name="LUIZ CARLOS DOS SANTOS FERREIRA SACRAMENTO" userId="S::071820393@uneb.br::ae977424-3aa5-43e3-85c6-afd36abe536c" providerId="AD" clId="Web-{0FAA771E-0453-4245-A264-5F3AF0C6C3BE}" dt="2021-11-14T18:08:56.723" v="196"/>
          <ac:grpSpMkLst>
            <pc:docMk/>
            <pc:sldMk cId="0" sldId="272"/>
            <ac:grpSpMk id="2937" creationId="{00000000-0000-0000-0000-000000000000}"/>
          </ac:grpSpMkLst>
        </pc:grpChg>
        <pc:grpChg chg="del">
          <ac:chgData name="LUIZ CARLOS DOS SANTOS FERREIRA SACRAMENTO" userId="S::071820393@uneb.br::ae977424-3aa5-43e3-85c6-afd36abe536c" providerId="AD" clId="Web-{0FAA771E-0453-4245-A264-5F3AF0C6C3BE}" dt="2021-11-14T18:09:20.098" v="204"/>
          <ac:grpSpMkLst>
            <pc:docMk/>
            <pc:sldMk cId="0" sldId="272"/>
            <ac:grpSpMk id="2941" creationId="{00000000-0000-0000-0000-000000000000}"/>
          </ac:grpSpMkLst>
        </pc:grpChg>
        <pc:grpChg chg="del">
          <ac:chgData name="LUIZ CARLOS DOS SANTOS FERREIRA SACRAMENTO" userId="S::071820393@uneb.br::ae977424-3aa5-43e3-85c6-afd36abe536c" providerId="AD" clId="Web-{0FAA771E-0453-4245-A264-5F3AF0C6C3BE}" dt="2021-11-14T18:09:13.285" v="201"/>
          <ac:grpSpMkLst>
            <pc:docMk/>
            <pc:sldMk cId="0" sldId="272"/>
            <ac:grpSpMk id="2945" creationId="{00000000-0000-0000-0000-000000000000}"/>
          </ac:grpSpMkLst>
        </pc:grpChg>
        <pc:grpChg chg="mod">
          <ac:chgData name="LUIZ CARLOS DOS SANTOS FERREIRA SACRAMENTO" userId="S::071820393@uneb.br::ae977424-3aa5-43e3-85c6-afd36abe536c" providerId="AD" clId="Web-{0FAA771E-0453-4245-A264-5F3AF0C6C3BE}" dt="2021-11-14T18:11:44.632" v="237" actId="1076"/>
          <ac:grpSpMkLst>
            <pc:docMk/>
            <pc:sldMk cId="0" sldId="272"/>
            <ac:grpSpMk id="2949" creationId="{00000000-0000-0000-0000-000000000000}"/>
          </ac:grpSpMkLst>
        </pc:grpChg>
        <pc:grpChg chg="mod">
          <ac:chgData name="LUIZ CARLOS DOS SANTOS FERREIRA SACRAMENTO" userId="S::071820393@uneb.br::ae977424-3aa5-43e3-85c6-afd36abe536c" providerId="AD" clId="Web-{0FAA771E-0453-4245-A264-5F3AF0C6C3BE}" dt="2021-11-14T18:11:53.241" v="238" actId="1076"/>
          <ac:grpSpMkLst>
            <pc:docMk/>
            <pc:sldMk cId="0" sldId="272"/>
            <ac:grpSpMk id="2958" creationId="{00000000-0000-0000-0000-000000000000}"/>
          </ac:grpSpMkLst>
        </pc:grpChg>
        <pc:grpChg chg="mod">
          <ac:chgData name="LUIZ CARLOS DOS SANTOS FERREIRA SACRAMENTO" userId="S::071820393@uneb.br::ae977424-3aa5-43e3-85c6-afd36abe536c" providerId="AD" clId="Web-{0FAA771E-0453-4245-A264-5F3AF0C6C3BE}" dt="2021-11-14T18:11:34.116" v="236" actId="1076"/>
          <ac:grpSpMkLst>
            <pc:docMk/>
            <pc:sldMk cId="0" sldId="272"/>
            <ac:grpSpMk id="2963" creationId="{00000000-0000-0000-0000-000000000000}"/>
          </ac:grpSpMkLst>
        </pc:grpChg>
      </pc:sldChg>
      <pc:sldChg chg="del">
        <pc:chgData name="LUIZ CARLOS DOS SANTOS FERREIRA SACRAMENTO" userId="S::071820393@uneb.br::ae977424-3aa5-43e3-85c6-afd36abe536c" providerId="AD" clId="Web-{0FAA771E-0453-4245-A264-5F3AF0C6C3BE}" dt="2021-11-14T17:58:10.255" v="166"/>
        <pc:sldMkLst>
          <pc:docMk/>
          <pc:sldMk cId="0" sldId="273"/>
        </pc:sldMkLst>
      </pc:sldChg>
      <pc:sldChg chg="modSp del">
        <pc:chgData name="LUIZ CARLOS DOS SANTOS FERREIRA SACRAMENTO" userId="S::071820393@uneb.br::ae977424-3aa5-43e3-85c6-afd36abe536c" providerId="AD" clId="Web-{0FAA771E-0453-4245-A264-5F3AF0C6C3BE}" dt="2021-11-14T17:58:24.771" v="168"/>
        <pc:sldMkLst>
          <pc:docMk/>
          <pc:sldMk cId="0" sldId="274"/>
        </pc:sldMkLst>
        <pc:spChg chg="mod">
          <ac:chgData name="LUIZ CARLOS DOS SANTOS FERREIRA SACRAMENTO" userId="S::071820393@uneb.br::ae977424-3aa5-43e3-85c6-afd36abe536c" providerId="AD" clId="Web-{0FAA771E-0453-4245-A264-5F3AF0C6C3BE}" dt="2021-11-14T17:58:14.771" v="167" actId="20577"/>
          <ac:spMkLst>
            <pc:docMk/>
            <pc:sldMk cId="0" sldId="274"/>
            <ac:spMk id="3012" creationId="{00000000-0000-0000-0000-000000000000}"/>
          </ac:spMkLst>
        </pc:spChg>
      </pc:sldChg>
      <pc:sldChg chg="del">
        <pc:chgData name="LUIZ CARLOS DOS SANTOS FERREIRA SACRAMENTO" userId="S::071820393@uneb.br::ae977424-3aa5-43e3-85c6-afd36abe536c" providerId="AD" clId="Web-{0FAA771E-0453-4245-A264-5F3AF0C6C3BE}" dt="2021-11-14T17:58:24.771" v="169"/>
        <pc:sldMkLst>
          <pc:docMk/>
          <pc:sldMk cId="0" sldId="275"/>
        </pc:sldMkLst>
      </pc:sldChg>
      <pc:sldChg chg="del">
        <pc:chgData name="LUIZ CARLOS DOS SANTOS FERREIRA SACRAMENTO" userId="S::071820393@uneb.br::ae977424-3aa5-43e3-85c6-afd36abe536c" providerId="AD" clId="Web-{0FAA771E-0453-4245-A264-5F3AF0C6C3BE}" dt="2021-11-14T17:58:24.787" v="170"/>
        <pc:sldMkLst>
          <pc:docMk/>
          <pc:sldMk cId="0" sldId="276"/>
        </pc:sldMkLst>
      </pc:sldChg>
      <pc:sldChg chg="del">
        <pc:chgData name="LUIZ CARLOS DOS SANTOS FERREIRA SACRAMENTO" userId="S::071820393@uneb.br::ae977424-3aa5-43e3-85c6-afd36abe536c" providerId="AD" clId="Web-{0FAA771E-0453-4245-A264-5F3AF0C6C3BE}" dt="2021-11-14T18:02:39.170" v="184"/>
        <pc:sldMkLst>
          <pc:docMk/>
          <pc:sldMk cId="0" sldId="277"/>
        </pc:sldMkLst>
      </pc:sldChg>
      <pc:sldChg chg="addSp delSp modSp">
        <pc:chgData name="LUIZ CARLOS DOS SANTOS FERREIRA SACRAMENTO" userId="S::071820393@uneb.br::ae977424-3aa5-43e3-85c6-afd36abe536c" providerId="AD" clId="Web-{0FAA771E-0453-4245-A264-5F3AF0C6C3BE}" dt="2021-11-14T18:13:22.992" v="258"/>
        <pc:sldMkLst>
          <pc:docMk/>
          <pc:sldMk cId="0" sldId="278"/>
        </pc:sldMkLst>
        <pc:spChg chg="add del mod">
          <ac:chgData name="LUIZ CARLOS DOS SANTOS FERREIRA SACRAMENTO" userId="S::071820393@uneb.br::ae977424-3aa5-43e3-85c6-afd36abe536c" providerId="AD" clId="Web-{0FAA771E-0453-4245-A264-5F3AF0C6C3BE}" dt="2021-11-14T18:13:22.992" v="258"/>
          <ac:spMkLst>
            <pc:docMk/>
            <pc:sldMk cId="0" sldId="278"/>
            <ac:spMk id="3" creationId="{66CD6FAA-22EF-427B-B58B-8314C702194D}"/>
          </ac:spMkLst>
        </pc:spChg>
        <pc:spChg chg="mod">
          <ac:chgData name="LUIZ CARLOS DOS SANTOS FERREIRA SACRAMENTO" userId="S::071820393@uneb.br::ae977424-3aa5-43e3-85c6-afd36abe536c" providerId="AD" clId="Web-{0FAA771E-0453-4245-A264-5F3AF0C6C3BE}" dt="2021-11-14T18:13:04.023" v="253" actId="20577"/>
          <ac:spMkLst>
            <pc:docMk/>
            <pc:sldMk cId="0" sldId="278"/>
            <ac:spMk id="3213" creationId="{00000000-0000-0000-0000-000000000000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8:13:08.992" v="256"/>
          <ac:spMkLst>
            <pc:docMk/>
            <pc:sldMk cId="0" sldId="278"/>
            <ac:spMk id="3214" creationId="{00000000-0000-0000-0000-000000000000}"/>
          </ac:spMkLst>
        </pc:spChg>
        <pc:grpChg chg="mod">
          <ac:chgData name="LUIZ CARLOS DOS SANTOS FERREIRA SACRAMENTO" userId="S::071820393@uneb.br::ae977424-3aa5-43e3-85c6-afd36abe536c" providerId="AD" clId="Web-{0FAA771E-0453-4245-A264-5F3AF0C6C3BE}" dt="2021-11-14T18:13:12.274" v="257" actId="1076"/>
          <ac:grpSpMkLst>
            <pc:docMk/>
            <pc:sldMk cId="0" sldId="278"/>
            <ac:grpSpMk id="3215" creationId="{00000000-0000-0000-0000-000000000000}"/>
          </ac:grpSpMkLst>
        </pc:grpChg>
      </pc:sldChg>
      <pc:sldChg chg="addSp delSp modSp add del ord replId">
        <pc:chgData name="LUIZ CARLOS DOS SANTOS FERREIRA SACRAMENTO" userId="S::071820393@uneb.br::ae977424-3aa5-43e3-85c6-afd36abe536c" providerId="AD" clId="Web-{0FAA771E-0453-4245-A264-5F3AF0C6C3BE}" dt="2021-11-14T19:03:52.342" v="356" actId="1076"/>
        <pc:sldMkLst>
          <pc:docMk/>
          <pc:sldMk cId="191694091" sldId="279"/>
        </pc:sldMkLst>
        <pc:spChg chg="del mod">
          <ac:chgData name="LUIZ CARLOS DOS SANTOS FERREIRA SACRAMENTO" userId="S::071820393@uneb.br::ae977424-3aa5-43e3-85c6-afd36abe536c" providerId="AD" clId="Web-{0FAA771E-0453-4245-A264-5F3AF0C6C3BE}" dt="2021-11-14T19:01:55.856" v="342"/>
          <ac:spMkLst>
            <pc:docMk/>
            <pc:sldMk cId="191694091" sldId="279"/>
            <ac:spMk id="2" creationId="{8601A160-9AC9-4666-81E1-D9D7048E3F31}"/>
          </ac:spMkLst>
        </pc:spChg>
        <pc:spChg chg="add mod">
          <ac:chgData name="LUIZ CARLOS DOS SANTOS FERREIRA SACRAMENTO" userId="S::071820393@uneb.br::ae977424-3aa5-43e3-85c6-afd36abe536c" providerId="AD" clId="Web-{0FAA771E-0453-4245-A264-5F3AF0C6C3BE}" dt="2021-11-14T18:30:00.071" v="276" actId="20577"/>
          <ac:spMkLst>
            <pc:docMk/>
            <pc:sldMk cId="191694091" sldId="279"/>
            <ac:spMk id="3" creationId="{14653188-22F4-45F0-9EDE-B26BBBC0DD13}"/>
          </ac:spMkLst>
        </pc:spChg>
        <pc:spChg chg="add mod">
          <ac:chgData name="LUIZ CARLOS DOS SANTOS FERREIRA SACRAMENTO" userId="S::071820393@uneb.br::ae977424-3aa5-43e3-85c6-afd36abe536c" providerId="AD" clId="Web-{0FAA771E-0453-4245-A264-5F3AF0C6C3BE}" dt="2021-11-14T19:03:52.342" v="356" actId="1076"/>
          <ac:spMkLst>
            <pc:docMk/>
            <pc:sldMk cId="191694091" sldId="279"/>
            <ac:spMk id="4" creationId="{3356F251-36CA-491F-BBC9-A336A7115B05}"/>
          </ac:spMkLst>
        </pc:spChg>
        <pc:spChg chg="del mod">
          <ac:chgData name="LUIZ CARLOS DOS SANTOS FERREIRA SACRAMENTO" userId="S::071820393@uneb.br::ae977424-3aa5-43e3-85c6-afd36abe536c" providerId="AD" clId="Web-{0FAA771E-0453-4245-A264-5F3AF0C6C3BE}" dt="2021-11-14T18:28:43.335" v="266"/>
          <ac:spMkLst>
            <pc:docMk/>
            <pc:sldMk cId="191694091" sldId="279"/>
            <ac:spMk id="9" creationId="{2C0A4B94-114F-44EC-BCAD-6281B9172082}"/>
          </ac:spMkLst>
        </pc:spChg>
        <pc:spChg chg="add mod">
          <ac:chgData name="LUIZ CARLOS DOS SANTOS FERREIRA SACRAMENTO" userId="S::071820393@uneb.br::ae977424-3aa5-43e3-85c6-afd36abe536c" providerId="AD" clId="Web-{0FAA771E-0453-4245-A264-5F3AF0C6C3BE}" dt="2021-11-14T19:03:49.561" v="355" actId="1076"/>
          <ac:spMkLst>
            <pc:docMk/>
            <pc:sldMk cId="191694091" sldId="279"/>
            <ac:spMk id="221" creationId="{28DF6054-A9CE-40EA-AEB8-0CAA3ACB4A95}"/>
          </ac:spMkLst>
        </pc:spChg>
        <pc:grpChg chg="del">
          <ac:chgData name="LUIZ CARLOS DOS SANTOS FERREIRA SACRAMENTO" userId="S::071820393@uneb.br::ae977424-3aa5-43e3-85c6-afd36abe536c" providerId="AD" clId="Web-{0FAA771E-0453-4245-A264-5F3AF0C6C3BE}" dt="2021-11-14T18:28:37.397" v="265"/>
          <ac:grpSpMkLst>
            <pc:docMk/>
            <pc:sldMk cId="191694091" sldId="279"/>
            <ac:grpSpMk id="2739" creationId="{00000000-0000-0000-0000-000000000000}"/>
          </ac:grpSpMkLst>
        </pc:grpChg>
      </pc:sldChg>
      <pc:sldChg chg="del">
        <pc:chgData name="LUIZ CARLOS DOS SANTOS FERREIRA SACRAMENTO" userId="S::071820393@uneb.br::ae977424-3aa5-43e3-85c6-afd36abe536c" providerId="AD" clId="Web-{0FAA771E-0453-4245-A264-5F3AF0C6C3BE}" dt="2021-11-14T18:00:49.229" v="177"/>
        <pc:sldMkLst>
          <pc:docMk/>
          <pc:sldMk cId="597949374" sldId="280"/>
        </pc:sldMkLst>
      </pc:sldChg>
      <pc:sldChg chg="del">
        <pc:chgData name="LUIZ CARLOS DOS SANTOS FERREIRA SACRAMENTO" userId="S::071820393@uneb.br::ae977424-3aa5-43e3-85c6-afd36abe536c" providerId="AD" clId="Web-{0FAA771E-0453-4245-A264-5F3AF0C6C3BE}" dt="2021-11-14T18:00:49.229" v="176"/>
        <pc:sldMkLst>
          <pc:docMk/>
          <pc:sldMk cId="865880847" sldId="281"/>
        </pc:sldMkLst>
      </pc:sldChg>
      <pc:sldChg chg="del">
        <pc:chgData name="LUIZ CARLOS DOS SANTOS FERREIRA SACRAMENTO" userId="S::071820393@uneb.br::ae977424-3aa5-43e3-85c6-afd36abe536c" providerId="AD" clId="Web-{0FAA771E-0453-4245-A264-5F3AF0C6C3BE}" dt="2021-11-14T18:00:49.229" v="175"/>
        <pc:sldMkLst>
          <pc:docMk/>
          <pc:sldMk cId="0" sldId="282"/>
        </pc:sldMkLst>
      </pc:sldChg>
      <pc:sldChg chg="del">
        <pc:chgData name="LUIZ CARLOS DOS SANTOS FERREIRA SACRAMENTO" userId="S::071820393@uneb.br::ae977424-3aa5-43e3-85c6-afd36abe536c" providerId="AD" clId="Web-{0FAA771E-0453-4245-A264-5F3AF0C6C3BE}" dt="2021-11-14T18:00:49.229" v="174"/>
        <pc:sldMkLst>
          <pc:docMk/>
          <pc:sldMk cId="0" sldId="283"/>
        </pc:sldMkLst>
      </pc:sldChg>
      <pc:sldChg chg="del">
        <pc:chgData name="LUIZ CARLOS DOS SANTOS FERREIRA SACRAMENTO" userId="S::071820393@uneb.br::ae977424-3aa5-43e3-85c6-afd36abe536c" providerId="AD" clId="Web-{0FAA771E-0453-4245-A264-5F3AF0C6C3BE}" dt="2021-11-14T18:00:49.214" v="173"/>
        <pc:sldMkLst>
          <pc:docMk/>
          <pc:sldMk cId="0" sldId="284"/>
        </pc:sldMkLst>
      </pc:sldChg>
      <pc:sldChg chg="del">
        <pc:chgData name="LUIZ CARLOS DOS SANTOS FERREIRA SACRAMENTO" userId="S::071820393@uneb.br::ae977424-3aa5-43e3-85c6-afd36abe536c" providerId="AD" clId="Web-{0FAA771E-0453-4245-A264-5F3AF0C6C3BE}" dt="2021-11-14T18:00:49.214" v="172"/>
        <pc:sldMkLst>
          <pc:docMk/>
          <pc:sldMk cId="0" sldId="285"/>
        </pc:sldMkLst>
      </pc:sldChg>
      <pc:sldChg chg="del">
        <pc:chgData name="LUIZ CARLOS DOS SANTOS FERREIRA SACRAMENTO" userId="S::071820393@uneb.br::ae977424-3aa5-43e3-85c6-afd36abe536c" providerId="AD" clId="Web-{0FAA771E-0453-4245-A264-5F3AF0C6C3BE}" dt="2021-11-14T18:00:49.120" v="171"/>
        <pc:sldMkLst>
          <pc:docMk/>
          <pc:sldMk cId="0" sldId="286"/>
        </pc:sldMkLst>
      </pc:sldChg>
    </pc:docChg>
  </pc:docChgLst>
  <pc:docChgLst>
    <pc:chgData name="LUIZ CARLOS DOS SANTOS FERREIRA SACRAMENTO" userId="S::071820393@uneb.br::ae977424-3aa5-43e3-85c6-afd36abe536c" providerId="AD" clId="Web-{8DF0DF18-9B7D-4602-8442-ED54B406F322}"/>
    <pc:docChg chg="addSld delSld modSld">
      <pc:chgData name="LUIZ CARLOS DOS SANTOS FERREIRA SACRAMENTO" userId="S::071820393@uneb.br::ae977424-3aa5-43e3-85c6-afd36abe536c" providerId="AD" clId="Web-{8DF0DF18-9B7D-4602-8442-ED54B406F322}" dt="2021-11-17T08:14:10.598" v="35" actId="1076"/>
      <pc:docMkLst>
        <pc:docMk/>
      </pc:docMkLst>
      <pc:sldChg chg="addSp delSp modSp">
        <pc:chgData name="LUIZ CARLOS DOS SANTOS FERREIRA SACRAMENTO" userId="S::071820393@uneb.br::ae977424-3aa5-43e3-85c6-afd36abe536c" providerId="AD" clId="Web-{8DF0DF18-9B7D-4602-8442-ED54B406F322}" dt="2021-11-17T08:14:10.598" v="35" actId="1076"/>
        <pc:sldMkLst>
          <pc:docMk/>
          <pc:sldMk cId="0" sldId="258"/>
        </pc:sldMkLst>
        <pc:spChg chg="add mod">
          <ac:chgData name="LUIZ CARLOS DOS SANTOS FERREIRA SACRAMENTO" userId="S::071820393@uneb.br::ae977424-3aa5-43e3-85c6-afd36abe536c" providerId="AD" clId="Web-{8DF0DF18-9B7D-4602-8442-ED54B406F322}" dt="2021-11-17T08:10:10.883" v="14"/>
          <ac:spMkLst>
            <pc:docMk/>
            <pc:sldMk cId="0" sldId="258"/>
            <ac:spMk id="2" creationId="{54006763-5AF1-49AE-B371-7D5C43A38738}"/>
          </ac:spMkLst>
        </pc:spChg>
        <pc:spChg chg="add mod">
          <ac:chgData name="LUIZ CARLOS DOS SANTOS FERREIRA SACRAMENTO" userId="S::071820393@uneb.br::ae977424-3aa5-43e3-85c6-afd36abe536c" providerId="AD" clId="Web-{8DF0DF18-9B7D-4602-8442-ED54B406F322}" dt="2021-11-17T08:10:28.149" v="16"/>
          <ac:spMkLst>
            <pc:docMk/>
            <pc:sldMk cId="0" sldId="258"/>
            <ac:spMk id="3" creationId="{E6C27999-C93F-4272-8BB1-2AFF80210954}"/>
          </ac:spMkLst>
        </pc:spChg>
        <pc:spChg chg="del">
          <ac:chgData name="LUIZ CARLOS DOS SANTOS FERREIRA SACRAMENTO" userId="S::071820393@uneb.br::ae977424-3aa5-43e3-85c6-afd36abe536c" providerId="AD" clId="Web-{8DF0DF18-9B7D-4602-8442-ED54B406F322}" dt="2021-11-17T08:10:07.633" v="11"/>
          <ac:spMkLst>
            <pc:docMk/>
            <pc:sldMk cId="0" sldId="258"/>
            <ac:spMk id="5" creationId="{3E14E9EC-A389-482B-8AFA-C99ABD19385C}"/>
          </ac:spMkLst>
        </pc:spChg>
        <pc:spChg chg="del">
          <ac:chgData name="LUIZ CARLOS DOS SANTOS FERREIRA SACRAMENTO" userId="S::071820393@uneb.br::ae977424-3aa5-43e3-85c6-afd36abe536c" providerId="AD" clId="Web-{8DF0DF18-9B7D-4602-8442-ED54B406F322}" dt="2021-11-17T08:10:09.789" v="12"/>
          <ac:spMkLst>
            <pc:docMk/>
            <pc:sldMk cId="0" sldId="258"/>
            <ac:spMk id="7" creationId="{AAC1BA00-4E49-4525-B3DE-B5DBC0C68691}"/>
          </ac:spMkLst>
        </pc:spChg>
        <pc:picChg chg="add mod">
          <ac:chgData name="LUIZ CARLOS DOS SANTOS FERREIRA SACRAMENTO" userId="S::071820393@uneb.br::ae977424-3aa5-43e3-85c6-afd36abe536c" providerId="AD" clId="Web-{8DF0DF18-9B7D-4602-8442-ED54B406F322}" dt="2021-11-17T08:14:10.598" v="35" actId="1076"/>
          <ac:picMkLst>
            <pc:docMk/>
            <pc:sldMk cId="0" sldId="258"/>
            <ac:picMk id="4" creationId="{D768A4CD-E0C1-47D1-B844-F63897CCE205}"/>
          </ac:picMkLst>
        </pc:picChg>
      </pc:sldChg>
      <pc:sldChg chg="del">
        <pc:chgData name="LUIZ CARLOS DOS SANTOS FERREIRA SACRAMENTO" userId="S::071820393@uneb.br::ae977424-3aa5-43e3-85c6-afd36abe536c" providerId="AD" clId="Web-{8DF0DF18-9B7D-4602-8442-ED54B406F322}" dt="2021-11-17T08:03:00.737" v="10"/>
        <pc:sldMkLst>
          <pc:docMk/>
          <pc:sldMk cId="0" sldId="278"/>
        </pc:sldMkLst>
      </pc:sldChg>
      <pc:sldChg chg="addSp modSp">
        <pc:chgData name="LUIZ CARLOS DOS SANTOS FERREIRA SACRAMENTO" userId="S::071820393@uneb.br::ae977424-3aa5-43e3-85c6-afd36abe536c" providerId="AD" clId="Web-{8DF0DF18-9B7D-4602-8442-ED54B406F322}" dt="2021-11-17T08:01:39.686" v="9" actId="20577"/>
        <pc:sldMkLst>
          <pc:docMk/>
          <pc:sldMk cId="191694091" sldId="279"/>
        </pc:sldMkLst>
        <pc:spChg chg="add mod">
          <ac:chgData name="LUIZ CARLOS DOS SANTOS FERREIRA SACRAMENTO" userId="S::071820393@uneb.br::ae977424-3aa5-43e3-85c6-afd36abe536c" providerId="AD" clId="Web-{8DF0DF18-9B7D-4602-8442-ED54B406F322}" dt="2021-11-17T08:01:39.686" v="9" actId="20577"/>
          <ac:spMkLst>
            <pc:docMk/>
            <pc:sldMk cId="191694091" sldId="279"/>
            <ac:spMk id="26" creationId="{09513AFE-E65D-439E-8990-AEA2C17D5086}"/>
          </ac:spMkLst>
        </pc:spChg>
      </pc:sldChg>
      <pc:sldChg chg="addSp modSp new">
        <pc:chgData name="LUIZ CARLOS DOS SANTOS FERREIRA SACRAMENTO" userId="S::071820393@uneb.br::ae977424-3aa5-43e3-85c6-afd36abe536c" providerId="AD" clId="Web-{8DF0DF18-9B7D-4602-8442-ED54B406F322}" dt="2021-11-17T08:12:43.252" v="32" actId="20577"/>
        <pc:sldMkLst>
          <pc:docMk/>
          <pc:sldMk cId="597949374" sldId="280"/>
        </pc:sldMkLst>
        <pc:spChg chg="mod">
          <ac:chgData name="LUIZ CARLOS DOS SANTOS FERREIRA SACRAMENTO" userId="S::071820393@uneb.br::ae977424-3aa5-43e3-85c6-afd36abe536c" providerId="AD" clId="Web-{8DF0DF18-9B7D-4602-8442-ED54B406F322}" dt="2021-11-17T08:12:43.252" v="32" actId="20577"/>
          <ac:spMkLst>
            <pc:docMk/>
            <pc:sldMk cId="597949374" sldId="280"/>
            <ac:spMk id="2" creationId="{4D1BC426-3EC7-4B22-987C-6211BF6AD5BB}"/>
          </ac:spMkLst>
        </pc:spChg>
        <pc:spChg chg="add mod">
          <ac:chgData name="LUIZ CARLOS DOS SANTOS FERREIRA SACRAMENTO" userId="S::071820393@uneb.br::ae977424-3aa5-43e3-85c6-afd36abe536c" providerId="AD" clId="Web-{8DF0DF18-9B7D-4602-8442-ED54B406F322}" dt="2021-11-17T08:11:55.839" v="19"/>
          <ac:spMkLst>
            <pc:docMk/>
            <pc:sldMk cId="597949374" sldId="280"/>
            <ac:spMk id="4" creationId="{04B96D26-CE21-4434-855D-4950FBCB03E5}"/>
          </ac:spMkLst>
        </pc:spChg>
      </pc:sldChg>
    </pc:docChg>
  </pc:docChgLst>
  <pc:docChgLst>
    <pc:chgData name="LUIZ CARLOS DOS SANTOS FERREIRA SACRAMENTO" userId="S::071820393@uneb.br::ae977424-3aa5-43e3-85c6-afd36abe536c" providerId="AD" clId="Web-{5E47F4FD-739D-4F60-A9E7-34E07B9E110A}"/>
    <pc:docChg chg="addSld modSld">
      <pc:chgData name="LUIZ CARLOS DOS SANTOS FERREIRA SACRAMENTO" userId="S::071820393@uneb.br::ae977424-3aa5-43e3-85c6-afd36abe536c" providerId="AD" clId="Web-{5E47F4FD-739D-4F60-A9E7-34E07B9E110A}" dt="2021-11-17T11:37:03.490" v="34"/>
      <pc:docMkLst>
        <pc:docMk/>
      </pc:docMkLst>
      <pc:sldChg chg="addSp delSp modSp new">
        <pc:chgData name="LUIZ CARLOS DOS SANTOS FERREIRA SACRAMENTO" userId="S::071820393@uneb.br::ae977424-3aa5-43e3-85c6-afd36abe536c" providerId="AD" clId="Web-{5E47F4FD-739D-4F60-A9E7-34E07B9E110A}" dt="2021-11-17T11:37:03.490" v="34"/>
        <pc:sldMkLst>
          <pc:docMk/>
          <pc:sldMk cId="865880847" sldId="281"/>
        </pc:sldMkLst>
        <pc:spChg chg="mod">
          <ac:chgData name="LUIZ CARLOS DOS SANTOS FERREIRA SACRAMENTO" userId="S::071820393@uneb.br::ae977424-3aa5-43e3-85c6-afd36abe536c" providerId="AD" clId="Web-{5E47F4FD-739D-4F60-A9E7-34E07B9E110A}" dt="2021-11-17T11:31:53.843" v="14" actId="20577"/>
          <ac:spMkLst>
            <pc:docMk/>
            <pc:sldMk cId="865880847" sldId="281"/>
            <ac:spMk id="2" creationId="{F8909B7B-A259-4F5E-A909-F216097CD233}"/>
          </ac:spMkLst>
        </pc:spChg>
        <pc:spChg chg="del">
          <ac:chgData name="LUIZ CARLOS DOS SANTOS FERREIRA SACRAMENTO" userId="S::071820393@uneb.br::ae977424-3aa5-43e3-85c6-afd36abe536c" providerId="AD" clId="Web-{5E47F4FD-739D-4F60-A9E7-34E07B9E110A}" dt="2021-11-17T11:31:38.046" v="5"/>
          <ac:spMkLst>
            <pc:docMk/>
            <pc:sldMk cId="865880847" sldId="281"/>
            <ac:spMk id="3" creationId="{FE3B3797-120F-465A-B247-76D3AEB97A0B}"/>
          </ac:spMkLst>
        </pc:spChg>
        <pc:spChg chg="del">
          <ac:chgData name="LUIZ CARLOS DOS SANTOS FERREIRA SACRAMENTO" userId="S::071820393@uneb.br::ae977424-3aa5-43e3-85c6-afd36abe536c" providerId="AD" clId="Web-{5E47F4FD-739D-4F60-A9E7-34E07B9E110A}" dt="2021-11-17T11:31:28.327" v="1"/>
          <ac:spMkLst>
            <pc:docMk/>
            <pc:sldMk cId="865880847" sldId="281"/>
            <ac:spMk id="4" creationId="{2A709FF3-1172-4E8E-9B1E-2B3AE0890C90}"/>
          </ac:spMkLst>
        </pc:spChg>
        <pc:spChg chg="del">
          <ac:chgData name="LUIZ CARLOS DOS SANTOS FERREIRA SACRAMENTO" userId="S::071820393@uneb.br::ae977424-3aa5-43e3-85c6-afd36abe536c" providerId="AD" clId="Web-{5E47F4FD-739D-4F60-A9E7-34E07B9E110A}" dt="2021-11-17T11:31:31.749" v="3"/>
          <ac:spMkLst>
            <pc:docMk/>
            <pc:sldMk cId="865880847" sldId="281"/>
            <ac:spMk id="5" creationId="{4E4EC5F6-A9B2-481D-BE9D-8D0EE3D473DB}"/>
          </ac:spMkLst>
        </pc:spChg>
        <pc:spChg chg="del">
          <ac:chgData name="LUIZ CARLOS DOS SANTOS FERREIRA SACRAMENTO" userId="S::071820393@uneb.br::ae977424-3aa5-43e3-85c6-afd36abe536c" providerId="AD" clId="Web-{5E47F4FD-739D-4F60-A9E7-34E07B9E110A}" dt="2021-11-17T11:31:40.624" v="6"/>
          <ac:spMkLst>
            <pc:docMk/>
            <pc:sldMk cId="865880847" sldId="281"/>
            <ac:spMk id="6" creationId="{9F1F3225-B519-44EE-B18C-C87E4CECB8A0}"/>
          </ac:spMkLst>
        </pc:spChg>
        <pc:spChg chg="del">
          <ac:chgData name="LUIZ CARLOS DOS SANTOS FERREIRA SACRAMENTO" userId="S::071820393@uneb.br::ae977424-3aa5-43e3-85c6-afd36abe536c" providerId="AD" clId="Web-{5E47F4FD-739D-4F60-A9E7-34E07B9E110A}" dt="2021-11-17T11:31:29.780" v="2"/>
          <ac:spMkLst>
            <pc:docMk/>
            <pc:sldMk cId="865880847" sldId="281"/>
            <ac:spMk id="7" creationId="{FDF52A63-B2D2-4BB8-BFE0-77E7DFCDF0E7}"/>
          </ac:spMkLst>
        </pc:spChg>
        <pc:spChg chg="del">
          <ac:chgData name="LUIZ CARLOS DOS SANTOS FERREIRA SACRAMENTO" userId="S::071820393@uneb.br::ae977424-3aa5-43e3-85c6-afd36abe536c" providerId="AD" clId="Web-{5E47F4FD-739D-4F60-A9E7-34E07B9E110A}" dt="2021-11-17T11:31:34.218" v="4"/>
          <ac:spMkLst>
            <pc:docMk/>
            <pc:sldMk cId="865880847" sldId="281"/>
            <ac:spMk id="8" creationId="{A94472F9-68C7-48C9-A57C-4187A139EBCD}"/>
          </ac:spMkLst>
        </pc:spChg>
        <pc:spChg chg="add del mod">
          <ac:chgData name="LUIZ CARLOS DOS SANTOS FERREIRA SACRAMENTO" userId="S::071820393@uneb.br::ae977424-3aa5-43e3-85c6-afd36abe536c" providerId="AD" clId="Web-{5E47F4FD-739D-4F60-A9E7-34E07B9E110A}" dt="2021-11-17T11:32:58.376" v="17"/>
          <ac:spMkLst>
            <pc:docMk/>
            <pc:sldMk cId="865880847" sldId="281"/>
            <ac:spMk id="10" creationId="{ED5CC394-EF9A-4356-BFA4-9DE17B02AA69}"/>
          </ac:spMkLst>
        </pc:spChg>
        <pc:spChg chg="del">
          <ac:chgData name="LUIZ CARLOS DOS SANTOS FERREIRA SACRAMENTO" userId="S::071820393@uneb.br::ae977424-3aa5-43e3-85c6-afd36abe536c" providerId="AD" clId="Web-{5E47F4FD-739D-4F60-A9E7-34E07B9E110A}" dt="2021-11-17T11:33:52.314" v="24"/>
          <ac:spMkLst>
            <pc:docMk/>
            <pc:sldMk cId="865880847" sldId="281"/>
            <ac:spMk id="308" creationId="{BE9CA139-FE48-4C04-A617-F1A5751CF52B}"/>
          </ac:spMkLst>
        </pc:spChg>
        <pc:spChg chg="del">
          <ac:chgData name="LUIZ CARLOS DOS SANTOS FERREIRA SACRAMENTO" userId="S::071820393@uneb.br::ae977424-3aa5-43e3-85c6-afd36abe536c" providerId="AD" clId="Web-{5E47F4FD-739D-4F60-A9E7-34E07B9E110A}" dt="2021-11-17T11:33:50.049" v="23"/>
          <ac:spMkLst>
            <pc:docMk/>
            <pc:sldMk cId="865880847" sldId="281"/>
            <ac:spMk id="309" creationId="{453A9B7D-2DA9-44C8-A9F3-CD723D367807}"/>
          </ac:spMkLst>
        </pc:spChg>
        <pc:spChg chg="del">
          <ac:chgData name="LUIZ CARLOS DOS SANTOS FERREIRA SACRAMENTO" userId="S::071820393@uneb.br::ae977424-3aa5-43e3-85c6-afd36abe536c" providerId="AD" clId="Web-{5E47F4FD-739D-4F60-A9E7-34E07B9E110A}" dt="2021-11-17T11:33:49.033" v="22"/>
          <ac:spMkLst>
            <pc:docMk/>
            <pc:sldMk cId="865880847" sldId="281"/>
            <ac:spMk id="310" creationId="{32508AAA-28FF-434D-B92A-6633A875CB44}"/>
          </ac:spMkLst>
        </pc:spChg>
        <pc:spChg chg="del">
          <ac:chgData name="LUIZ CARLOS DOS SANTOS FERREIRA SACRAMENTO" userId="S::071820393@uneb.br::ae977424-3aa5-43e3-85c6-afd36abe536c" providerId="AD" clId="Web-{5E47F4FD-739D-4F60-A9E7-34E07B9E110A}" dt="2021-11-17T11:33:44.283" v="21"/>
          <ac:spMkLst>
            <pc:docMk/>
            <pc:sldMk cId="865880847" sldId="281"/>
            <ac:spMk id="311" creationId="{741080DB-7359-4BBE-A4DA-F8FC9AB8647C}"/>
          </ac:spMkLst>
        </pc:spChg>
        <pc:spChg chg="del">
          <ac:chgData name="LUIZ CARLOS DOS SANTOS FERREIRA SACRAMENTO" userId="S::071820393@uneb.br::ae977424-3aa5-43e3-85c6-afd36abe536c" providerId="AD" clId="Web-{5E47F4FD-739D-4F60-A9E7-34E07B9E110A}" dt="2021-11-17T11:33:59.939" v="26"/>
          <ac:spMkLst>
            <pc:docMk/>
            <pc:sldMk cId="865880847" sldId="281"/>
            <ac:spMk id="397" creationId="{7EBA541D-B563-4E3D-A351-3ADA9343C431}"/>
          </ac:spMkLst>
        </pc:spChg>
        <pc:spChg chg="del">
          <ac:chgData name="LUIZ CARLOS DOS SANTOS FERREIRA SACRAMENTO" userId="S::071820393@uneb.br::ae977424-3aa5-43e3-85c6-afd36abe536c" providerId="AD" clId="Web-{5E47F4FD-739D-4F60-A9E7-34E07B9E110A}" dt="2021-11-17T11:33:56.596" v="25"/>
          <ac:spMkLst>
            <pc:docMk/>
            <pc:sldMk cId="865880847" sldId="281"/>
            <ac:spMk id="425" creationId="{76B30EEA-81B0-408D-BDA8-B6579A76C488}"/>
          </ac:spMkLst>
        </pc:spChg>
        <pc:spChg chg="del">
          <ac:chgData name="LUIZ CARLOS DOS SANTOS FERREIRA SACRAMENTO" userId="S::071820393@uneb.br::ae977424-3aa5-43e3-85c6-afd36abe536c" providerId="AD" clId="Web-{5E47F4FD-739D-4F60-A9E7-34E07B9E110A}" dt="2021-11-17T11:36:43.927" v="31"/>
          <ac:spMkLst>
            <pc:docMk/>
            <pc:sldMk cId="865880847" sldId="281"/>
            <ac:spMk id="426" creationId="{6CF452C8-BC84-4BA8-9195-5D3D8147FAFD}"/>
          </ac:spMkLst>
        </pc:spChg>
        <pc:spChg chg="del">
          <ac:chgData name="LUIZ CARLOS DOS SANTOS FERREIRA SACRAMENTO" userId="S::071820393@uneb.br::ae977424-3aa5-43e3-85c6-afd36abe536c" providerId="AD" clId="Web-{5E47F4FD-739D-4F60-A9E7-34E07B9E110A}" dt="2021-11-17T11:34:16.471" v="28"/>
          <ac:spMkLst>
            <pc:docMk/>
            <pc:sldMk cId="865880847" sldId="281"/>
            <ac:spMk id="427" creationId="{7E41FA30-0573-4769-90E0-EB8C29807940}"/>
          </ac:spMkLst>
        </pc:spChg>
        <pc:spChg chg="add del mod">
          <ac:chgData name="LUIZ CARLOS DOS SANTOS FERREIRA SACRAMENTO" userId="S::071820393@uneb.br::ae977424-3aa5-43e3-85c6-afd36abe536c" providerId="AD" clId="Web-{5E47F4FD-739D-4F60-A9E7-34E07B9E110A}" dt="2021-11-17T11:37:03.490" v="34"/>
          <ac:spMkLst>
            <pc:docMk/>
            <pc:sldMk cId="865880847" sldId="281"/>
            <ac:spMk id="430" creationId="{11396A46-5362-4AB2-9A0C-1316CFC92B06}"/>
          </ac:spMkLst>
        </pc:spChg>
        <pc:spChg chg="del">
          <ac:chgData name="LUIZ CARLOS DOS SANTOS FERREIRA SACRAMENTO" userId="S::071820393@uneb.br::ae977424-3aa5-43e3-85c6-afd36abe536c" providerId="AD" clId="Web-{5E47F4FD-739D-4F60-A9E7-34E07B9E110A}" dt="2021-11-17T11:34:11.955" v="27"/>
          <ac:spMkLst>
            <pc:docMk/>
            <pc:sldMk cId="865880847" sldId="281"/>
            <ac:spMk id="431" creationId="{AD89F5A3-BA13-4B94-AD04-481DB6CC92F3}"/>
          </ac:spMkLst>
        </pc:spChg>
        <pc:grpChg chg="add del">
          <ac:chgData name="LUIZ CARLOS DOS SANTOS FERREIRA SACRAMENTO" userId="S::071820393@uneb.br::ae977424-3aa5-43e3-85c6-afd36abe536c" providerId="AD" clId="Web-{5E47F4FD-739D-4F60-A9E7-34E07B9E110A}" dt="2021-11-17T11:33:18.251" v="19"/>
          <ac:grpSpMkLst>
            <pc:docMk/>
            <pc:sldMk cId="865880847" sldId="281"/>
            <ac:grpSpMk id="221" creationId="{1BF8345F-DEE4-4AAD-9C50-A8F80A78CEF0}"/>
          </ac:grpSpMkLst>
        </pc:grpChg>
        <pc:grpChg chg="add del">
          <ac:chgData name="LUIZ CARLOS DOS SANTOS FERREIRA SACRAMENTO" userId="S::071820393@uneb.br::ae977424-3aa5-43e3-85c6-afd36abe536c" providerId="AD" clId="Web-{5E47F4FD-739D-4F60-A9E7-34E07B9E110A}" dt="2021-11-17T11:34:19.815" v="30"/>
          <ac:grpSpMkLst>
            <pc:docMk/>
            <pc:sldMk cId="865880847" sldId="281"/>
            <ac:grpSpMk id="432" creationId="{AA36ADC1-78A8-44EE-BCEA-51AFF71FE272}"/>
          </ac:grpSpMkLst>
        </pc:grpChg>
      </pc:sldChg>
    </pc:docChg>
  </pc:docChgLst>
  <pc:docChgLst>
    <pc:chgData name="LUIZ CARLOS DOS SANTOS FERREIRA SACRAMENTO" userId="S::071820393@uneb.br::ae977424-3aa5-43e3-85c6-afd36abe536c" providerId="AD" clId="Web-{A2CFD413-C03A-4CAA-ACD7-71977CB26E68}"/>
    <pc:docChg chg="modSld">
      <pc:chgData name="LUIZ CARLOS DOS SANTOS FERREIRA SACRAMENTO" userId="S::071820393@uneb.br::ae977424-3aa5-43e3-85c6-afd36abe536c" providerId="AD" clId="Web-{A2CFD413-C03A-4CAA-ACD7-71977CB26E68}" dt="2021-11-17T09:52:13.320" v="74" actId="20577"/>
      <pc:docMkLst>
        <pc:docMk/>
      </pc:docMkLst>
      <pc:sldChg chg="addSp delSp modSp">
        <pc:chgData name="LUIZ CARLOS DOS SANTOS FERREIRA SACRAMENTO" userId="S::071820393@uneb.br::ae977424-3aa5-43e3-85c6-afd36abe536c" providerId="AD" clId="Web-{A2CFD413-C03A-4CAA-ACD7-71977CB26E68}" dt="2021-11-17T09:52:13.320" v="74" actId="20577"/>
        <pc:sldMkLst>
          <pc:docMk/>
          <pc:sldMk cId="0" sldId="258"/>
        </pc:sldMkLst>
        <pc:spChg chg="add mod">
          <ac:chgData name="LUIZ CARLOS DOS SANTOS FERREIRA SACRAMENTO" userId="S::071820393@uneb.br::ae977424-3aa5-43e3-85c6-afd36abe536c" providerId="AD" clId="Web-{A2CFD413-C03A-4CAA-ACD7-71977CB26E68}" dt="2021-11-17T09:48:38.095" v="36" actId="20577"/>
          <ac:spMkLst>
            <pc:docMk/>
            <pc:sldMk cId="0" sldId="258"/>
            <ac:spMk id="5" creationId="{D5AA6D3F-57B3-4B19-B46E-2FD9E19BE11F}"/>
          </ac:spMkLst>
        </pc:spChg>
        <pc:spChg chg="add del">
          <ac:chgData name="LUIZ CARLOS DOS SANTOS FERREIRA SACRAMENTO" userId="S::071820393@uneb.br::ae977424-3aa5-43e3-85c6-afd36abe536c" providerId="AD" clId="Web-{A2CFD413-C03A-4CAA-ACD7-71977CB26E68}" dt="2021-11-17T09:51:48.850" v="73"/>
          <ac:spMkLst>
            <pc:docMk/>
            <pc:sldMk cId="0" sldId="258"/>
            <ac:spMk id="9" creationId="{14A21138-0E43-47BB-A012-474DA21D7153}"/>
          </ac:spMkLst>
        </pc:spChg>
        <pc:spChg chg="add mod">
          <ac:chgData name="LUIZ CARLOS DOS SANTOS FERREIRA SACRAMENTO" userId="S::071820393@uneb.br::ae977424-3aa5-43e3-85c6-afd36abe536c" providerId="AD" clId="Web-{A2CFD413-C03A-4CAA-ACD7-71977CB26E68}" dt="2021-11-17T09:49:50.268" v="47" actId="20577"/>
          <ac:spMkLst>
            <pc:docMk/>
            <pc:sldMk cId="0" sldId="258"/>
            <ac:spMk id="222" creationId="{80D4FE12-3ED5-4A79-884B-08D0CC0C1BDD}"/>
          </ac:spMkLst>
        </pc:spChg>
        <pc:spChg chg="add mod">
          <ac:chgData name="LUIZ CARLOS DOS SANTOS FERREIRA SACRAMENTO" userId="S::071820393@uneb.br::ae977424-3aa5-43e3-85c6-afd36abe536c" providerId="AD" clId="Web-{A2CFD413-C03A-4CAA-ACD7-71977CB26E68}" dt="2021-11-17T09:50:48.630" v="71" actId="20577"/>
          <ac:spMkLst>
            <pc:docMk/>
            <pc:sldMk cId="0" sldId="258"/>
            <ac:spMk id="223" creationId="{F1834F0E-FDA6-4CE6-8383-90A388DAB8FB}"/>
          </ac:spMkLst>
        </pc:spChg>
        <pc:spChg chg="add mod">
          <ac:chgData name="LUIZ CARLOS DOS SANTOS FERREIRA SACRAMENTO" userId="S::071820393@uneb.br::ae977424-3aa5-43e3-85c6-afd36abe536c" providerId="AD" clId="Web-{A2CFD413-C03A-4CAA-ACD7-71977CB26E68}" dt="2021-11-17T09:52:13.320" v="74" actId="20577"/>
          <ac:spMkLst>
            <pc:docMk/>
            <pc:sldMk cId="0" sldId="258"/>
            <ac:spMk id="224" creationId="{0322743C-E151-4BDB-853B-056F4F01B962}"/>
          </ac:spMkLst>
        </pc:spChg>
        <pc:picChg chg="add mod">
          <ac:chgData name="LUIZ CARLOS DOS SANTOS FERREIRA SACRAMENTO" userId="S::071820393@uneb.br::ae977424-3aa5-43e3-85c6-afd36abe536c" providerId="AD" clId="Web-{A2CFD413-C03A-4CAA-ACD7-71977CB26E68}" dt="2021-11-17T09:47:15.213" v="12" actId="1076"/>
          <ac:picMkLst>
            <pc:docMk/>
            <pc:sldMk cId="0" sldId="258"/>
            <ac:picMk id="6" creationId="{53614454-121E-4C67-96AE-C537DBBAC0BA}"/>
          </ac:picMkLst>
        </pc:picChg>
        <pc:picChg chg="add mod">
          <ac:chgData name="LUIZ CARLOS DOS SANTOS FERREIRA SACRAMENTO" userId="S::071820393@uneb.br::ae977424-3aa5-43e3-85c6-afd36abe536c" providerId="AD" clId="Web-{A2CFD413-C03A-4CAA-ACD7-71977CB26E68}" dt="2021-11-17T09:47:31.093" v="14" actId="1076"/>
          <ac:picMkLst>
            <pc:docMk/>
            <pc:sldMk cId="0" sldId="258"/>
            <ac:picMk id="7" creationId="{C43486C9-1E73-4ABE-97D6-C8BF56031989}"/>
          </ac:picMkLst>
        </pc:picChg>
        <pc:picChg chg="add mod">
          <ac:chgData name="LUIZ CARLOS DOS SANTOS FERREIRA SACRAMENTO" userId="S::071820393@uneb.br::ae977424-3aa5-43e3-85c6-afd36abe536c" providerId="AD" clId="Web-{A2CFD413-C03A-4CAA-ACD7-71977CB26E68}" dt="2021-11-17T09:47:41.687" v="16" actId="1076"/>
          <ac:picMkLst>
            <pc:docMk/>
            <pc:sldMk cId="0" sldId="258"/>
            <ac:picMk id="8" creationId="{B4BC9283-E3DA-4156-B421-9D9CB628E60E}"/>
          </ac:picMkLst>
        </pc:picChg>
      </pc:sldChg>
    </pc:docChg>
  </pc:docChgLst>
  <pc:docChgLst>
    <pc:chgData name="LUIZ CARLOS DOS SANTOS FERREIRA SACRAMENTO" userId="S::071820393@uneb.br::ae977424-3aa5-43e3-85c6-afd36abe536c" providerId="AD" clId="Web-{8B482185-0D8A-432A-B02F-58D3BF553408}"/>
    <pc:docChg chg="modSld">
      <pc:chgData name="LUIZ CARLOS DOS SANTOS FERREIRA SACRAMENTO" userId="S::071820393@uneb.br::ae977424-3aa5-43e3-85c6-afd36abe536c" providerId="AD" clId="Web-{8B482185-0D8A-432A-B02F-58D3BF553408}" dt="2021-11-17T13:14:26.285" v="7" actId="14100"/>
      <pc:docMkLst>
        <pc:docMk/>
      </pc:docMkLst>
      <pc:sldChg chg="addSp modSp">
        <pc:chgData name="LUIZ CARLOS DOS SANTOS FERREIRA SACRAMENTO" userId="S::071820393@uneb.br::ae977424-3aa5-43e3-85c6-afd36abe536c" providerId="AD" clId="Web-{8B482185-0D8A-432A-B02F-58D3BF553408}" dt="2021-11-17T13:14:26.285" v="7" actId="14100"/>
        <pc:sldMkLst>
          <pc:docMk/>
          <pc:sldMk cId="0" sldId="258"/>
        </pc:sldMkLst>
        <pc:spChg chg="add mod">
          <ac:chgData name="LUIZ CARLOS DOS SANTOS FERREIRA SACRAMENTO" userId="S::071820393@uneb.br::ae977424-3aa5-43e3-85c6-afd36abe536c" providerId="AD" clId="Web-{8B482185-0D8A-432A-B02F-58D3BF553408}" dt="2021-11-17T13:14:26.285" v="7" actId="14100"/>
          <ac:spMkLst>
            <pc:docMk/>
            <pc:sldMk cId="0" sldId="258"/>
            <ac:spMk id="225" creationId="{5B58EC1A-7D4E-49D0-B0A4-49BD538EA68E}"/>
          </ac:spMkLst>
        </pc:spChg>
        <pc:picChg chg="add mod">
          <ac:chgData name="LUIZ CARLOS DOS SANTOS FERREIRA SACRAMENTO" userId="S::071820393@uneb.br::ae977424-3aa5-43e3-85c6-afd36abe536c" providerId="AD" clId="Web-{8B482185-0D8A-432A-B02F-58D3BF553408}" dt="2021-11-17T13:14:12.487" v="5" actId="1076"/>
          <ac:picMkLst>
            <pc:docMk/>
            <pc:sldMk cId="0" sldId="258"/>
            <ac:picMk id="9" creationId="{7FA45043-F4B9-4C59-A1EE-E0DA1BB59D0E}"/>
          </ac:picMkLst>
        </pc:picChg>
      </pc:sldChg>
    </pc:docChg>
  </pc:docChgLst>
  <pc:docChgLst>
    <pc:chgData name="LUIZ CARLOS DOS SANTOS FERREIRA SACRAMENTO" userId="S::071820393@uneb.br::ae977424-3aa5-43e3-85c6-afd36abe536c" providerId="AD" clId="Web-{B33D339F-CBC6-4516-913B-ADCD7223F213}"/>
    <pc:docChg chg="delSld">
      <pc:chgData name="LUIZ CARLOS DOS SANTOS FERREIRA SACRAMENTO" userId="S::071820393@uneb.br::ae977424-3aa5-43e3-85c6-afd36abe536c" providerId="AD" clId="Web-{B33D339F-CBC6-4516-913B-ADCD7223F213}" dt="2021-11-14T16:21:40.341" v="16"/>
      <pc:docMkLst>
        <pc:docMk/>
      </pc:docMkLst>
      <pc:sldChg chg="del">
        <pc:chgData name="LUIZ CARLOS DOS SANTOS FERREIRA SACRAMENTO" userId="S::071820393@uneb.br::ae977424-3aa5-43e3-85c6-afd36abe536c" providerId="AD" clId="Web-{B33D339F-CBC6-4516-913B-ADCD7223F213}" dt="2021-11-14T16:21:40.341" v="16"/>
        <pc:sldMkLst>
          <pc:docMk/>
          <pc:sldMk cId="0" sldId="287"/>
        </pc:sldMkLst>
      </pc:sldChg>
      <pc:sldChg chg="del">
        <pc:chgData name="LUIZ CARLOS DOS SANTOS FERREIRA SACRAMENTO" userId="S::071820393@uneb.br::ae977424-3aa5-43e3-85c6-afd36abe536c" providerId="AD" clId="Web-{B33D339F-CBC6-4516-913B-ADCD7223F213}" dt="2021-11-14T16:21:40.341" v="15"/>
        <pc:sldMkLst>
          <pc:docMk/>
          <pc:sldMk cId="0" sldId="288"/>
        </pc:sldMkLst>
      </pc:sldChg>
      <pc:sldChg chg="del">
        <pc:chgData name="LUIZ CARLOS DOS SANTOS FERREIRA SACRAMENTO" userId="S::071820393@uneb.br::ae977424-3aa5-43e3-85c6-afd36abe536c" providerId="AD" clId="Web-{B33D339F-CBC6-4516-913B-ADCD7223F213}" dt="2021-11-14T16:21:40.341" v="14"/>
        <pc:sldMkLst>
          <pc:docMk/>
          <pc:sldMk cId="0" sldId="289"/>
        </pc:sldMkLst>
      </pc:sldChg>
      <pc:sldChg chg="del">
        <pc:chgData name="LUIZ CARLOS DOS SANTOS FERREIRA SACRAMENTO" userId="S::071820393@uneb.br::ae977424-3aa5-43e3-85c6-afd36abe536c" providerId="AD" clId="Web-{B33D339F-CBC6-4516-913B-ADCD7223F213}" dt="2021-11-14T16:21:40.341" v="13"/>
        <pc:sldMkLst>
          <pc:docMk/>
          <pc:sldMk cId="0" sldId="290"/>
        </pc:sldMkLst>
      </pc:sldChg>
      <pc:sldChg chg="del">
        <pc:chgData name="LUIZ CARLOS DOS SANTOS FERREIRA SACRAMENTO" userId="S::071820393@uneb.br::ae977424-3aa5-43e3-85c6-afd36abe536c" providerId="AD" clId="Web-{B33D339F-CBC6-4516-913B-ADCD7223F213}" dt="2021-11-14T16:21:40.325" v="12"/>
        <pc:sldMkLst>
          <pc:docMk/>
          <pc:sldMk cId="0" sldId="291"/>
        </pc:sldMkLst>
      </pc:sldChg>
      <pc:sldChg chg="del">
        <pc:chgData name="LUIZ CARLOS DOS SANTOS FERREIRA SACRAMENTO" userId="S::071820393@uneb.br::ae977424-3aa5-43e3-85c6-afd36abe536c" providerId="AD" clId="Web-{B33D339F-CBC6-4516-913B-ADCD7223F213}" dt="2021-11-14T16:21:40.013" v="11"/>
        <pc:sldMkLst>
          <pc:docMk/>
          <pc:sldMk cId="0" sldId="292"/>
        </pc:sldMkLst>
      </pc:sldChg>
      <pc:sldChg chg="del">
        <pc:chgData name="LUIZ CARLOS DOS SANTOS FERREIRA SACRAMENTO" userId="S::071820393@uneb.br::ae977424-3aa5-43e3-85c6-afd36abe536c" providerId="AD" clId="Web-{B33D339F-CBC6-4516-913B-ADCD7223F213}" dt="2021-11-14T16:21:39.997" v="10"/>
        <pc:sldMkLst>
          <pc:docMk/>
          <pc:sldMk cId="0" sldId="293"/>
        </pc:sldMkLst>
      </pc:sldChg>
      <pc:sldChg chg="del">
        <pc:chgData name="LUIZ CARLOS DOS SANTOS FERREIRA SACRAMENTO" userId="S::071820393@uneb.br::ae977424-3aa5-43e3-85c6-afd36abe536c" providerId="AD" clId="Web-{B33D339F-CBC6-4516-913B-ADCD7223F213}" dt="2021-11-14T16:21:39.997" v="9"/>
        <pc:sldMkLst>
          <pc:docMk/>
          <pc:sldMk cId="0" sldId="294"/>
        </pc:sldMkLst>
      </pc:sldChg>
      <pc:sldChg chg="del">
        <pc:chgData name="LUIZ CARLOS DOS SANTOS FERREIRA SACRAMENTO" userId="S::071820393@uneb.br::ae977424-3aa5-43e3-85c6-afd36abe536c" providerId="AD" clId="Web-{B33D339F-CBC6-4516-913B-ADCD7223F213}" dt="2021-11-14T16:21:39.982" v="8"/>
        <pc:sldMkLst>
          <pc:docMk/>
          <pc:sldMk cId="0" sldId="295"/>
        </pc:sldMkLst>
      </pc:sldChg>
      <pc:sldChg chg="del">
        <pc:chgData name="LUIZ CARLOS DOS SANTOS FERREIRA SACRAMENTO" userId="S::071820393@uneb.br::ae977424-3aa5-43e3-85c6-afd36abe536c" providerId="AD" clId="Web-{B33D339F-CBC6-4516-913B-ADCD7223F213}" dt="2021-11-14T16:21:39.966" v="7"/>
        <pc:sldMkLst>
          <pc:docMk/>
          <pc:sldMk cId="0" sldId="296"/>
        </pc:sldMkLst>
      </pc:sldChg>
      <pc:sldChg chg="del">
        <pc:chgData name="LUIZ CARLOS DOS SANTOS FERREIRA SACRAMENTO" userId="S::071820393@uneb.br::ae977424-3aa5-43e3-85c6-afd36abe536c" providerId="AD" clId="Web-{B33D339F-CBC6-4516-913B-ADCD7223F213}" dt="2021-11-14T16:21:39.935" v="6"/>
        <pc:sldMkLst>
          <pc:docMk/>
          <pc:sldMk cId="0" sldId="297"/>
        </pc:sldMkLst>
      </pc:sldChg>
      <pc:sldChg chg="del">
        <pc:chgData name="LUIZ CARLOS DOS SANTOS FERREIRA SACRAMENTO" userId="S::071820393@uneb.br::ae977424-3aa5-43e3-85c6-afd36abe536c" providerId="AD" clId="Web-{B33D339F-CBC6-4516-913B-ADCD7223F213}" dt="2021-11-14T16:21:39.919" v="5"/>
        <pc:sldMkLst>
          <pc:docMk/>
          <pc:sldMk cId="0" sldId="298"/>
        </pc:sldMkLst>
      </pc:sldChg>
      <pc:sldChg chg="del">
        <pc:chgData name="LUIZ CARLOS DOS SANTOS FERREIRA SACRAMENTO" userId="S::071820393@uneb.br::ae977424-3aa5-43e3-85c6-afd36abe536c" providerId="AD" clId="Web-{B33D339F-CBC6-4516-913B-ADCD7223F213}" dt="2021-11-14T16:21:39.888" v="4"/>
        <pc:sldMkLst>
          <pc:docMk/>
          <pc:sldMk cId="0" sldId="299"/>
        </pc:sldMkLst>
      </pc:sldChg>
      <pc:sldChg chg="del">
        <pc:chgData name="LUIZ CARLOS DOS SANTOS FERREIRA SACRAMENTO" userId="S::071820393@uneb.br::ae977424-3aa5-43e3-85c6-afd36abe536c" providerId="AD" clId="Web-{B33D339F-CBC6-4516-913B-ADCD7223F213}" dt="2021-11-14T16:21:39.857" v="3"/>
        <pc:sldMkLst>
          <pc:docMk/>
          <pc:sldMk cId="0" sldId="300"/>
        </pc:sldMkLst>
      </pc:sldChg>
      <pc:sldChg chg="del">
        <pc:chgData name="LUIZ CARLOS DOS SANTOS FERREIRA SACRAMENTO" userId="S::071820393@uneb.br::ae977424-3aa5-43e3-85c6-afd36abe536c" providerId="AD" clId="Web-{B33D339F-CBC6-4516-913B-ADCD7223F213}" dt="2021-11-14T16:21:39.825" v="2"/>
        <pc:sldMkLst>
          <pc:docMk/>
          <pc:sldMk cId="0" sldId="301"/>
        </pc:sldMkLst>
      </pc:sldChg>
      <pc:sldChg chg="del">
        <pc:chgData name="LUIZ CARLOS DOS SANTOS FERREIRA SACRAMENTO" userId="S::071820393@uneb.br::ae977424-3aa5-43e3-85c6-afd36abe536c" providerId="AD" clId="Web-{B33D339F-CBC6-4516-913B-ADCD7223F213}" dt="2021-11-14T16:21:39.810" v="1"/>
        <pc:sldMkLst>
          <pc:docMk/>
          <pc:sldMk cId="0" sldId="302"/>
        </pc:sldMkLst>
      </pc:sldChg>
      <pc:sldChg chg="del">
        <pc:chgData name="LUIZ CARLOS DOS SANTOS FERREIRA SACRAMENTO" userId="S::071820393@uneb.br::ae977424-3aa5-43e3-85c6-afd36abe536c" providerId="AD" clId="Web-{B33D339F-CBC6-4516-913B-ADCD7223F213}" dt="2021-11-14T16:21:39.794" v="0"/>
        <pc:sldMkLst>
          <pc:docMk/>
          <pc:sldMk cId="0" sldId="303"/>
        </pc:sldMkLst>
      </pc:sldChg>
    </pc:docChg>
  </pc:docChgLst>
  <pc:docChgLst>
    <pc:chgData name="LUIZ CARLOS DOS SANTOS FERREIRA SACRAMENTO" userId="S::071820393@uneb.br::ae977424-3aa5-43e3-85c6-afd36abe536c" providerId="AD" clId="Web-{606FD530-CA8E-44C5-BFC2-A5CE779C666F}"/>
    <pc:docChg chg="modSld">
      <pc:chgData name="LUIZ CARLOS DOS SANTOS FERREIRA SACRAMENTO" userId="S::071820393@uneb.br::ae977424-3aa5-43e3-85c6-afd36abe536c" providerId="AD" clId="Web-{606FD530-CA8E-44C5-BFC2-A5CE779C666F}" dt="2021-11-23T17:38:32.309" v="52" actId="1076"/>
      <pc:docMkLst>
        <pc:docMk/>
      </pc:docMkLst>
      <pc:sldChg chg="delSp modSp">
        <pc:chgData name="LUIZ CARLOS DOS SANTOS FERREIRA SACRAMENTO" userId="S::071820393@uneb.br::ae977424-3aa5-43e3-85c6-afd36abe536c" providerId="AD" clId="Web-{606FD530-CA8E-44C5-BFC2-A5CE779C666F}" dt="2021-11-23T17:38:32.309" v="52" actId="1076"/>
        <pc:sldMkLst>
          <pc:docMk/>
          <pc:sldMk cId="0" sldId="258"/>
        </pc:sldMkLst>
        <pc:spChg chg="mod">
          <ac:chgData name="LUIZ CARLOS DOS SANTOS FERREIRA SACRAMENTO" userId="S::071820393@uneb.br::ae977424-3aa5-43e3-85c6-afd36abe536c" providerId="AD" clId="Web-{606FD530-CA8E-44C5-BFC2-A5CE779C666F}" dt="2021-11-23T17:37:41.902" v="12" actId="20577"/>
          <ac:spMkLst>
            <pc:docMk/>
            <pc:sldMk cId="0" sldId="258"/>
            <ac:spMk id="5" creationId="{D5AA6D3F-57B3-4B19-B46E-2FD9E19BE11F}"/>
          </ac:spMkLst>
        </pc:spChg>
        <pc:spChg chg="mod">
          <ac:chgData name="LUIZ CARLOS DOS SANTOS FERREIRA SACRAMENTO" userId="S::071820393@uneb.br::ae977424-3aa5-43e3-85c6-afd36abe536c" providerId="AD" clId="Web-{606FD530-CA8E-44C5-BFC2-A5CE779C666F}" dt="2021-11-23T17:38:32.309" v="52" actId="1076"/>
          <ac:spMkLst>
            <pc:docMk/>
            <pc:sldMk cId="0" sldId="258"/>
            <ac:spMk id="222" creationId="{80D4FE12-3ED5-4A79-884B-08D0CC0C1BDD}"/>
          </ac:spMkLst>
        </pc:spChg>
        <pc:spChg chg="mod">
          <ac:chgData name="LUIZ CARLOS DOS SANTOS FERREIRA SACRAMENTO" userId="S::071820393@uneb.br::ae977424-3aa5-43e3-85c6-afd36abe536c" providerId="AD" clId="Web-{606FD530-CA8E-44C5-BFC2-A5CE779C666F}" dt="2021-11-23T17:38:16.559" v="44" actId="20577"/>
          <ac:spMkLst>
            <pc:docMk/>
            <pc:sldMk cId="0" sldId="258"/>
            <ac:spMk id="223" creationId="{F1834F0E-FDA6-4CE6-8383-90A388DAB8FB}"/>
          </ac:spMkLst>
        </pc:spChg>
        <pc:spChg chg="del mod">
          <ac:chgData name="LUIZ CARLOS DOS SANTOS FERREIRA SACRAMENTO" userId="S::071820393@uneb.br::ae977424-3aa5-43e3-85c6-afd36abe536c" providerId="AD" clId="Web-{606FD530-CA8E-44C5-BFC2-A5CE779C666F}" dt="2021-11-23T17:38:20.824" v="47"/>
          <ac:spMkLst>
            <pc:docMk/>
            <pc:sldMk cId="0" sldId="258"/>
            <ac:spMk id="224" creationId="{0322743C-E151-4BDB-853B-056F4F01B962}"/>
          </ac:spMkLst>
        </pc:spChg>
        <pc:spChg chg="mod">
          <ac:chgData name="LUIZ CARLOS DOS SANTOS FERREIRA SACRAMENTO" userId="S::071820393@uneb.br::ae977424-3aa5-43e3-85c6-afd36abe536c" providerId="AD" clId="Web-{606FD530-CA8E-44C5-BFC2-A5CE779C666F}" dt="2021-11-23T17:38:25.434" v="51" actId="20577"/>
          <ac:spMkLst>
            <pc:docMk/>
            <pc:sldMk cId="0" sldId="258"/>
            <ac:spMk id="225" creationId="{5B58EC1A-7D4E-49D0-B0A4-49BD538EA68E}"/>
          </ac:spMkLst>
        </pc:spChg>
        <pc:picChg chg="del">
          <ac:chgData name="LUIZ CARLOS DOS SANTOS FERREIRA SACRAMENTO" userId="S::071820393@uneb.br::ae977424-3aa5-43e3-85c6-afd36abe536c" providerId="AD" clId="Web-{606FD530-CA8E-44C5-BFC2-A5CE779C666F}" dt="2021-11-23T17:38:18.480" v="45"/>
          <ac:picMkLst>
            <pc:docMk/>
            <pc:sldMk cId="0" sldId="258"/>
            <ac:picMk id="8" creationId="{B4BC9283-E3DA-4156-B421-9D9CB628E60E}"/>
          </ac:picMkLst>
        </pc:picChg>
        <pc:picChg chg="del">
          <ac:chgData name="LUIZ CARLOS DOS SANTOS FERREIRA SACRAMENTO" userId="S::071820393@uneb.br::ae977424-3aa5-43e3-85c6-afd36abe536c" providerId="AD" clId="Web-{606FD530-CA8E-44C5-BFC2-A5CE779C666F}" dt="2021-11-23T17:38:21.855" v="48"/>
          <ac:picMkLst>
            <pc:docMk/>
            <pc:sldMk cId="0" sldId="258"/>
            <ac:picMk id="9" creationId="{7FA45043-F4B9-4C59-A1EE-E0DA1BB59D0E}"/>
          </ac:picMkLst>
        </pc:picChg>
      </pc:sldChg>
    </pc:docChg>
  </pc:docChgLst>
  <pc:docChgLst>
    <pc:chgData name="LUIZ CARLOS DOS SANTOS FERREIRA SACRAMENTO" userId="S::071820393@uneb.br::ae977424-3aa5-43e3-85c6-afd36abe536c" providerId="AD" clId="Web-{43543AE9-D613-438E-A813-6BACC383DD2B}"/>
    <pc:docChg chg="delSld modSld">
      <pc:chgData name="LUIZ CARLOS DOS SANTOS FERREIRA SACRAMENTO" userId="S::071820393@uneb.br::ae977424-3aa5-43e3-85c6-afd36abe536c" providerId="AD" clId="Web-{43543AE9-D613-438E-A813-6BACC383DD2B}" dt="2021-11-16T15:15:24.775" v="23" actId="20577"/>
      <pc:docMkLst>
        <pc:docMk/>
      </pc:docMkLst>
      <pc:sldChg chg="modSp">
        <pc:chgData name="LUIZ CARLOS DOS SANTOS FERREIRA SACRAMENTO" userId="S::071820393@uneb.br::ae977424-3aa5-43e3-85c6-afd36abe536c" providerId="AD" clId="Web-{43543AE9-D613-438E-A813-6BACC383DD2B}" dt="2021-11-16T15:15:24.775" v="23" actId="20577"/>
        <pc:sldMkLst>
          <pc:docMk/>
          <pc:sldMk cId="0" sldId="258"/>
        </pc:sldMkLst>
        <pc:spChg chg="mod">
          <ac:chgData name="LUIZ CARLOS DOS SANTOS FERREIRA SACRAMENTO" userId="S::071820393@uneb.br::ae977424-3aa5-43e3-85c6-afd36abe536c" providerId="AD" clId="Web-{43543AE9-D613-438E-A813-6BACC383DD2B}" dt="2021-11-16T15:15:24.775" v="23" actId="20577"/>
          <ac:spMkLst>
            <pc:docMk/>
            <pc:sldMk cId="0" sldId="258"/>
            <ac:spMk id="2138" creationId="{00000000-0000-0000-0000-000000000000}"/>
          </ac:spMkLst>
        </pc:spChg>
      </pc:sldChg>
      <pc:sldChg chg="del">
        <pc:chgData name="LUIZ CARLOS DOS SANTOS FERREIRA SACRAMENTO" userId="S::071820393@uneb.br::ae977424-3aa5-43e3-85c6-afd36abe536c" providerId="AD" clId="Web-{43543AE9-D613-438E-A813-6BACC383DD2B}" dt="2021-11-16T15:14:20.180" v="0"/>
        <pc:sldMkLst>
          <pc:docMk/>
          <pc:sldMk cId="0" sldId="260"/>
        </pc:sldMkLst>
      </pc:sldChg>
      <pc:sldChg chg="modSp">
        <pc:chgData name="LUIZ CARLOS DOS SANTOS FERREIRA SACRAMENTO" userId="S::071820393@uneb.br::ae977424-3aa5-43e3-85c6-afd36abe536c" providerId="AD" clId="Web-{43543AE9-D613-438E-A813-6BACC383DD2B}" dt="2021-11-16T15:14:31.306" v="3" actId="20577"/>
        <pc:sldMkLst>
          <pc:docMk/>
          <pc:sldMk cId="0" sldId="265"/>
        </pc:sldMkLst>
        <pc:spChg chg="mod">
          <ac:chgData name="LUIZ CARLOS DOS SANTOS FERREIRA SACRAMENTO" userId="S::071820393@uneb.br::ae977424-3aa5-43e3-85c6-afd36abe536c" providerId="AD" clId="Web-{43543AE9-D613-438E-A813-6BACC383DD2B}" dt="2021-11-16T15:14:31.306" v="3" actId="20577"/>
          <ac:spMkLst>
            <pc:docMk/>
            <pc:sldMk cId="0" sldId="265"/>
            <ac:spMk id="2330" creationId="{00000000-0000-0000-0000-000000000000}"/>
          </ac:spMkLst>
        </pc:spChg>
      </pc:sldChg>
    </pc:docChg>
  </pc:docChgLst>
  <pc:docChgLst>
    <pc:chgData name="LUIZ CARLOS DOS SANTOS FERREIRA SACRAMENTO" userId="S::071820393@uneb.br::ae977424-3aa5-43e3-85c6-afd36abe536c" providerId="AD" clId="Web-{9E881160-7EED-4D64-A2D4-DF8F04D9447D}"/>
    <pc:docChg chg="delSld">
      <pc:chgData name="LUIZ CARLOS DOS SANTOS FERREIRA SACRAMENTO" userId="S::071820393@uneb.br::ae977424-3aa5-43e3-85c6-afd36abe536c" providerId="AD" clId="Web-{9E881160-7EED-4D64-A2D4-DF8F04D9447D}" dt="2021-11-17T14:21:42.863" v="0"/>
      <pc:docMkLst>
        <pc:docMk/>
      </pc:docMkLst>
      <pc:sldChg chg="del">
        <pc:chgData name="LUIZ CARLOS DOS SANTOS FERREIRA SACRAMENTO" userId="S::071820393@uneb.br::ae977424-3aa5-43e3-85c6-afd36abe536c" providerId="AD" clId="Web-{9E881160-7EED-4D64-A2D4-DF8F04D9447D}" dt="2021-11-17T14:21:42.863" v="0"/>
        <pc:sldMkLst>
          <pc:docMk/>
          <pc:sldMk cId="597949374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5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473741" y="1198562"/>
            <a:ext cx="4320122" cy="2354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5000" dirty="0"/>
              <a:t>Cloud Computing</a:t>
            </a:r>
            <a:endParaRPr lang="pt-BR" dirty="0"/>
          </a:p>
          <a:p>
            <a:pPr algn="ctr"/>
            <a:r>
              <a:rPr lang="en" sz="5000" dirty="0"/>
              <a:t>e Redes.</a:t>
            </a:r>
            <a:endParaRPr dirty="0"/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23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Font typeface="Barlow Semi Condensed Medium"/>
              <a:buNone/>
            </a:pPr>
            <a:endParaRPr sz="2300">
              <a:solidFill>
                <a:schemeClr val="accent1"/>
              </a:solidFill>
            </a:endParaRPr>
          </a:p>
        </p:txBody>
      </p:sp>
      <p:sp>
        <p:nvSpPr>
          <p:cNvPr id="2" name="Google Shape;1884;p35">
            <a:extLst>
              <a:ext uri="{FF2B5EF4-FFF2-40B4-BE49-F238E27FC236}">
                <a16:creationId xmlns:a16="http://schemas.microsoft.com/office/drawing/2014/main" id="{D86D3D23-01E2-4DFB-8052-1DB40A5AC14C}"/>
              </a:ext>
            </a:extLst>
          </p:cNvPr>
          <p:cNvSpPr txBox="1">
            <a:spLocks/>
          </p:cNvSpPr>
          <p:nvPr/>
        </p:nvSpPr>
        <p:spPr>
          <a:xfrm>
            <a:off x="4897361" y="4072850"/>
            <a:ext cx="4320122" cy="55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pt-BR" sz="1000" b="1" dirty="0"/>
              <a:t>Nome:</a:t>
            </a:r>
            <a:r>
              <a:rPr lang="pt-BR" sz="1000" dirty="0"/>
              <a:t> Estudantes: Ricardo Azevedo, Jessica Teixeira,</a:t>
            </a:r>
          </a:p>
          <a:p>
            <a:pPr algn="ctr"/>
            <a:r>
              <a:rPr lang="pt-BR" sz="1000" dirty="0" err="1"/>
              <a:t>Jhonatas</a:t>
            </a:r>
            <a:r>
              <a:rPr lang="pt-BR" sz="1000" dirty="0"/>
              <a:t> Anjos, Luiz Carlos 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2289169" y="1437887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997384" y="302187"/>
            <a:ext cx="7751525" cy="585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 Cloud Computing e </a:t>
            </a:r>
            <a:r>
              <a:rPr lang="en" dirty="0" err="1"/>
              <a:t>suas</a:t>
            </a:r>
            <a:r>
              <a:rPr lang="en" dirty="0"/>
              <a:t> </a:t>
            </a:r>
            <a:r>
              <a:rPr lang="en" dirty="0" err="1"/>
              <a:t>características</a:t>
            </a:r>
            <a:endParaRPr lang="pt-BR" dirty="0" err="1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006763-5AF1-49AE-B371-7D5C43A38738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C27999-C93F-4272-8BB1-2AFF80210954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Imagem 5" descr="Ícone&#10;&#10;Descrição gerada automaticamente">
            <a:extLst>
              <a:ext uri="{FF2B5EF4-FFF2-40B4-BE49-F238E27FC236}">
                <a16:creationId xmlns:a16="http://schemas.microsoft.com/office/drawing/2014/main" id="{D768A4CD-E0C1-47D1-B844-F63897CC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93" y="1166359"/>
            <a:ext cx="571500" cy="5429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5AA6D3F-57B3-4B19-B46E-2FD9E19BE11F}"/>
              </a:ext>
            </a:extLst>
          </p:cNvPr>
          <p:cNvSpPr txBox="1"/>
          <p:nvPr/>
        </p:nvSpPr>
        <p:spPr>
          <a:xfrm>
            <a:off x="751115" y="128179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Escalabilidade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53614454-121E-4C67-96AE-C537DBBAC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3" y="1736499"/>
            <a:ext cx="714375" cy="600075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C43486C9-1E73-4ABE-97D6-C8BF56031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90" y="2431596"/>
            <a:ext cx="552450" cy="552450"/>
          </a:xfrm>
          <a:prstGeom prst="rect">
            <a:avLst/>
          </a:prstGeom>
        </p:spPr>
      </p:pic>
      <p:sp>
        <p:nvSpPr>
          <p:cNvPr id="222" name="CaixaDeTexto 221">
            <a:extLst>
              <a:ext uri="{FF2B5EF4-FFF2-40B4-BE49-F238E27FC236}">
                <a16:creationId xmlns:a16="http://schemas.microsoft.com/office/drawing/2014/main" id="{80D4FE12-3ED5-4A79-884B-08D0CC0C1BDD}"/>
              </a:ext>
            </a:extLst>
          </p:cNvPr>
          <p:cNvSpPr txBox="1"/>
          <p:nvPr/>
        </p:nvSpPr>
        <p:spPr>
          <a:xfrm>
            <a:off x="751114" y="184422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geograficamente</a:t>
            </a:r>
            <a:r>
              <a:rPr lang="en-US" dirty="0"/>
              <a:t> </a:t>
            </a:r>
            <a:r>
              <a:rPr lang="en-US" dirty="0" err="1"/>
              <a:t>descentralizados</a:t>
            </a:r>
            <a:r>
              <a:rPr lang="en-US" dirty="0"/>
              <a:t> </a:t>
            </a:r>
          </a:p>
        </p:txBody>
      </p: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F1834F0E-FDA6-4CE6-8383-90A388DAB8FB}"/>
              </a:ext>
            </a:extLst>
          </p:cNvPr>
          <p:cNvSpPr txBox="1"/>
          <p:nvPr/>
        </p:nvSpPr>
        <p:spPr>
          <a:xfrm>
            <a:off x="814613" y="256993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Multiplataforma</a:t>
            </a:r>
            <a:endParaRPr lang="pt-BR" dirty="0" err="1"/>
          </a:p>
        </p:txBody>
      </p:sp>
      <p:sp>
        <p:nvSpPr>
          <p:cNvPr id="225" name="CaixaDeTexto 224">
            <a:extLst>
              <a:ext uri="{FF2B5EF4-FFF2-40B4-BE49-F238E27FC236}">
                <a16:creationId xmlns:a16="http://schemas.microsoft.com/office/drawing/2014/main" id="{5B58EC1A-7D4E-49D0-B0A4-49BD538EA68E}"/>
              </a:ext>
            </a:extLst>
          </p:cNvPr>
          <p:cNvSpPr txBox="1"/>
          <p:nvPr/>
        </p:nvSpPr>
        <p:spPr>
          <a:xfrm>
            <a:off x="742040" y="3803647"/>
            <a:ext cx="15185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455960" y="2517002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3200" b="1" dirty="0"/>
              <a:t> </a:t>
            </a:r>
            <a:r>
              <a:rPr lang="en" sz="3200" b="1" dirty="0" err="1"/>
              <a:t>Arquitetura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Barlow Semi Condensed"/>
              <a:ea typeface="Barlow Semi Condensed"/>
              <a:cs typeface="Barlow Semi Condensed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Modelo</a:t>
            </a:r>
            <a:r>
              <a:rPr lang="en" dirty="0"/>
              <a:t> de </a:t>
            </a:r>
            <a:r>
              <a:rPr lang="en" dirty="0" err="1"/>
              <a:t>Negócio</a:t>
            </a:r>
            <a:endParaRPr lang="pt-BR" dirty="0" err="1"/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9" name="Google Shape;2739;p51"/>
          <p:cNvGrpSpPr/>
          <p:nvPr/>
        </p:nvGrpSpPr>
        <p:grpSpPr>
          <a:xfrm>
            <a:off x="2043876" y="467002"/>
            <a:ext cx="4814143" cy="3754025"/>
            <a:chOff x="277900" y="420125"/>
            <a:chExt cx="7507684" cy="5391060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1360983" y="1201835"/>
              <a:ext cx="6424601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023475" y="2067369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622322" y="2028065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527763" y="1877450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01A160-9AC9-4666-81E1-D9D7048E3F31}"/>
              </a:ext>
            </a:extLst>
          </p:cNvPr>
          <p:cNvSpPr txBox="1"/>
          <p:nvPr/>
        </p:nvSpPr>
        <p:spPr>
          <a:xfrm>
            <a:off x="2755900" y="169907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2C0A4B94-114F-44EC-BCAD-6281B917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961" y="1131989"/>
            <a:ext cx="4727700" cy="572700"/>
          </a:xfrm>
        </p:spPr>
        <p:txBody>
          <a:bodyPr/>
          <a:lstStyle/>
          <a:p>
            <a:r>
              <a:rPr lang="pt-BR" dirty="0"/>
              <a:t>Desafios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09B7B-A259-4F5E-A909-F216097C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grpSp>
        <p:nvGrpSpPr>
          <p:cNvPr id="432" name="Google Shape;1896;p37">
            <a:extLst>
              <a:ext uri="{FF2B5EF4-FFF2-40B4-BE49-F238E27FC236}">
                <a16:creationId xmlns:a16="http://schemas.microsoft.com/office/drawing/2014/main" id="{AA36ADC1-78A8-44EE-BCEA-51AFF71FE272}"/>
              </a:ext>
            </a:extLst>
          </p:cNvPr>
          <p:cNvGrpSpPr/>
          <p:nvPr/>
        </p:nvGrpSpPr>
        <p:grpSpPr>
          <a:xfrm>
            <a:off x="2289167" y="730580"/>
            <a:ext cx="4430403" cy="3813711"/>
            <a:chOff x="862950" y="-111062"/>
            <a:chExt cx="5862650" cy="5047262"/>
          </a:xfrm>
        </p:grpSpPr>
        <p:sp>
          <p:nvSpPr>
            <p:cNvPr id="223" name="Google Shape;1897;p37">
              <a:extLst>
                <a:ext uri="{FF2B5EF4-FFF2-40B4-BE49-F238E27FC236}">
                  <a16:creationId xmlns:a16="http://schemas.microsoft.com/office/drawing/2014/main" id="{41D0A16A-0AA5-4DF1-AE70-B99C713852C0}"/>
                </a:ext>
              </a:extLst>
            </p:cNvPr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98;p37">
              <a:extLst>
                <a:ext uri="{FF2B5EF4-FFF2-40B4-BE49-F238E27FC236}">
                  <a16:creationId xmlns:a16="http://schemas.microsoft.com/office/drawing/2014/main" id="{B4D04A7E-9DB4-4FC3-A81D-1CFF513BCCC5}"/>
                </a:ext>
              </a:extLst>
            </p:cNvPr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99;p37">
              <a:extLst>
                <a:ext uri="{FF2B5EF4-FFF2-40B4-BE49-F238E27FC236}">
                  <a16:creationId xmlns:a16="http://schemas.microsoft.com/office/drawing/2014/main" id="{223C8F27-BAAC-4E54-A19C-A555361EDB1D}"/>
                </a:ext>
              </a:extLst>
            </p:cNvPr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900;p37">
              <a:extLst>
                <a:ext uri="{FF2B5EF4-FFF2-40B4-BE49-F238E27FC236}">
                  <a16:creationId xmlns:a16="http://schemas.microsoft.com/office/drawing/2014/main" id="{DE17882C-5991-42FA-BF9A-50CF9B025425}"/>
                </a:ext>
              </a:extLst>
            </p:cNvPr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901;p37">
              <a:extLst>
                <a:ext uri="{FF2B5EF4-FFF2-40B4-BE49-F238E27FC236}">
                  <a16:creationId xmlns:a16="http://schemas.microsoft.com/office/drawing/2014/main" id="{464D1141-1A0D-4CBF-BA6E-C10B79FD5AA0}"/>
                </a:ext>
              </a:extLst>
            </p:cNvPr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902;p37">
              <a:extLst>
                <a:ext uri="{FF2B5EF4-FFF2-40B4-BE49-F238E27FC236}">
                  <a16:creationId xmlns:a16="http://schemas.microsoft.com/office/drawing/2014/main" id="{5D4F7A87-1540-49A5-A868-96E426D62900}"/>
                </a:ext>
              </a:extLst>
            </p:cNvPr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903;p37">
              <a:extLst>
                <a:ext uri="{FF2B5EF4-FFF2-40B4-BE49-F238E27FC236}">
                  <a16:creationId xmlns:a16="http://schemas.microsoft.com/office/drawing/2014/main" id="{DA074AD0-4851-4548-8B03-B537F1B76BA0}"/>
                </a:ext>
              </a:extLst>
            </p:cNvPr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904;p37">
              <a:extLst>
                <a:ext uri="{FF2B5EF4-FFF2-40B4-BE49-F238E27FC236}">
                  <a16:creationId xmlns:a16="http://schemas.microsoft.com/office/drawing/2014/main" id="{711D5734-1D27-45FE-B4A3-4B2B04630272}"/>
                </a:ext>
              </a:extLst>
            </p:cNvPr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905;p37">
              <a:extLst>
                <a:ext uri="{FF2B5EF4-FFF2-40B4-BE49-F238E27FC236}">
                  <a16:creationId xmlns:a16="http://schemas.microsoft.com/office/drawing/2014/main" id="{681DDC06-F1B9-4DEA-93BD-94269C8F1111}"/>
                </a:ext>
              </a:extLst>
            </p:cNvPr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906;p37">
              <a:extLst>
                <a:ext uri="{FF2B5EF4-FFF2-40B4-BE49-F238E27FC236}">
                  <a16:creationId xmlns:a16="http://schemas.microsoft.com/office/drawing/2014/main" id="{D431BDD7-6E5F-4A98-B959-F3C0E5B826EF}"/>
                </a:ext>
              </a:extLst>
            </p:cNvPr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907;p37">
              <a:extLst>
                <a:ext uri="{FF2B5EF4-FFF2-40B4-BE49-F238E27FC236}">
                  <a16:creationId xmlns:a16="http://schemas.microsoft.com/office/drawing/2014/main" id="{1E490320-B7D7-4DAD-9829-0E8DD673C351}"/>
                </a:ext>
              </a:extLst>
            </p:cNvPr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908;p37">
              <a:extLst>
                <a:ext uri="{FF2B5EF4-FFF2-40B4-BE49-F238E27FC236}">
                  <a16:creationId xmlns:a16="http://schemas.microsoft.com/office/drawing/2014/main" id="{66B874D4-BC15-4F97-8F6B-96FAC2B30B9F}"/>
                </a:ext>
              </a:extLst>
            </p:cNvPr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909;p37">
              <a:extLst>
                <a:ext uri="{FF2B5EF4-FFF2-40B4-BE49-F238E27FC236}">
                  <a16:creationId xmlns:a16="http://schemas.microsoft.com/office/drawing/2014/main" id="{EC5F62E6-F3C7-4566-831A-1CFE1127E31C}"/>
                </a:ext>
              </a:extLst>
            </p:cNvPr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910;p37">
              <a:extLst>
                <a:ext uri="{FF2B5EF4-FFF2-40B4-BE49-F238E27FC236}">
                  <a16:creationId xmlns:a16="http://schemas.microsoft.com/office/drawing/2014/main" id="{CE03CDFB-25D1-4CFB-AE8D-405F78E710E6}"/>
                </a:ext>
              </a:extLst>
            </p:cNvPr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911;p37">
              <a:extLst>
                <a:ext uri="{FF2B5EF4-FFF2-40B4-BE49-F238E27FC236}">
                  <a16:creationId xmlns:a16="http://schemas.microsoft.com/office/drawing/2014/main" id="{08D860E8-1539-42A5-855C-AB8F3F1109DD}"/>
                </a:ext>
              </a:extLst>
            </p:cNvPr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912;p37">
              <a:extLst>
                <a:ext uri="{FF2B5EF4-FFF2-40B4-BE49-F238E27FC236}">
                  <a16:creationId xmlns:a16="http://schemas.microsoft.com/office/drawing/2014/main" id="{52D1C8D2-B935-418A-957F-AD735FBADAAE}"/>
                </a:ext>
              </a:extLst>
            </p:cNvPr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913;p37">
              <a:extLst>
                <a:ext uri="{FF2B5EF4-FFF2-40B4-BE49-F238E27FC236}">
                  <a16:creationId xmlns:a16="http://schemas.microsoft.com/office/drawing/2014/main" id="{1ADE68AB-545B-4C3E-A4B8-FD8309433AED}"/>
                </a:ext>
              </a:extLst>
            </p:cNvPr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914;p37">
              <a:extLst>
                <a:ext uri="{FF2B5EF4-FFF2-40B4-BE49-F238E27FC236}">
                  <a16:creationId xmlns:a16="http://schemas.microsoft.com/office/drawing/2014/main" id="{83155824-F125-4BEB-9AE8-EFF4027BD73D}"/>
                </a:ext>
              </a:extLst>
            </p:cNvPr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915;p37">
              <a:extLst>
                <a:ext uri="{FF2B5EF4-FFF2-40B4-BE49-F238E27FC236}">
                  <a16:creationId xmlns:a16="http://schemas.microsoft.com/office/drawing/2014/main" id="{57AD6451-A41B-4E55-8054-BDBCE1E1750F}"/>
                </a:ext>
              </a:extLst>
            </p:cNvPr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916;p37">
              <a:extLst>
                <a:ext uri="{FF2B5EF4-FFF2-40B4-BE49-F238E27FC236}">
                  <a16:creationId xmlns:a16="http://schemas.microsoft.com/office/drawing/2014/main" id="{F5C32B06-679F-4DC1-A2F9-A5DA117529B6}"/>
                </a:ext>
              </a:extLst>
            </p:cNvPr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917;p37">
              <a:extLst>
                <a:ext uri="{FF2B5EF4-FFF2-40B4-BE49-F238E27FC236}">
                  <a16:creationId xmlns:a16="http://schemas.microsoft.com/office/drawing/2014/main" id="{6D84DA07-271A-40D8-80EE-7685F458759B}"/>
                </a:ext>
              </a:extLst>
            </p:cNvPr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918;p37">
              <a:extLst>
                <a:ext uri="{FF2B5EF4-FFF2-40B4-BE49-F238E27FC236}">
                  <a16:creationId xmlns:a16="http://schemas.microsoft.com/office/drawing/2014/main" id="{17079DC8-F57B-4D6F-A599-A26D3B2D435E}"/>
                </a:ext>
              </a:extLst>
            </p:cNvPr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919;p37">
              <a:extLst>
                <a:ext uri="{FF2B5EF4-FFF2-40B4-BE49-F238E27FC236}">
                  <a16:creationId xmlns:a16="http://schemas.microsoft.com/office/drawing/2014/main" id="{C2E9C66D-46EF-4ED0-BAFA-66A2FDBDCF9E}"/>
                </a:ext>
              </a:extLst>
            </p:cNvPr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920;p37">
              <a:extLst>
                <a:ext uri="{FF2B5EF4-FFF2-40B4-BE49-F238E27FC236}">
                  <a16:creationId xmlns:a16="http://schemas.microsoft.com/office/drawing/2014/main" id="{D96CDE1A-A37D-4E87-97CD-B1506663E935}"/>
                </a:ext>
              </a:extLst>
            </p:cNvPr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921;p37">
              <a:extLst>
                <a:ext uri="{FF2B5EF4-FFF2-40B4-BE49-F238E27FC236}">
                  <a16:creationId xmlns:a16="http://schemas.microsoft.com/office/drawing/2014/main" id="{113A57D8-82EB-4410-B311-83F69F410A4E}"/>
                </a:ext>
              </a:extLst>
            </p:cNvPr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922;p37">
              <a:extLst>
                <a:ext uri="{FF2B5EF4-FFF2-40B4-BE49-F238E27FC236}">
                  <a16:creationId xmlns:a16="http://schemas.microsoft.com/office/drawing/2014/main" id="{16A16543-0203-4076-A0DA-E986F54AB7FB}"/>
                </a:ext>
              </a:extLst>
            </p:cNvPr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923;p37">
              <a:extLst>
                <a:ext uri="{FF2B5EF4-FFF2-40B4-BE49-F238E27FC236}">
                  <a16:creationId xmlns:a16="http://schemas.microsoft.com/office/drawing/2014/main" id="{46A243A1-2992-4DB4-9C8D-DD736F8D627A}"/>
                </a:ext>
              </a:extLst>
            </p:cNvPr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924;p37">
              <a:extLst>
                <a:ext uri="{FF2B5EF4-FFF2-40B4-BE49-F238E27FC236}">
                  <a16:creationId xmlns:a16="http://schemas.microsoft.com/office/drawing/2014/main" id="{58FBA785-4F74-4D1A-A70F-0A3ECC6E0C5C}"/>
                </a:ext>
              </a:extLst>
            </p:cNvPr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925;p37">
              <a:extLst>
                <a:ext uri="{FF2B5EF4-FFF2-40B4-BE49-F238E27FC236}">
                  <a16:creationId xmlns:a16="http://schemas.microsoft.com/office/drawing/2014/main" id="{FB15F516-AB47-4A37-8603-A09D873C14A7}"/>
                </a:ext>
              </a:extLst>
            </p:cNvPr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926;p37">
              <a:extLst>
                <a:ext uri="{FF2B5EF4-FFF2-40B4-BE49-F238E27FC236}">
                  <a16:creationId xmlns:a16="http://schemas.microsoft.com/office/drawing/2014/main" id="{8D7EC040-DFFB-4D00-93C1-3DB8E03241DF}"/>
                </a:ext>
              </a:extLst>
            </p:cNvPr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927;p37">
              <a:extLst>
                <a:ext uri="{FF2B5EF4-FFF2-40B4-BE49-F238E27FC236}">
                  <a16:creationId xmlns:a16="http://schemas.microsoft.com/office/drawing/2014/main" id="{00C46DC2-D44A-41DC-AA5D-814E38044430}"/>
                </a:ext>
              </a:extLst>
            </p:cNvPr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928;p37">
              <a:extLst>
                <a:ext uri="{FF2B5EF4-FFF2-40B4-BE49-F238E27FC236}">
                  <a16:creationId xmlns:a16="http://schemas.microsoft.com/office/drawing/2014/main" id="{015C89F6-1C74-4438-8759-612B4DFD9196}"/>
                </a:ext>
              </a:extLst>
            </p:cNvPr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929;p37">
              <a:extLst>
                <a:ext uri="{FF2B5EF4-FFF2-40B4-BE49-F238E27FC236}">
                  <a16:creationId xmlns:a16="http://schemas.microsoft.com/office/drawing/2014/main" id="{CB449827-FC04-408E-A682-A513E3BDCEBC}"/>
                </a:ext>
              </a:extLst>
            </p:cNvPr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930;p37">
              <a:extLst>
                <a:ext uri="{FF2B5EF4-FFF2-40B4-BE49-F238E27FC236}">
                  <a16:creationId xmlns:a16="http://schemas.microsoft.com/office/drawing/2014/main" id="{E085BF3D-5184-48E6-AF0D-7B95E45C6496}"/>
                </a:ext>
              </a:extLst>
            </p:cNvPr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931;p37">
              <a:extLst>
                <a:ext uri="{FF2B5EF4-FFF2-40B4-BE49-F238E27FC236}">
                  <a16:creationId xmlns:a16="http://schemas.microsoft.com/office/drawing/2014/main" id="{3AEE3784-7FEA-4F68-ADFF-796A42ACA413}"/>
                </a:ext>
              </a:extLst>
            </p:cNvPr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932;p37">
              <a:extLst>
                <a:ext uri="{FF2B5EF4-FFF2-40B4-BE49-F238E27FC236}">
                  <a16:creationId xmlns:a16="http://schemas.microsoft.com/office/drawing/2014/main" id="{5D81C3AB-A1AD-4908-B893-A80469753E26}"/>
                </a:ext>
              </a:extLst>
            </p:cNvPr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933;p37">
              <a:extLst>
                <a:ext uri="{FF2B5EF4-FFF2-40B4-BE49-F238E27FC236}">
                  <a16:creationId xmlns:a16="http://schemas.microsoft.com/office/drawing/2014/main" id="{59794A14-AC22-4D06-A798-D5DE9AAA0AC2}"/>
                </a:ext>
              </a:extLst>
            </p:cNvPr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934;p37">
              <a:extLst>
                <a:ext uri="{FF2B5EF4-FFF2-40B4-BE49-F238E27FC236}">
                  <a16:creationId xmlns:a16="http://schemas.microsoft.com/office/drawing/2014/main" id="{6F82D845-E79A-424B-8933-3CD946D65681}"/>
                </a:ext>
              </a:extLst>
            </p:cNvPr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935;p37">
              <a:extLst>
                <a:ext uri="{FF2B5EF4-FFF2-40B4-BE49-F238E27FC236}">
                  <a16:creationId xmlns:a16="http://schemas.microsoft.com/office/drawing/2014/main" id="{7AD7581E-84CA-4823-B2AA-9E546140C9AE}"/>
                </a:ext>
              </a:extLst>
            </p:cNvPr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936;p37">
              <a:extLst>
                <a:ext uri="{FF2B5EF4-FFF2-40B4-BE49-F238E27FC236}">
                  <a16:creationId xmlns:a16="http://schemas.microsoft.com/office/drawing/2014/main" id="{40C95F98-721F-41D1-87D7-EC9325DD3ECA}"/>
                </a:ext>
              </a:extLst>
            </p:cNvPr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937;p37">
              <a:extLst>
                <a:ext uri="{FF2B5EF4-FFF2-40B4-BE49-F238E27FC236}">
                  <a16:creationId xmlns:a16="http://schemas.microsoft.com/office/drawing/2014/main" id="{27F03D24-2622-4890-A30F-2063C7019C76}"/>
                </a:ext>
              </a:extLst>
            </p:cNvPr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938;p37">
              <a:extLst>
                <a:ext uri="{FF2B5EF4-FFF2-40B4-BE49-F238E27FC236}">
                  <a16:creationId xmlns:a16="http://schemas.microsoft.com/office/drawing/2014/main" id="{B69835DC-D1AB-4371-A431-AF602222AD1C}"/>
                </a:ext>
              </a:extLst>
            </p:cNvPr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939;p37">
              <a:extLst>
                <a:ext uri="{FF2B5EF4-FFF2-40B4-BE49-F238E27FC236}">
                  <a16:creationId xmlns:a16="http://schemas.microsoft.com/office/drawing/2014/main" id="{4F8BAE5C-E8B6-4127-A3CF-4A4EFC4158BD}"/>
                </a:ext>
              </a:extLst>
            </p:cNvPr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940;p37">
              <a:extLst>
                <a:ext uri="{FF2B5EF4-FFF2-40B4-BE49-F238E27FC236}">
                  <a16:creationId xmlns:a16="http://schemas.microsoft.com/office/drawing/2014/main" id="{8A3E1D82-9E64-4B1D-B3EB-7EB0C3E7CE0D}"/>
                </a:ext>
              </a:extLst>
            </p:cNvPr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941;p37">
              <a:extLst>
                <a:ext uri="{FF2B5EF4-FFF2-40B4-BE49-F238E27FC236}">
                  <a16:creationId xmlns:a16="http://schemas.microsoft.com/office/drawing/2014/main" id="{61E885D6-F584-4B22-8103-9B144CD76203}"/>
                </a:ext>
              </a:extLst>
            </p:cNvPr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942;p37">
              <a:extLst>
                <a:ext uri="{FF2B5EF4-FFF2-40B4-BE49-F238E27FC236}">
                  <a16:creationId xmlns:a16="http://schemas.microsoft.com/office/drawing/2014/main" id="{CE19D6FC-EFD0-4286-875A-872E755C3B96}"/>
                </a:ext>
              </a:extLst>
            </p:cNvPr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943;p37">
              <a:extLst>
                <a:ext uri="{FF2B5EF4-FFF2-40B4-BE49-F238E27FC236}">
                  <a16:creationId xmlns:a16="http://schemas.microsoft.com/office/drawing/2014/main" id="{D0A6E376-FBC0-4525-A0C0-93725FEF8C6F}"/>
                </a:ext>
              </a:extLst>
            </p:cNvPr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944;p37">
              <a:extLst>
                <a:ext uri="{FF2B5EF4-FFF2-40B4-BE49-F238E27FC236}">
                  <a16:creationId xmlns:a16="http://schemas.microsoft.com/office/drawing/2014/main" id="{AF376BDA-E578-48F0-86AC-E333D5F07BC8}"/>
                </a:ext>
              </a:extLst>
            </p:cNvPr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945;p37">
              <a:extLst>
                <a:ext uri="{FF2B5EF4-FFF2-40B4-BE49-F238E27FC236}">
                  <a16:creationId xmlns:a16="http://schemas.microsoft.com/office/drawing/2014/main" id="{D160B708-2D67-453E-9D30-BF3651DE737D}"/>
                </a:ext>
              </a:extLst>
            </p:cNvPr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946;p37">
              <a:extLst>
                <a:ext uri="{FF2B5EF4-FFF2-40B4-BE49-F238E27FC236}">
                  <a16:creationId xmlns:a16="http://schemas.microsoft.com/office/drawing/2014/main" id="{CDBFC67C-798D-4D30-B81B-B5741476F59C}"/>
                </a:ext>
              </a:extLst>
            </p:cNvPr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947;p37">
              <a:extLst>
                <a:ext uri="{FF2B5EF4-FFF2-40B4-BE49-F238E27FC236}">
                  <a16:creationId xmlns:a16="http://schemas.microsoft.com/office/drawing/2014/main" id="{185EB7E0-61D6-4E64-8B23-568B3862DB15}"/>
                </a:ext>
              </a:extLst>
            </p:cNvPr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948;p37">
              <a:extLst>
                <a:ext uri="{FF2B5EF4-FFF2-40B4-BE49-F238E27FC236}">
                  <a16:creationId xmlns:a16="http://schemas.microsoft.com/office/drawing/2014/main" id="{F704113F-21F9-4123-902B-2D778191A460}"/>
                </a:ext>
              </a:extLst>
            </p:cNvPr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949;p37">
              <a:extLst>
                <a:ext uri="{FF2B5EF4-FFF2-40B4-BE49-F238E27FC236}">
                  <a16:creationId xmlns:a16="http://schemas.microsoft.com/office/drawing/2014/main" id="{2767CB68-4BE3-4860-8A5B-57E65D937D16}"/>
                </a:ext>
              </a:extLst>
            </p:cNvPr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950;p37">
              <a:extLst>
                <a:ext uri="{FF2B5EF4-FFF2-40B4-BE49-F238E27FC236}">
                  <a16:creationId xmlns:a16="http://schemas.microsoft.com/office/drawing/2014/main" id="{E815D92A-C03D-45F3-902F-54ADE7306470}"/>
                </a:ext>
              </a:extLst>
            </p:cNvPr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951;p37">
              <a:extLst>
                <a:ext uri="{FF2B5EF4-FFF2-40B4-BE49-F238E27FC236}">
                  <a16:creationId xmlns:a16="http://schemas.microsoft.com/office/drawing/2014/main" id="{C12D1309-91BE-4ED4-8153-1370A2019D30}"/>
                </a:ext>
              </a:extLst>
            </p:cNvPr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952;p37">
              <a:extLst>
                <a:ext uri="{FF2B5EF4-FFF2-40B4-BE49-F238E27FC236}">
                  <a16:creationId xmlns:a16="http://schemas.microsoft.com/office/drawing/2014/main" id="{08D47B2A-CC0F-4A30-9FF8-FA4567D1D8C4}"/>
                </a:ext>
              </a:extLst>
            </p:cNvPr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953;p37">
              <a:extLst>
                <a:ext uri="{FF2B5EF4-FFF2-40B4-BE49-F238E27FC236}">
                  <a16:creationId xmlns:a16="http://schemas.microsoft.com/office/drawing/2014/main" id="{E9AE4EAA-342E-45A9-8FFE-9802FB6E3D24}"/>
                </a:ext>
              </a:extLst>
            </p:cNvPr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954;p37">
              <a:extLst>
                <a:ext uri="{FF2B5EF4-FFF2-40B4-BE49-F238E27FC236}">
                  <a16:creationId xmlns:a16="http://schemas.microsoft.com/office/drawing/2014/main" id="{88776FDC-B79B-46C5-95B1-C0A8AD2494B3}"/>
                </a:ext>
              </a:extLst>
            </p:cNvPr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955;p37">
              <a:extLst>
                <a:ext uri="{FF2B5EF4-FFF2-40B4-BE49-F238E27FC236}">
                  <a16:creationId xmlns:a16="http://schemas.microsoft.com/office/drawing/2014/main" id="{9C302FCF-6A8F-41FE-9203-0D35A1DC1FD1}"/>
                </a:ext>
              </a:extLst>
            </p:cNvPr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956;p37">
              <a:extLst>
                <a:ext uri="{FF2B5EF4-FFF2-40B4-BE49-F238E27FC236}">
                  <a16:creationId xmlns:a16="http://schemas.microsoft.com/office/drawing/2014/main" id="{E9B712C4-1620-4A95-96F8-781E48FA768B}"/>
                </a:ext>
              </a:extLst>
            </p:cNvPr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957;p37">
              <a:extLst>
                <a:ext uri="{FF2B5EF4-FFF2-40B4-BE49-F238E27FC236}">
                  <a16:creationId xmlns:a16="http://schemas.microsoft.com/office/drawing/2014/main" id="{B6A01F52-EC8E-4524-B9AE-15A0AE468906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958;p37">
              <a:extLst>
                <a:ext uri="{FF2B5EF4-FFF2-40B4-BE49-F238E27FC236}">
                  <a16:creationId xmlns:a16="http://schemas.microsoft.com/office/drawing/2014/main" id="{53325911-65E5-439C-8EAC-294BB6C2F863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959;p37">
              <a:extLst>
                <a:ext uri="{FF2B5EF4-FFF2-40B4-BE49-F238E27FC236}">
                  <a16:creationId xmlns:a16="http://schemas.microsoft.com/office/drawing/2014/main" id="{18BC6115-62E2-4865-A163-0C01E59EEB17}"/>
                </a:ext>
              </a:extLst>
            </p:cNvPr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960;p37">
              <a:extLst>
                <a:ext uri="{FF2B5EF4-FFF2-40B4-BE49-F238E27FC236}">
                  <a16:creationId xmlns:a16="http://schemas.microsoft.com/office/drawing/2014/main" id="{B6B5C60F-E49F-483D-A848-EBC4793F02E5}"/>
                </a:ext>
              </a:extLst>
            </p:cNvPr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961;p37">
              <a:extLst>
                <a:ext uri="{FF2B5EF4-FFF2-40B4-BE49-F238E27FC236}">
                  <a16:creationId xmlns:a16="http://schemas.microsoft.com/office/drawing/2014/main" id="{5F90EBA9-632A-41DE-933F-3E1BCE2A351B}"/>
                </a:ext>
              </a:extLst>
            </p:cNvPr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962;p37">
              <a:extLst>
                <a:ext uri="{FF2B5EF4-FFF2-40B4-BE49-F238E27FC236}">
                  <a16:creationId xmlns:a16="http://schemas.microsoft.com/office/drawing/2014/main" id="{62A0E423-DE08-4B77-A4DF-A29B1D1D0075}"/>
                </a:ext>
              </a:extLst>
            </p:cNvPr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963;p37">
              <a:extLst>
                <a:ext uri="{FF2B5EF4-FFF2-40B4-BE49-F238E27FC236}">
                  <a16:creationId xmlns:a16="http://schemas.microsoft.com/office/drawing/2014/main" id="{1201F976-9F1E-4685-BFB8-9F086F8A0641}"/>
                </a:ext>
              </a:extLst>
            </p:cNvPr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964;p37">
              <a:extLst>
                <a:ext uri="{FF2B5EF4-FFF2-40B4-BE49-F238E27FC236}">
                  <a16:creationId xmlns:a16="http://schemas.microsoft.com/office/drawing/2014/main" id="{FC9C5812-1AC5-42F1-AE05-5F6E1D9C61AB}"/>
                </a:ext>
              </a:extLst>
            </p:cNvPr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965;p37">
              <a:extLst>
                <a:ext uri="{FF2B5EF4-FFF2-40B4-BE49-F238E27FC236}">
                  <a16:creationId xmlns:a16="http://schemas.microsoft.com/office/drawing/2014/main" id="{715B5747-F37B-4D29-88E7-67DF815551D6}"/>
                </a:ext>
              </a:extLst>
            </p:cNvPr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966;p37">
              <a:extLst>
                <a:ext uri="{FF2B5EF4-FFF2-40B4-BE49-F238E27FC236}">
                  <a16:creationId xmlns:a16="http://schemas.microsoft.com/office/drawing/2014/main" id="{D5D032CE-912E-40B3-89E2-40FD9882BE37}"/>
                </a:ext>
              </a:extLst>
            </p:cNvPr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967;p37">
              <a:extLst>
                <a:ext uri="{FF2B5EF4-FFF2-40B4-BE49-F238E27FC236}">
                  <a16:creationId xmlns:a16="http://schemas.microsoft.com/office/drawing/2014/main" id="{CE2AC5E8-1C18-4514-BBE0-EDFF87410165}"/>
                </a:ext>
              </a:extLst>
            </p:cNvPr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968;p37">
              <a:extLst>
                <a:ext uri="{FF2B5EF4-FFF2-40B4-BE49-F238E27FC236}">
                  <a16:creationId xmlns:a16="http://schemas.microsoft.com/office/drawing/2014/main" id="{83524252-82AA-4DA4-8926-7133475BFA3A}"/>
                </a:ext>
              </a:extLst>
            </p:cNvPr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969;p37">
              <a:extLst>
                <a:ext uri="{FF2B5EF4-FFF2-40B4-BE49-F238E27FC236}">
                  <a16:creationId xmlns:a16="http://schemas.microsoft.com/office/drawing/2014/main" id="{095EBF7F-C4BA-4857-ABC1-E36C86BE11CE}"/>
                </a:ext>
              </a:extLst>
            </p:cNvPr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970;p37">
              <a:extLst>
                <a:ext uri="{FF2B5EF4-FFF2-40B4-BE49-F238E27FC236}">
                  <a16:creationId xmlns:a16="http://schemas.microsoft.com/office/drawing/2014/main" id="{A204C9B6-6794-4C6E-8C01-C3C4B85C2AD4}"/>
                </a:ext>
              </a:extLst>
            </p:cNvPr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971;p37">
              <a:extLst>
                <a:ext uri="{FF2B5EF4-FFF2-40B4-BE49-F238E27FC236}">
                  <a16:creationId xmlns:a16="http://schemas.microsoft.com/office/drawing/2014/main" id="{CA3E1EA5-FA84-4A6A-B3FF-F5C6E4E1DCC8}"/>
                </a:ext>
              </a:extLst>
            </p:cNvPr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972;p37">
              <a:extLst>
                <a:ext uri="{FF2B5EF4-FFF2-40B4-BE49-F238E27FC236}">
                  <a16:creationId xmlns:a16="http://schemas.microsoft.com/office/drawing/2014/main" id="{FD68AF52-7686-4BFD-AAA8-49B366F34AD8}"/>
                </a:ext>
              </a:extLst>
            </p:cNvPr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973;p37">
              <a:extLst>
                <a:ext uri="{FF2B5EF4-FFF2-40B4-BE49-F238E27FC236}">
                  <a16:creationId xmlns:a16="http://schemas.microsoft.com/office/drawing/2014/main" id="{13D1D4B5-DB18-4FCE-BF58-5BEAC15B216E}"/>
                </a:ext>
              </a:extLst>
            </p:cNvPr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974;p37">
              <a:extLst>
                <a:ext uri="{FF2B5EF4-FFF2-40B4-BE49-F238E27FC236}">
                  <a16:creationId xmlns:a16="http://schemas.microsoft.com/office/drawing/2014/main" id="{BDE12F3A-387B-4414-BA02-33493551436E}"/>
                </a:ext>
              </a:extLst>
            </p:cNvPr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975;p37">
              <a:extLst>
                <a:ext uri="{FF2B5EF4-FFF2-40B4-BE49-F238E27FC236}">
                  <a16:creationId xmlns:a16="http://schemas.microsoft.com/office/drawing/2014/main" id="{6604405F-C5F2-4E9D-A4C3-B9CED549C0BC}"/>
                </a:ext>
              </a:extLst>
            </p:cNvPr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976;p37">
              <a:extLst>
                <a:ext uri="{FF2B5EF4-FFF2-40B4-BE49-F238E27FC236}">
                  <a16:creationId xmlns:a16="http://schemas.microsoft.com/office/drawing/2014/main" id="{68223231-F548-4097-9850-54B719357A91}"/>
                </a:ext>
              </a:extLst>
            </p:cNvPr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977;p37">
              <a:extLst>
                <a:ext uri="{FF2B5EF4-FFF2-40B4-BE49-F238E27FC236}">
                  <a16:creationId xmlns:a16="http://schemas.microsoft.com/office/drawing/2014/main" id="{7AD07199-068D-43C4-A15A-2AA9D4A2156D}"/>
                </a:ext>
              </a:extLst>
            </p:cNvPr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978;p37">
              <a:extLst>
                <a:ext uri="{FF2B5EF4-FFF2-40B4-BE49-F238E27FC236}">
                  <a16:creationId xmlns:a16="http://schemas.microsoft.com/office/drawing/2014/main" id="{9F69AC83-8834-4853-9460-ADB03A99D2B6}"/>
                </a:ext>
              </a:extLst>
            </p:cNvPr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979;p37">
              <a:extLst>
                <a:ext uri="{FF2B5EF4-FFF2-40B4-BE49-F238E27FC236}">
                  <a16:creationId xmlns:a16="http://schemas.microsoft.com/office/drawing/2014/main" id="{50618804-1E89-4443-A400-218903AA8206}"/>
                </a:ext>
              </a:extLst>
            </p:cNvPr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980;p37">
              <a:extLst>
                <a:ext uri="{FF2B5EF4-FFF2-40B4-BE49-F238E27FC236}">
                  <a16:creationId xmlns:a16="http://schemas.microsoft.com/office/drawing/2014/main" id="{3F998DBC-8752-4608-8B82-091F5A964005}"/>
                </a:ext>
              </a:extLst>
            </p:cNvPr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981;p37">
              <a:extLst>
                <a:ext uri="{FF2B5EF4-FFF2-40B4-BE49-F238E27FC236}">
                  <a16:creationId xmlns:a16="http://schemas.microsoft.com/office/drawing/2014/main" id="{B074E9EA-EDCC-4B5B-9C0E-5AD0F05EA524}"/>
                </a:ext>
              </a:extLst>
            </p:cNvPr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986;p37">
              <a:extLst>
                <a:ext uri="{FF2B5EF4-FFF2-40B4-BE49-F238E27FC236}">
                  <a16:creationId xmlns:a16="http://schemas.microsoft.com/office/drawing/2014/main" id="{6E070002-C69B-4C12-9C5C-4D1CCDBFFE32}"/>
                </a:ext>
              </a:extLst>
            </p:cNvPr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987;p37">
              <a:extLst>
                <a:ext uri="{FF2B5EF4-FFF2-40B4-BE49-F238E27FC236}">
                  <a16:creationId xmlns:a16="http://schemas.microsoft.com/office/drawing/2014/main" id="{04C75191-BC00-45BF-ABEA-490B8AE9B7E8}"/>
                </a:ext>
              </a:extLst>
            </p:cNvPr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988;p37">
              <a:extLst>
                <a:ext uri="{FF2B5EF4-FFF2-40B4-BE49-F238E27FC236}">
                  <a16:creationId xmlns:a16="http://schemas.microsoft.com/office/drawing/2014/main" id="{11BA4BBD-D8D7-43FE-BA87-07B3E202B54D}"/>
                </a:ext>
              </a:extLst>
            </p:cNvPr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989;p37">
              <a:extLst>
                <a:ext uri="{FF2B5EF4-FFF2-40B4-BE49-F238E27FC236}">
                  <a16:creationId xmlns:a16="http://schemas.microsoft.com/office/drawing/2014/main" id="{8E217F78-2A31-4CC8-8B99-0523C308824F}"/>
                </a:ext>
              </a:extLst>
            </p:cNvPr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990;p37">
              <a:extLst>
                <a:ext uri="{FF2B5EF4-FFF2-40B4-BE49-F238E27FC236}">
                  <a16:creationId xmlns:a16="http://schemas.microsoft.com/office/drawing/2014/main" id="{02EA950D-A6DB-4726-8EAB-9C3AE86E5442}"/>
                </a:ext>
              </a:extLst>
            </p:cNvPr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991;p37">
              <a:extLst>
                <a:ext uri="{FF2B5EF4-FFF2-40B4-BE49-F238E27FC236}">
                  <a16:creationId xmlns:a16="http://schemas.microsoft.com/office/drawing/2014/main" id="{44FB9A1B-9971-4144-8A70-F59055F2550A}"/>
                </a:ext>
              </a:extLst>
            </p:cNvPr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992;p37">
              <a:extLst>
                <a:ext uri="{FF2B5EF4-FFF2-40B4-BE49-F238E27FC236}">
                  <a16:creationId xmlns:a16="http://schemas.microsoft.com/office/drawing/2014/main" id="{9B379152-54C3-4BFE-AF63-9A5247049C5D}"/>
                </a:ext>
              </a:extLst>
            </p:cNvPr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993;p37">
              <a:extLst>
                <a:ext uri="{FF2B5EF4-FFF2-40B4-BE49-F238E27FC236}">
                  <a16:creationId xmlns:a16="http://schemas.microsoft.com/office/drawing/2014/main" id="{8496CCD3-60ED-40D5-8FC1-B2B3D631B7D0}"/>
                </a:ext>
              </a:extLst>
            </p:cNvPr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994;p37">
              <a:extLst>
                <a:ext uri="{FF2B5EF4-FFF2-40B4-BE49-F238E27FC236}">
                  <a16:creationId xmlns:a16="http://schemas.microsoft.com/office/drawing/2014/main" id="{00D00587-6B86-4D79-8CAD-E299A2F19E6F}"/>
                </a:ext>
              </a:extLst>
            </p:cNvPr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995;p37">
              <a:extLst>
                <a:ext uri="{FF2B5EF4-FFF2-40B4-BE49-F238E27FC236}">
                  <a16:creationId xmlns:a16="http://schemas.microsoft.com/office/drawing/2014/main" id="{6985394A-518D-4302-9AAF-0AD8350A1E48}"/>
                </a:ext>
              </a:extLst>
            </p:cNvPr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996;p37">
              <a:extLst>
                <a:ext uri="{FF2B5EF4-FFF2-40B4-BE49-F238E27FC236}">
                  <a16:creationId xmlns:a16="http://schemas.microsoft.com/office/drawing/2014/main" id="{E55E5959-EF87-459E-85A4-5F6140441A84}"/>
                </a:ext>
              </a:extLst>
            </p:cNvPr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997;p37">
              <a:extLst>
                <a:ext uri="{FF2B5EF4-FFF2-40B4-BE49-F238E27FC236}">
                  <a16:creationId xmlns:a16="http://schemas.microsoft.com/office/drawing/2014/main" id="{74C66F26-6287-4A52-AB17-828C68BDCAEE}"/>
                </a:ext>
              </a:extLst>
            </p:cNvPr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998;p37">
              <a:extLst>
                <a:ext uri="{FF2B5EF4-FFF2-40B4-BE49-F238E27FC236}">
                  <a16:creationId xmlns:a16="http://schemas.microsoft.com/office/drawing/2014/main" id="{84D5C9AE-F366-4EDB-8E7B-6F86C63BCEC8}"/>
                </a:ext>
              </a:extLst>
            </p:cNvPr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999;p37">
              <a:extLst>
                <a:ext uri="{FF2B5EF4-FFF2-40B4-BE49-F238E27FC236}">
                  <a16:creationId xmlns:a16="http://schemas.microsoft.com/office/drawing/2014/main" id="{62C59573-2CE1-44F0-B5A9-76FE21797CEB}"/>
                </a:ext>
              </a:extLst>
            </p:cNvPr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000;p37">
              <a:extLst>
                <a:ext uri="{FF2B5EF4-FFF2-40B4-BE49-F238E27FC236}">
                  <a16:creationId xmlns:a16="http://schemas.microsoft.com/office/drawing/2014/main" id="{CAF67919-F859-4F8A-BE37-8525B3AACD4E}"/>
                </a:ext>
              </a:extLst>
            </p:cNvPr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001;p37">
              <a:extLst>
                <a:ext uri="{FF2B5EF4-FFF2-40B4-BE49-F238E27FC236}">
                  <a16:creationId xmlns:a16="http://schemas.microsoft.com/office/drawing/2014/main" id="{837E139D-1386-4A07-AACA-63984EC62418}"/>
                </a:ext>
              </a:extLst>
            </p:cNvPr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002;p37">
              <a:extLst>
                <a:ext uri="{FF2B5EF4-FFF2-40B4-BE49-F238E27FC236}">
                  <a16:creationId xmlns:a16="http://schemas.microsoft.com/office/drawing/2014/main" id="{725C211E-4642-49C1-BF7C-DB3EC78EB592}"/>
                </a:ext>
              </a:extLst>
            </p:cNvPr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003;p37">
              <a:extLst>
                <a:ext uri="{FF2B5EF4-FFF2-40B4-BE49-F238E27FC236}">
                  <a16:creationId xmlns:a16="http://schemas.microsoft.com/office/drawing/2014/main" id="{FC486636-E031-458D-9C83-BAF77CD082B0}"/>
                </a:ext>
              </a:extLst>
            </p:cNvPr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004;p37">
              <a:extLst>
                <a:ext uri="{FF2B5EF4-FFF2-40B4-BE49-F238E27FC236}">
                  <a16:creationId xmlns:a16="http://schemas.microsoft.com/office/drawing/2014/main" id="{F1A0D96F-D75F-4FE8-AF4B-81E7830D3739}"/>
                </a:ext>
              </a:extLst>
            </p:cNvPr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005;p37">
              <a:extLst>
                <a:ext uri="{FF2B5EF4-FFF2-40B4-BE49-F238E27FC236}">
                  <a16:creationId xmlns:a16="http://schemas.microsoft.com/office/drawing/2014/main" id="{661A4B26-8347-4D5F-9D72-E3455061B866}"/>
                </a:ext>
              </a:extLst>
            </p:cNvPr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006;p37">
              <a:extLst>
                <a:ext uri="{FF2B5EF4-FFF2-40B4-BE49-F238E27FC236}">
                  <a16:creationId xmlns:a16="http://schemas.microsoft.com/office/drawing/2014/main" id="{89D548E7-1BF9-4C5F-884D-6C0091CD6C9E}"/>
                </a:ext>
              </a:extLst>
            </p:cNvPr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007;p37">
              <a:extLst>
                <a:ext uri="{FF2B5EF4-FFF2-40B4-BE49-F238E27FC236}">
                  <a16:creationId xmlns:a16="http://schemas.microsoft.com/office/drawing/2014/main" id="{B7F484B3-1E8B-46D7-8A38-10D8475AF1CD}"/>
                </a:ext>
              </a:extLst>
            </p:cNvPr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008;p37">
              <a:extLst>
                <a:ext uri="{FF2B5EF4-FFF2-40B4-BE49-F238E27FC236}">
                  <a16:creationId xmlns:a16="http://schemas.microsoft.com/office/drawing/2014/main" id="{11653FC2-5B18-42F0-9B69-DFEE7C05CB16}"/>
                </a:ext>
              </a:extLst>
            </p:cNvPr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009;p37">
              <a:extLst>
                <a:ext uri="{FF2B5EF4-FFF2-40B4-BE49-F238E27FC236}">
                  <a16:creationId xmlns:a16="http://schemas.microsoft.com/office/drawing/2014/main" id="{4EB83336-B639-4223-BCA1-004B5EFC37EC}"/>
                </a:ext>
              </a:extLst>
            </p:cNvPr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010;p37">
              <a:extLst>
                <a:ext uri="{FF2B5EF4-FFF2-40B4-BE49-F238E27FC236}">
                  <a16:creationId xmlns:a16="http://schemas.microsoft.com/office/drawing/2014/main" id="{B0D7177A-B02D-4124-AE9F-24B8112F0BDC}"/>
                </a:ext>
              </a:extLst>
            </p:cNvPr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011;p37">
              <a:extLst>
                <a:ext uri="{FF2B5EF4-FFF2-40B4-BE49-F238E27FC236}">
                  <a16:creationId xmlns:a16="http://schemas.microsoft.com/office/drawing/2014/main" id="{99417C01-8123-436D-84BD-D45057456544}"/>
                </a:ext>
              </a:extLst>
            </p:cNvPr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012;p37">
              <a:extLst>
                <a:ext uri="{FF2B5EF4-FFF2-40B4-BE49-F238E27FC236}">
                  <a16:creationId xmlns:a16="http://schemas.microsoft.com/office/drawing/2014/main" id="{49593263-66C8-4D0E-BD14-0340748E79F9}"/>
                </a:ext>
              </a:extLst>
            </p:cNvPr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013;p37">
              <a:extLst>
                <a:ext uri="{FF2B5EF4-FFF2-40B4-BE49-F238E27FC236}">
                  <a16:creationId xmlns:a16="http://schemas.microsoft.com/office/drawing/2014/main" id="{2039FDA8-FD21-43CA-8CFB-433A769C8E68}"/>
                </a:ext>
              </a:extLst>
            </p:cNvPr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014;p37">
              <a:extLst>
                <a:ext uri="{FF2B5EF4-FFF2-40B4-BE49-F238E27FC236}">
                  <a16:creationId xmlns:a16="http://schemas.microsoft.com/office/drawing/2014/main" id="{8086B906-0138-45FB-9EAB-917F0EC6C6B0}"/>
                </a:ext>
              </a:extLst>
            </p:cNvPr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015;p37">
              <a:extLst>
                <a:ext uri="{FF2B5EF4-FFF2-40B4-BE49-F238E27FC236}">
                  <a16:creationId xmlns:a16="http://schemas.microsoft.com/office/drawing/2014/main" id="{F71167A1-71E5-4E07-8CF5-B51EBAB57B65}"/>
                </a:ext>
              </a:extLst>
            </p:cNvPr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016;p37">
              <a:extLst>
                <a:ext uri="{FF2B5EF4-FFF2-40B4-BE49-F238E27FC236}">
                  <a16:creationId xmlns:a16="http://schemas.microsoft.com/office/drawing/2014/main" id="{0AB49365-E9BE-4FD6-A30F-B4818443B492}"/>
                </a:ext>
              </a:extLst>
            </p:cNvPr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017;p37">
              <a:extLst>
                <a:ext uri="{FF2B5EF4-FFF2-40B4-BE49-F238E27FC236}">
                  <a16:creationId xmlns:a16="http://schemas.microsoft.com/office/drawing/2014/main" id="{7E5078F5-4139-47DF-92F6-644DBC4D7C8D}"/>
                </a:ext>
              </a:extLst>
            </p:cNvPr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018;p37">
              <a:extLst>
                <a:ext uri="{FF2B5EF4-FFF2-40B4-BE49-F238E27FC236}">
                  <a16:creationId xmlns:a16="http://schemas.microsoft.com/office/drawing/2014/main" id="{F8F8E02E-8B5F-46A8-914A-44E0CF3B79FD}"/>
                </a:ext>
              </a:extLst>
            </p:cNvPr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019;p37">
              <a:extLst>
                <a:ext uri="{FF2B5EF4-FFF2-40B4-BE49-F238E27FC236}">
                  <a16:creationId xmlns:a16="http://schemas.microsoft.com/office/drawing/2014/main" id="{9C260342-09B5-447D-AD32-CAE534AAD04B}"/>
                </a:ext>
              </a:extLst>
            </p:cNvPr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020;p37">
              <a:extLst>
                <a:ext uri="{FF2B5EF4-FFF2-40B4-BE49-F238E27FC236}">
                  <a16:creationId xmlns:a16="http://schemas.microsoft.com/office/drawing/2014/main" id="{13EF1967-45C0-4187-8408-0FC6D5525CBE}"/>
                </a:ext>
              </a:extLst>
            </p:cNvPr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021;p37">
              <a:extLst>
                <a:ext uri="{FF2B5EF4-FFF2-40B4-BE49-F238E27FC236}">
                  <a16:creationId xmlns:a16="http://schemas.microsoft.com/office/drawing/2014/main" id="{B35AC977-A0D5-4332-8A35-5EB7BA4A0784}"/>
                </a:ext>
              </a:extLst>
            </p:cNvPr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022;p37">
              <a:extLst>
                <a:ext uri="{FF2B5EF4-FFF2-40B4-BE49-F238E27FC236}">
                  <a16:creationId xmlns:a16="http://schemas.microsoft.com/office/drawing/2014/main" id="{ED48BD4E-9050-4A95-85AD-2754A2C9CC7B}"/>
                </a:ext>
              </a:extLst>
            </p:cNvPr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023;p37">
              <a:extLst>
                <a:ext uri="{FF2B5EF4-FFF2-40B4-BE49-F238E27FC236}">
                  <a16:creationId xmlns:a16="http://schemas.microsoft.com/office/drawing/2014/main" id="{B6386A1D-5292-4829-9896-7E1D6DF00553}"/>
                </a:ext>
              </a:extLst>
            </p:cNvPr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024;p37">
              <a:extLst>
                <a:ext uri="{FF2B5EF4-FFF2-40B4-BE49-F238E27FC236}">
                  <a16:creationId xmlns:a16="http://schemas.microsoft.com/office/drawing/2014/main" id="{EBC88E14-343B-44B8-BC4A-B96B63710E83}"/>
                </a:ext>
              </a:extLst>
            </p:cNvPr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025;p37">
              <a:extLst>
                <a:ext uri="{FF2B5EF4-FFF2-40B4-BE49-F238E27FC236}">
                  <a16:creationId xmlns:a16="http://schemas.microsoft.com/office/drawing/2014/main" id="{760B4194-B0C0-4386-B7C8-4E5E5DA4B356}"/>
                </a:ext>
              </a:extLst>
            </p:cNvPr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026;p37">
              <a:extLst>
                <a:ext uri="{FF2B5EF4-FFF2-40B4-BE49-F238E27FC236}">
                  <a16:creationId xmlns:a16="http://schemas.microsoft.com/office/drawing/2014/main" id="{9DA40ACB-F8B0-41EC-88C2-C377264DD2B8}"/>
                </a:ext>
              </a:extLst>
            </p:cNvPr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027;p37">
              <a:extLst>
                <a:ext uri="{FF2B5EF4-FFF2-40B4-BE49-F238E27FC236}">
                  <a16:creationId xmlns:a16="http://schemas.microsoft.com/office/drawing/2014/main" id="{BD6E6E6E-F57D-4333-B190-D8D922406F45}"/>
                </a:ext>
              </a:extLst>
            </p:cNvPr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028;p37">
              <a:extLst>
                <a:ext uri="{FF2B5EF4-FFF2-40B4-BE49-F238E27FC236}">
                  <a16:creationId xmlns:a16="http://schemas.microsoft.com/office/drawing/2014/main" id="{6B89CE5B-F340-4D36-9F96-88BE6BC6E76D}"/>
                </a:ext>
              </a:extLst>
            </p:cNvPr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029;p37">
              <a:extLst>
                <a:ext uri="{FF2B5EF4-FFF2-40B4-BE49-F238E27FC236}">
                  <a16:creationId xmlns:a16="http://schemas.microsoft.com/office/drawing/2014/main" id="{6C99EABF-A308-4479-BC6F-67FBA9BB6D06}"/>
                </a:ext>
              </a:extLst>
            </p:cNvPr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030;p37">
              <a:extLst>
                <a:ext uri="{FF2B5EF4-FFF2-40B4-BE49-F238E27FC236}">
                  <a16:creationId xmlns:a16="http://schemas.microsoft.com/office/drawing/2014/main" id="{1696662C-2767-47D5-97AC-405F0AA176FD}"/>
                </a:ext>
              </a:extLst>
            </p:cNvPr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031;p37">
              <a:extLst>
                <a:ext uri="{FF2B5EF4-FFF2-40B4-BE49-F238E27FC236}">
                  <a16:creationId xmlns:a16="http://schemas.microsoft.com/office/drawing/2014/main" id="{28523272-C1CA-4C24-BF73-9EAC408A904A}"/>
                </a:ext>
              </a:extLst>
            </p:cNvPr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032;p37">
              <a:extLst>
                <a:ext uri="{FF2B5EF4-FFF2-40B4-BE49-F238E27FC236}">
                  <a16:creationId xmlns:a16="http://schemas.microsoft.com/office/drawing/2014/main" id="{794C3797-049E-4295-A32E-FF1C3F526570}"/>
                </a:ext>
              </a:extLst>
            </p:cNvPr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033;p37">
              <a:extLst>
                <a:ext uri="{FF2B5EF4-FFF2-40B4-BE49-F238E27FC236}">
                  <a16:creationId xmlns:a16="http://schemas.microsoft.com/office/drawing/2014/main" id="{1F616231-72FA-4571-A82A-C0BBB914A18E}"/>
                </a:ext>
              </a:extLst>
            </p:cNvPr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034;p37">
              <a:extLst>
                <a:ext uri="{FF2B5EF4-FFF2-40B4-BE49-F238E27FC236}">
                  <a16:creationId xmlns:a16="http://schemas.microsoft.com/office/drawing/2014/main" id="{BD352341-5EFA-42B2-8C6C-D342312DC31E}"/>
                </a:ext>
              </a:extLst>
            </p:cNvPr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035;p37">
              <a:extLst>
                <a:ext uri="{FF2B5EF4-FFF2-40B4-BE49-F238E27FC236}">
                  <a16:creationId xmlns:a16="http://schemas.microsoft.com/office/drawing/2014/main" id="{8E31CF2C-91DE-47DA-BE99-C8E5B5776FF5}"/>
                </a:ext>
              </a:extLst>
            </p:cNvPr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036;p37">
              <a:extLst>
                <a:ext uri="{FF2B5EF4-FFF2-40B4-BE49-F238E27FC236}">
                  <a16:creationId xmlns:a16="http://schemas.microsoft.com/office/drawing/2014/main" id="{37C52FC1-70A9-48C6-AD2A-8D5EEA3AABC1}"/>
                </a:ext>
              </a:extLst>
            </p:cNvPr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037;p37">
              <a:extLst>
                <a:ext uri="{FF2B5EF4-FFF2-40B4-BE49-F238E27FC236}">
                  <a16:creationId xmlns:a16="http://schemas.microsoft.com/office/drawing/2014/main" id="{87D8B43A-035A-447C-9684-92BEB1166DC5}"/>
                </a:ext>
              </a:extLst>
            </p:cNvPr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038;p37">
              <a:extLst>
                <a:ext uri="{FF2B5EF4-FFF2-40B4-BE49-F238E27FC236}">
                  <a16:creationId xmlns:a16="http://schemas.microsoft.com/office/drawing/2014/main" id="{A5BDECDD-BBF4-49C4-B003-7C34F48D9A93}"/>
                </a:ext>
              </a:extLst>
            </p:cNvPr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039;p37">
              <a:extLst>
                <a:ext uri="{FF2B5EF4-FFF2-40B4-BE49-F238E27FC236}">
                  <a16:creationId xmlns:a16="http://schemas.microsoft.com/office/drawing/2014/main" id="{30FA0583-7087-4404-BCE0-B1AFFF7E93FE}"/>
                </a:ext>
              </a:extLst>
            </p:cNvPr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040;p37">
              <a:extLst>
                <a:ext uri="{FF2B5EF4-FFF2-40B4-BE49-F238E27FC236}">
                  <a16:creationId xmlns:a16="http://schemas.microsoft.com/office/drawing/2014/main" id="{B773E614-F46F-4CC2-916D-4A8E9AC3624C}"/>
                </a:ext>
              </a:extLst>
            </p:cNvPr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041;p37">
              <a:extLst>
                <a:ext uri="{FF2B5EF4-FFF2-40B4-BE49-F238E27FC236}">
                  <a16:creationId xmlns:a16="http://schemas.microsoft.com/office/drawing/2014/main" id="{5C3A0CDF-96EF-4AC2-8AAE-AEAFF4D07D7D}"/>
                </a:ext>
              </a:extLst>
            </p:cNvPr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042;p37">
              <a:extLst>
                <a:ext uri="{FF2B5EF4-FFF2-40B4-BE49-F238E27FC236}">
                  <a16:creationId xmlns:a16="http://schemas.microsoft.com/office/drawing/2014/main" id="{40FEBCBE-AE85-4C00-87A7-FA6253538690}"/>
                </a:ext>
              </a:extLst>
            </p:cNvPr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043;p37">
              <a:extLst>
                <a:ext uri="{FF2B5EF4-FFF2-40B4-BE49-F238E27FC236}">
                  <a16:creationId xmlns:a16="http://schemas.microsoft.com/office/drawing/2014/main" id="{3542D55F-1F8C-4E91-A398-B4F86C08580C}"/>
                </a:ext>
              </a:extLst>
            </p:cNvPr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044;p37">
              <a:extLst>
                <a:ext uri="{FF2B5EF4-FFF2-40B4-BE49-F238E27FC236}">
                  <a16:creationId xmlns:a16="http://schemas.microsoft.com/office/drawing/2014/main" id="{2DF0A3B2-94C7-4FCA-A1A7-D6141F883BC1}"/>
                </a:ext>
              </a:extLst>
            </p:cNvPr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045;p37">
              <a:extLst>
                <a:ext uri="{FF2B5EF4-FFF2-40B4-BE49-F238E27FC236}">
                  <a16:creationId xmlns:a16="http://schemas.microsoft.com/office/drawing/2014/main" id="{B7145142-AA3D-4F8D-B9E8-2EE3E271F686}"/>
                </a:ext>
              </a:extLst>
            </p:cNvPr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046;p37">
              <a:extLst>
                <a:ext uri="{FF2B5EF4-FFF2-40B4-BE49-F238E27FC236}">
                  <a16:creationId xmlns:a16="http://schemas.microsoft.com/office/drawing/2014/main" id="{C8892C2B-B2F5-4178-8A57-59F578582916}"/>
                </a:ext>
              </a:extLst>
            </p:cNvPr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047;p37">
              <a:extLst>
                <a:ext uri="{FF2B5EF4-FFF2-40B4-BE49-F238E27FC236}">
                  <a16:creationId xmlns:a16="http://schemas.microsoft.com/office/drawing/2014/main" id="{C11AE49A-5047-4E54-ABC8-5032086BF902}"/>
                </a:ext>
              </a:extLst>
            </p:cNvPr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048;p37">
              <a:extLst>
                <a:ext uri="{FF2B5EF4-FFF2-40B4-BE49-F238E27FC236}">
                  <a16:creationId xmlns:a16="http://schemas.microsoft.com/office/drawing/2014/main" id="{DA023BFC-24AF-46DF-83D1-B1812F4786C1}"/>
                </a:ext>
              </a:extLst>
            </p:cNvPr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049;p37">
              <a:extLst>
                <a:ext uri="{FF2B5EF4-FFF2-40B4-BE49-F238E27FC236}">
                  <a16:creationId xmlns:a16="http://schemas.microsoft.com/office/drawing/2014/main" id="{5847F25C-18D8-4BA5-8F37-831CBD504A70}"/>
                </a:ext>
              </a:extLst>
            </p:cNvPr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050;p37">
              <a:extLst>
                <a:ext uri="{FF2B5EF4-FFF2-40B4-BE49-F238E27FC236}">
                  <a16:creationId xmlns:a16="http://schemas.microsoft.com/office/drawing/2014/main" id="{54E2CACA-5F2B-41BE-945C-418B5C337967}"/>
                </a:ext>
              </a:extLst>
            </p:cNvPr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051;p37">
              <a:extLst>
                <a:ext uri="{FF2B5EF4-FFF2-40B4-BE49-F238E27FC236}">
                  <a16:creationId xmlns:a16="http://schemas.microsoft.com/office/drawing/2014/main" id="{BEE2126A-0577-445B-80D4-5A0136F80D0A}"/>
                </a:ext>
              </a:extLst>
            </p:cNvPr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052;p37">
              <a:extLst>
                <a:ext uri="{FF2B5EF4-FFF2-40B4-BE49-F238E27FC236}">
                  <a16:creationId xmlns:a16="http://schemas.microsoft.com/office/drawing/2014/main" id="{CBBF9702-6BD5-4BE2-BEBC-4CCE1879A366}"/>
                </a:ext>
              </a:extLst>
            </p:cNvPr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053;p37">
              <a:extLst>
                <a:ext uri="{FF2B5EF4-FFF2-40B4-BE49-F238E27FC236}">
                  <a16:creationId xmlns:a16="http://schemas.microsoft.com/office/drawing/2014/main" id="{5D49FCAE-87C6-4968-A253-320EA49C9BFD}"/>
                </a:ext>
              </a:extLst>
            </p:cNvPr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054;p37">
              <a:extLst>
                <a:ext uri="{FF2B5EF4-FFF2-40B4-BE49-F238E27FC236}">
                  <a16:creationId xmlns:a16="http://schemas.microsoft.com/office/drawing/2014/main" id="{75968B90-B312-4564-B990-D8B5162CB07F}"/>
                </a:ext>
              </a:extLst>
            </p:cNvPr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055;p37">
              <a:extLst>
                <a:ext uri="{FF2B5EF4-FFF2-40B4-BE49-F238E27FC236}">
                  <a16:creationId xmlns:a16="http://schemas.microsoft.com/office/drawing/2014/main" id="{A7E412E9-7F0F-430E-B486-292CFA6C9EC4}"/>
                </a:ext>
              </a:extLst>
            </p:cNvPr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056;p37">
              <a:extLst>
                <a:ext uri="{FF2B5EF4-FFF2-40B4-BE49-F238E27FC236}">
                  <a16:creationId xmlns:a16="http://schemas.microsoft.com/office/drawing/2014/main" id="{CE1B9A85-0414-4241-A680-1692E5551E19}"/>
                </a:ext>
              </a:extLst>
            </p:cNvPr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057;p37">
              <a:extLst>
                <a:ext uri="{FF2B5EF4-FFF2-40B4-BE49-F238E27FC236}">
                  <a16:creationId xmlns:a16="http://schemas.microsoft.com/office/drawing/2014/main" id="{97C9CDD6-276A-4850-8014-04E33D74413D}"/>
                </a:ext>
              </a:extLst>
            </p:cNvPr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058;p37">
              <a:extLst>
                <a:ext uri="{FF2B5EF4-FFF2-40B4-BE49-F238E27FC236}">
                  <a16:creationId xmlns:a16="http://schemas.microsoft.com/office/drawing/2014/main" id="{AFED0B66-D46F-4617-B356-1F64197E68FF}"/>
                </a:ext>
              </a:extLst>
            </p:cNvPr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059;p37">
              <a:extLst>
                <a:ext uri="{FF2B5EF4-FFF2-40B4-BE49-F238E27FC236}">
                  <a16:creationId xmlns:a16="http://schemas.microsoft.com/office/drawing/2014/main" id="{28E3BD8B-7232-4C2C-BB2E-F0A5A2461ED8}"/>
                </a:ext>
              </a:extLst>
            </p:cNvPr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060;p37">
              <a:extLst>
                <a:ext uri="{FF2B5EF4-FFF2-40B4-BE49-F238E27FC236}">
                  <a16:creationId xmlns:a16="http://schemas.microsoft.com/office/drawing/2014/main" id="{AC14DD21-9FD9-409B-BB71-9BF6812EA7C5}"/>
                </a:ext>
              </a:extLst>
            </p:cNvPr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061;p37">
              <a:extLst>
                <a:ext uri="{FF2B5EF4-FFF2-40B4-BE49-F238E27FC236}">
                  <a16:creationId xmlns:a16="http://schemas.microsoft.com/office/drawing/2014/main" id="{210FB71B-6E11-4608-B557-947FF6936807}"/>
                </a:ext>
              </a:extLst>
            </p:cNvPr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062;p37">
              <a:extLst>
                <a:ext uri="{FF2B5EF4-FFF2-40B4-BE49-F238E27FC236}">
                  <a16:creationId xmlns:a16="http://schemas.microsoft.com/office/drawing/2014/main" id="{517EA5B4-D095-454C-B386-7F7040D777AA}"/>
                </a:ext>
              </a:extLst>
            </p:cNvPr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063;p37">
              <a:extLst>
                <a:ext uri="{FF2B5EF4-FFF2-40B4-BE49-F238E27FC236}">
                  <a16:creationId xmlns:a16="http://schemas.microsoft.com/office/drawing/2014/main" id="{469C9824-861A-485A-B527-378491F682D2}"/>
                </a:ext>
              </a:extLst>
            </p:cNvPr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064;p37">
              <a:extLst>
                <a:ext uri="{FF2B5EF4-FFF2-40B4-BE49-F238E27FC236}">
                  <a16:creationId xmlns:a16="http://schemas.microsoft.com/office/drawing/2014/main" id="{27ACBDB1-FACF-4140-B394-4E807288AB50}"/>
                </a:ext>
              </a:extLst>
            </p:cNvPr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065;p37">
              <a:extLst>
                <a:ext uri="{FF2B5EF4-FFF2-40B4-BE49-F238E27FC236}">
                  <a16:creationId xmlns:a16="http://schemas.microsoft.com/office/drawing/2014/main" id="{B84FB8CF-7EE2-4F9E-B337-9F4CA821F96B}"/>
                </a:ext>
              </a:extLst>
            </p:cNvPr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066;p37">
              <a:extLst>
                <a:ext uri="{FF2B5EF4-FFF2-40B4-BE49-F238E27FC236}">
                  <a16:creationId xmlns:a16="http://schemas.microsoft.com/office/drawing/2014/main" id="{E9C1D35A-F602-4A65-BDE2-66EF7D09EE50}"/>
                </a:ext>
              </a:extLst>
            </p:cNvPr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067;p37">
              <a:extLst>
                <a:ext uri="{FF2B5EF4-FFF2-40B4-BE49-F238E27FC236}">
                  <a16:creationId xmlns:a16="http://schemas.microsoft.com/office/drawing/2014/main" id="{D9501C86-8255-4504-9DAD-B40D0263A584}"/>
                </a:ext>
              </a:extLst>
            </p:cNvPr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068;p37">
              <a:extLst>
                <a:ext uri="{FF2B5EF4-FFF2-40B4-BE49-F238E27FC236}">
                  <a16:creationId xmlns:a16="http://schemas.microsoft.com/office/drawing/2014/main" id="{23A3F065-2640-4075-89FC-7082707D6607}"/>
                </a:ext>
              </a:extLst>
            </p:cNvPr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069;p37">
              <a:extLst>
                <a:ext uri="{FF2B5EF4-FFF2-40B4-BE49-F238E27FC236}">
                  <a16:creationId xmlns:a16="http://schemas.microsoft.com/office/drawing/2014/main" id="{9FF8CC51-DD7B-4646-A528-1C9D2CE3C160}"/>
                </a:ext>
              </a:extLst>
            </p:cNvPr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070;p37">
              <a:extLst>
                <a:ext uri="{FF2B5EF4-FFF2-40B4-BE49-F238E27FC236}">
                  <a16:creationId xmlns:a16="http://schemas.microsoft.com/office/drawing/2014/main" id="{72E61841-05EA-4373-BC60-F12B9E45AC8B}"/>
                </a:ext>
              </a:extLst>
            </p:cNvPr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072;p37">
              <a:extLst>
                <a:ext uri="{FF2B5EF4-FFF2-40B4-BE49-F238E27FC236}">
                  <a16:creationId xmlns:a16="http://schemas.microsoft.com/office/drawing/2014/main" id="{04269F2C-2F90-4491-A44E-ADEFF879A613}"/>
                </a:ext>
              </a:extLst>
            </p:cNvPr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073;p37">
              <a:extLst>
                <a:ext uri="{FF2B5EF4-FFF2-40B4-BE49-F238E27FC236}">
                  <a16:creationId xmlns:a16="http://schemas.microsoft.com/office/drawing/2014/main" id="{89089BB8-9759-409C-A9C0-25150A4712D5}"/>
                </a:ext>
              </a:extLst>
            </p:cNvPr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074;p37">
              <a:extLst>
                <a:ext uri="{FF2B5EF4-FFF2-40B4-BE49-F238E27FC236}">
                  <a16:creationId xmlns:a16="http://schemas.microsoft.com/office/drawing/2014/main" id="{EDF9DB34-A5AC-43F6-9CF4-19E84B0D03DA}"/>
                </a:ext>
              </a:extLst>
            </p:cNvPr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075;p37">
              <a:extLst>
                <a:ext uri="{FF2B5EF4-FFF2-40B4-BE49-F238E27FC236}">
                  <a16:creationId xmlns:a16="http://schemas.microsoft.com/office/drawing/2014/main" id="{D60E7569-8A57-41EC-A1DF-B05CA4030EE6}"/>
                </a:ext>
              </a:extLst>
            </p:cNvPr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076;p37">
              <a:extLst>
                <a:ext uri="{FF2B5EF4-FFF2-40B4-BE49-F238E27FC236}">
                  <a16:creationId xmlns:a16="http://schemas.microsoft.com/office/drawing/2014/main" id="{02A99891-877B-40CC-B730-37D7A7A5154F}"/>
                </a:ext>
              </a:extLst>
            </p:cNvPr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077;p37">
              <a:extLst>
                <a:ext uri="{FF2B5EF4-FFF2-40B4-BE49-F238E27FC236}">
                  <a16:creationId xmlns:a16="http://schemas.microsoft.com/office/drawing/2014/main" id="{CACA6213-A0C8-4955-A488-98D82E360E64}"/>
                </a:ext>
              </a:extLst>
            </p:cNvPr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078;p37">
              <a:extLst>
                <a:ext uri="{FF2B5EF4-FFF2-40B4-BE49-F238E27FC236}">
                  <a16:creationId xmlns:a16="http://schemas.microsoft.com/office/drawing/2014/main" id="{D559C1E2-E09C-4ED1-BFF8-B61836BF686D}"/>
                </a:ext>
              </a:extLst>
            </p:cNvPr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079;p37">
              <a:extLst>
                <a:ext uri="{FF2B5EF4-FFF2-40B4-BE49-F238E27FC236}">
                  <a16:creationId xmlns:a16="http://schemas.microsoft.com/office/drawing/2014/main" id="{BFE783FD-BD2D-4120-93CF-F3B42355FB1C}"/>
                </a:ext>
              </a:extLst>
            </p:cNvPr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080;p37">
              <a:extLst>
                <a:ext uri="{FF2B5EF4-FFF2-40B4-BE49-F238E27FC236}">
                  <a16:creationId xmlns:a16="http://schemas.microsoft.com/office/drawing/2014/main" id="{E1D866D1-7773-42D1-B670-DA393F43CBF0}"/>
                </a:ext>
              </a:extLst>
            </p:cNvPr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081;p37">
              <a:extLst>
                <a:ext uri="{FF2B5EF4-FFF2-40B4-BE49-F238E27FC236}">
                  <a16:creationId xmlns:a16="http://schemas.microsoft.com/office/drawing/2014/main" id="{EBC4214F-A935-4FB9-96A1-5983B8F5BC48}"/>
                </a:ext>
              </a:extLst>
            </p:cNvPr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082;p37">
              <a:extLst>
                <a:ext uri="{FF2B5EF4-FFF2-40B4-BE49-F238E27FC236}">
                  <a16:creationId xmlns:a16="http://schemas.microsoft.com/office/drawing/2014/main" id="{E3B730CB-6C6C-4C06-AE10-C67787B22964}"/>
                </a:ext>
              </a:extLst>
            </p:cNvPr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083;p37">
              <a:extLst>
                <a:ext uri="{FF2B5EF4-FFF2-40B4-BE49-F238E27FC236}">
                  <a16:creationId xmlns:a16="http://schemas.microsoft.com/office/drawing/2014/main" id="{9401D827-6AAC-43DC-AC22-7A63C927B306}"/>
                </a:ext>
              </a:extLst>
            </p:cNvPr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084;p37">
              <a:extLst>
                <a:ext uri="{FF2B5EF4-FFF2-40B4-BE49-F238E27FC236}">
                  <a16:creationId xmlns:a16="http://schemas.microsoft.com/office/drawing/2014/main" id="{00969E27-47E4-4178-A593-EBD6C4BD3567}"/>
                </a:ext>
              </a:extLst>
            </p:cNvPr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085;p37">
              <a:extLst>
                <a:ext uri="{FF2B5EF4-FFF2-40B4-BE49-F238E27FC236}">
                  <a16:creationId xmlns:a16="http://schemas.microsoft.com/office/drawing/2014/main" id="{4BE773C9-CDF8-44F7-AA42-7058302E9D72}"/>
                </a:ext>
              </a:extLst>
            </p:cNvPr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086;p37">
              <a:extLst>
                <a:ext uri="{FF2B5EF4-FFF2-40B4-BE49-F238E27FC236}">
                  <a16:creationId xmlns:a16="http://schemas.microsoft.com/office/drawing/2014/main" id="{D9B71F89-7927-40DA-A793-4F48623BF6BA}"/>
                </a:ext>
              </a:extLst>
            </p:cNvPr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087;p37">
              <a:extLst>
                <a:ext uri="{FF2B5EF4-FFF2-40B4-BE49-F238E27FC236}">
                  <a16:creationId xmlns:a16="http://schemas.microsoft.com/office/drawing/2014/main" id="{101A8D1A-5540-43A3-8275-222776CF33EA}"/>
                </a:ext>
              </a:extLst>
            </p:cNvPr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088;p37">
              <a:extLst>
                <a:ext uri="{FF2B5EF4-FFF2-40B4-BE49-F238E27FC236}">
                  <a16:creationId xmlns:a16="http://schemas.microsoft.com/office/drawing/2014/main" id="{A9C478DD-9442-4E92-AAD1-28C3BF7CE7EA}"/>
                </a:ext>
              </a:extLst>
            </p:cNvPr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089;p37">
              <a:extLst>
                <a:ext uri="{FF2B5EF4-FFF2-40B4-BE49-F238E27FC236}">
                  <a16:creationId xmlns:a16="http://schemas.microsoft.com/office/drawing/2014/main" id="{2E775855-04AB-450A-AAE5-DF3E093CD8F5}"/>
                </a:ext>
              </a:extLst>
            </p:cNvPr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090;p37">
              <a:extLst>
                <a:ext uri="{FF2B5EF4-FFF2-40B4-BE49-F238E27FC236}">
                  <a16:creationId xmlns:a16="http://schemas.microsoft.com/office/drawing/2014/main" id="{BBB9A8AE-8107-41CB-BDD5-F28D272431F2}"/>
                </a:ext>
              </a:extLst>
            </p:cNvPr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091;p37">
              <a:extLst>
                <a:ext uri="{FF2B5EF4-FFF2-40B4-BE49-F238E27FC236}">
                  <a16:creationId xmlns:a16="http://schemas.microsoft.com/office/drawing/2014/main" id="{1978079E-B265-4272-A39B-904475397F23}"/>
                </a:ext>
              </a:extLst>
            </p:cNvPr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092;p37">
              <a:extLst>
                <a:ext uri="{FF2B5EF4-FFF2-40B4-BE49-F238E27FC236}">
                  <a16:creationId xmlns:a16="http://schemas.microsoft.com/office/drawing/2014/main" id="{32A82B20-A41B-45AC-A8FF-EEEE066B3A87}"/>
                </a:ext>
              </a:extLst>
            </p:cNvPr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093;p37">
              <a:extLst>
                <a:ext uri="{FF2B5EF4-FFF2-40B4-BE49-F238E27FC236}">
                  <a16:creationId xmlns:a16="http://schemas.microsoft.com/office/drawing/2014/main" id="{DE501DF8-9AC1-4681-AA09-D13F79BEC32D}"/>
                </a:ext>
              </a:extLst>
            </p:cNvPr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094;p37">
              <a:extLst>
                <a:ext uri="{FF2B5EF4-FFF2-40B4-BE49-F238E27FC236}">
                  <a16:creationId xmlns:a16="http://schemas.microsoft.com/office/drawing/2014/main" id="{14541B38-62E8-48CC-A4F6-0B41B951A01E}"/>
                </a:ext>
              </a:extLst>
            </p:cNvPr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095;p37">
              <a:extLst>
                <a:ext uri="{FF2B5EF4-FFF2-40B4-BE49-F238E27FC236}">
                  <a16:creationId xmlns:a16="http://schemas.microsoft.com/office/drawing/2014/main" id="{28CA4228-B7B5-4729-BC0C-01D7D97738D7}"/>
                </a:ext>
              </a:extLst>
            </p:cNvPr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096;p37">
              <a:extLst>
                <a:ext uri="{FF2B5EF4-FFF2-40B4-BE49-F238E27FC236}">
                  <a16:creationId xmlns:a16="http://schemas.microsoft.com/office/drawing/2014/main" id="{EE5DBA62-064D-4B13-8E22-27F944F6E80D}"/>
                </a:ext>
              </a:extLst>
            </p:cNvPr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097;p37">
              <a:extLst>
                <a:ext uri="{FF2B5EF4-FFF2-40B4-BE49-F238E27FC236}">
                  <a16:creationId xmlns:a16="http://schemas.microsoft.com/office/drawing/2014/main" id="{258AE8AE-3ACE-427B-A485-7B9DD761D602}"/>
                </a:ext>
              </a:extLst>
            </p:cNvPr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098;p37">
              <a:extLst>
                <a:ext uri="{FF2B5EF4-FFF2-40B4-BE49-F238E27FC236}">
                  <a16:creationId xmlns:a16="http://schemas.microsoft.com/office/drawing/2014/main" id="{BE66244C-072C-44D9-96BA-E7761F702B96}"/>
                </a:ext>
              </a:extLst>
            </p:cNvPr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102;p37">
              <a:extLst>
                <a:ext uri="{FF2B5EF4-FFF2-40B4-BE49-F238E27FC236}">
                  <a16:creationId xmlns:a16="http://schemas.microsoft.com/office/drawing/2014/main" id="{B14E1EE7-48FC-4E15-B042-703F0A7EBBAC}"/>
                </a:ext>
              </a:extLst>
            </p:cNvPr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103;p37">
              <a:extLst>
                <a:ext uri="{FF2B5EF4-FFF2-40B4-BE49-F238E27FC236}">
                  <a16:creationId xmlns:a16="http://schemas.microsoft.com/office/drawing/2014/main" id="{210AD00C-7A79-4847-B4E6-7DA83C95724F}"/>
                </a:ext>
              </a:extLst>
            </p:cNvPr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104;p37">
              <a:extLst>
                <a:ext uri="{FF2B5EF4-FFF2-40B4-BE49-F238E27FC236}">
                  <a16:creationId xmlns:a16="http://schemas.microsoft.com/office/drawing/2014/main" id="{11396A46-5362-4AB2-9A0C-1316CFC92B06}"/>
                </a:ext>
              </a:extLst>
            </p:cNvPr>
            <p:cNvSpPr/>
            <p:nvPr/>
          </p:nvSpPr>
          <p:spPr>
            <a:xfrm>
              <a:off x="957378" y="-111062"/>
              <a:ext cx="2317022" cy="1632087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588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9" name="Google Shape;2949;p51"/>
          <p:cNvGrpSpPr/>
          <p:nvPr/>
        </p:nvGrpSpPr>
        <p:grpSpPr>
          <a:xfrm>
            <a:off x="5023475" y="2067369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622322" y="2028065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527763" y="1877450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3213;p57">
            <a:extLst>
              <a:ext uri="{FF2B5EF4-FFF2-40B4-BE49-F238E27FC236}">
                <a16:creationId xmlns:a16="http://schemas.microsoft.com/office/drawing/2014/main" id="{14653188-22F4-45F0-9EDE-B26BBBC0D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Referências</a:t>
            </a:r>
            <a:endParaRPr lang="pt-BR" dirty="0" err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213;p57">
            <a:extLst>
              <a:ext uri="{FF2B5EF4-FFF2-40B4-BE49-F238E27FC236}">
                <a16:creationId xmlns:a16="http://schemas.microsoft.com/office/drawing/2014/main" id="{3356F251-36CA-491F-BBC9-A336A7115B05}"/>
              </a:ext>
            </a:extLst>
          </p:cNvPr>
          <p:cNvSpPr txBox="1">
            <a:spLocks/>
          </p:cNvSpPr>
          <p:nvPr/>
        </p:nvSpPr>
        <p:spPr>
          <a:xfrm>
            <a:off x="1033344" y="16972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pt-BR" sz="1000" dirty="0"/>
              <a:t>BARROS Marcos; BRAGA Andrei; SILVA Geraldo</a:t>
            </a:r>
            <a:r>
              <a:rPr lang="pt-BR" sz="1000" b="1" dirty="0"/>
              <a:t>. Cloud </a:t>
            </a:r>
            <a:r>
              <a:rPr lang="pt-BR" sz="1000" b="1" dirty="0" err="1"/>
              <a:t>Computing</a:t>
            </a:r>
            <a:r>
              <a:rPr lang="pt-BR" sz="1000" dirty="0"/>
              <a:t>. Disponível em</a:t>
            </a:r>
            <a:r>
              <a:rPr lang="pt-BR" sz="1000" b="1" dirty="0"/>
              <a:t>:</a:t>
            </a:r>
            <a:r>
              <a:rPr lang="pt-BR" sz="1000" dirty="0"/>
              <a:t> &lt;https://www.ic.unicamp.br/~</a:t>
            </a:r>
            <a:r>
              <a:rPr lang="pt-BR" sz="1000" dirty="0" err="1"/>
              <a:t>ducatte</a:t>
            </a:r>
            <a:r>
              <a:rPr lang="pt-BR" sz="1000" dirty="0"/>
              <a:t>/mo401/1s2012/T2/G08-079713-079740-820650-t2.pdf&gt; Acesso em 14/11/2021</a:t>
            </a:r>
            <a:endParaRPr lang="pt-BR"/>
          </a:p>
        </p:txBody>
      </p:sp>
      <p:sp>
        <p:nvSpPr>
          <p:cNvPr id="221" name="Google Shape;3213;p57">
            <a:extLst>
              <a:ext uri="{FF2B5EF4-FFF2-40B4-BE49-F238E27FC236}">
                <a16:creationId xmlns:a16="http://schemas.microsoft.com/office/drawing/2014/main" id="{28DF6054-A9CE-40EA-AEB8-0CAA3ACB4A95}"/>
              </a:ext>
            </a:extLst>
          </p:cNvPr>
          <p:cNvSpPr txBox="1">
            <a:spLocks/>
          </p:cNvSpPr>
          <p:nvPr/>
        </p:nvSpPr>
        <p:spPr>
          <a:xfrm>
            <a:off x="1169415" y="1053155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pt-BR" sz="1000" dirty="0"/>
              <a:t>AWS </a:t>
            </a:r>
            <a:r>
              <a:rPr lang="pt-BR" sz="1000" b="1" dirty="0"/>
              <a:t>. </a:t>
            </a:r>
            <a:r>
              <a:rPr lang="pt-BR" sz="1000" b="1" dirty="0" err="1"/>
              <a:t>hybrid</a:t>
            </a:r>
            <a:r>
              <a:rPr lang="pt-BR" sz="1000" b="1" dirty="0"/>
              <a:t> </a:t>
            </a:r>
            <a:r>
              <a:rPr lang="pt-BR" sz="1000" b="1" dirty="0" err="1"/>
              <a:t>connectivity</a:t>
            </a:r>
            <a:endParaRPr lang="pt-BR" sz="1000" b="1" dirty="0"/>
          </a:p>
          <a:p>
            <a:r>
              <a:rPr lang="pt-BR" sz="1000" dirty="0"/>
              <a:t>. Disponível em</a:t>
            </a:r>
            <a:r>
              <a:rPr lang="pt-BR" sz="1000" b="1" dirty="0"/>
              <a:t>:</a:t>
            </a:r>
            <a:r>
              <a:rPr lang="pt-BR" sz="1000" dirty="0"/>
              <a:t> &lt;https://aws.amazon.com/</a:t>
            </a:r>
            <a:r>
              <a:rPr lang="pt-BR" sz="1000" dirty="0" err="1"/>
              <a:t>pt</a:t>
            </a:r>
            <a:r>
              <a:rPr lang="pt-BR" sz="1000" dirty="0"/>
              <a:t>/</a:t>
            </a:r>
            <a:r>
              <a:rPr lang="pt-BR" sz="1000" dirty="0" err="1"/>
              <a:t>products</a:t>
            </a:r>
            <a:r>
              <a:rPr lang="pt-BR" sz="1000" dirty="0"/>
              <a:t>/networking/</a:t>
            </a:r>
            <a:r>
              <a:rPr lang="pt-BR" sz="1000" dirty="0" err="1"/>
              <a:t>hybrid-connectivity</a:t>
            </a:r>
            <a:r>
              <a:rPr lang="pt-BR" sz="1000" dirty="0"/>
              <a:t>/?c=</a:t>
            </a:r>
            <a:r>
              <a:rPr lang="pt-BR" sz="1000" dirty="0" err="1"/>
              <a:t>nt&amp;sec</a:t>
            </a:r>
            <a:r>
              <a:rPr lang="pt-BR" sz="1000" dirty="0"/>
              <a:t>=</a:t>
            </a:r>
            <a:r>
              <a:rPr lang="pt-BR" sz="1000" dirty="0" err="1"/>
              <a:t>uc</a:t>
            </a:r>
            <a:r>
              <a:rPr lang="pt-BR" sz="1000" dirty="0"/>
              <a:t>&gt; Acesso em 14/11/2021</a:t>
            </a:r>
            <a:endParaRPr lang="pt-BR" dirty="0"/>
          </a:p>
        </p:txBody>
      </p:sp>
      <p:sp>
        <p:nvSpPr>
          <p:cNvPr id="26" name="Google Shape;3213;p57">
            <a:extLst>
              <a:ext uri="{FF2B5EF4-FFF2-40B4-BE49-F238E27FC236}">
                <a16:creationId xmlns:a16="http://schemas.microsoft.com/office/drawing/2014/main" id="{09513AFE-E65D-439E-8990-AEA2C17D5086}"/>
              </a:ext>
            </a:extLst>
          </p:cNvPr>
          <p:cNvSpPr txBox="1">
            <a:spLocks/>
          </p:cNvSpPr>
          <p:nvPr/>
        </p:nvSpPr>
        <p:spPr>
          <a:xfrm>
            <a:off x="870058" y="2123585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pt-BR" sz="1000"/>
              <a:t>VENNAM, Sai</a:t>
            </a:r>
            <a:r>
              <a:rPr lang="pt-BR" sz="1000" b="1"/>
              <a:t>. O que é Cloud?</a:t>
            </a:r>
            <a:r>
              <a:rPr lang="pt-BR" dirty="0"/>
              <a:t> </a:t>
            </a:r>
          </a:p>
          <a:p>
            <a:r>
              <a:rPr lang="pt-BR" sz="1000"/>
              <a:t>. Disponível em</a:t>
            </a:r>
            <a:r>
              <a:rPr lang="pt-BR" sz="1000" b="1" dirty="0"/>
              <a:t>:</a:t>
            </a:r>
            <a:r>
              <a:rPr lang="pt-BR" sz="1000" dirty="0"/>
              <a:t> </a:t>
            </a:r>
            <a:r>
              <a:rPr lang="pt-BR" sz="1000"/>
              <a:t>&lt;https://www.ibm.com/br-pt/cloud/learn/cloud-computing&gt; Acesso em 17/11/2021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9409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7B5F145E78FA048A4714696333858C6" ma:contentTypeVersion="2" ma:contentTypeDescription="Crie um novo documento." ma:contentTypeScope="" ma:versionID="5009615a809b2754affad5b6cddf19e0">
  <xsd:schema xmlns:xsd="http://www.w3.org/2001/XMLSchema" xmlns:xs="http://www.w3.org/2001/XMLSchema" xmlns:p="http://schemas.microsoft.com/office/2006/metadata/properties" xmlns:ns2="7838a8d7-413b-478d-b438-d8688e62d715" targetNamespace="http://schemas.microsoft.com/office/2006/metadata/properties" ma:root="true" ma:fieldsID="133e5370db3b667a80d9718f2cd2001f" ns2:_="">
    <xsd:import namespace="7838a8d7-413b-478d-b438-d8688e62d7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38a8d7-413b-478d-b438-d8688e62d7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F4321D-A0D9-48E7-945E-DFCBB0EE74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38a8d7-413b-478d-b438-d8688e62d7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06CA0D-9D4D-4DBB-9BE1-9456CDA7BCC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7B48F8-6559-447A-941D-994E909CD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6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Technology Consulting by Slidesgo</vt:lpstr>
      <vt:lpstr>Slidesgo Final Pages</vt:lpstr>
      <vt:lpstr>Cloud Computing e Redes.</vt:lpstr>
      <vt:lpstr> Cloud Computing e suas características</vt:lpstr>
      <vt:lpstr>Apresentação do PowerPoint</vt:lpstr>
      <vt:lpstr>Modelo de Negócio</vt:lpstr>
      <vt:lpstr>Desafios</vt:lpstr>
      <vt:lpstr>Conclusão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cp:revision>281</cp:revision>
  <dcterms:modified xsi:type="dcterms:W3CDTF">2021-11-23T17:38:35Z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0x01010017B5F145E78FA048A4714696333858C6</vt:lpwstr>
  </property>
</Properties>
</file>