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1.png" ContentType="image/png"/>
  <Override PartName="/ppt/media/image7.png" ContentType="image/png"/>
  <Override PartName="/ppt/media/image1.jpeg" ContentType="image/jpe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2.png" ContentType="image/png"/>
  <Override PartName="/ppt/media/image9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10.png" ContentType="image/png"/>
  <Override PartName="/ppt/media/image6.jpeg" ContentType="image/jpeg"/>
  <Override PartName="/ppt/media/image8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0120" cy="1878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" name="CustomShape 1"/>
          <p:cNvSpPr/>
          <p:nvPr/>
        </p:nvSpPr>
        <p:spPr>
          <a:xfrm>
            <a:off x="1080000" y="504000"/>
            <a:ext cx="7966080" cy="19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Universidade do Estado da Bahia - UNEB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Departamento de Ciências Exatas e da Terra- DCET I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Curso de Bacharelado em Sistemas de Informação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0" name="Imagem 3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4200" cy="1611000"/>
          </a:xfrm>
          <a:prstGeom prst="rect">
            <a:avLst/>
          </a:prstGeom>
          <a:ln>
            <a:noFill/>
          </a:ln>
        </p:spPr>
      </p:pic>
      <p:pic>
        <p:nvPicPr>
          <p:cNvPr id="41" name="Imagem 3_0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4200" cy="16110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76000" y="2303280"/>
            <a:ext cx="9110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SERVIDOR WEB HTTP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813120" y="4464000"/>
            <a:ext cx="763200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808360" y="5382720"/>
            <a:ext cx="1807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3_1" descr=""/>
          <p:cNvPicPr/>
          <p:nvPr/>
        </p:nvPicPr>
        <p:blipFill>
          <a:blip r:embed="rId1"/>
          <a:stretch/>
        </p:blipFill>
        <p:spPr>
          <a:xfrm>
            <a:off x="316440" y="382320"/>
            <a:ext cx="1474200" cy="1611000"/>
          </a:xfrm>
          <a:prstGeom prst="rect">
            <a:avLst/>
          </a:prstGeom>
          <a:ln>
            <a:noFill/>
          </a:ln>
        </p:spPr>
      </p:pic>
      <p:pic>
        <p:nvPicPr>
          <p:cNvPr id="46" name="Imagem 3_2" descr=""/>
          <p:cNvPicPr/>
          <p:nvPr/>
        </p:nvPicPr>
        <p:blipFill>
          <a:blip r:embed="rId2"/>
          <a:stretch/>
        </p:blipFill>
        <p:spPr>
          <a:xfrm>
            <a:off x="8352000" y="186120"/>
            <a:ext cx="1474200" cy="16110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62960" y="1872000"/>
            <a:ext cx="9110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INTRODUÇÃO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813120" y="4464000"/>
            <a:ext cx="763200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808360" y="5382720"/>
            <a:ext cx="1807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Imagem 49" descr=""/>
          <p:cNvPicPr/>
          <p:nvPr/>
        </p:nvPicPr>
        <p:blipFill>
          <a:blip r:embed="rId3"/>
          <a:stretch/>
        </p:blipFill>
        <p:spPr>
          <a:xfrm>
            <a:off x="36000" y="3771000"/>
            <a:ext cx="2670120" cy="1878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51" name="CustomShape 4"/>
          <p:cNvSpPr/>
          <p:nvPr/>
        </p:nvSpPr>
        <p:spPr>
          <a:xfrm>
            <a:off x="2808360" y="5382720"/>
            <a:ext cx="1809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3_5" descr=""/>
          <p:cNvPicPr/>
          <p:nvPr/>
        </p:nvPicPr>
        <p:blipFill>
          <a:blip r:embed="rId1"/>
          <a:stretch/>
        </p:blipFill>
        <p:spPr>
          <a:xfrm>
            <a:off x="316440" y="382320"/>
            <a:ext cx="1474200" cy="1611000"/>
          </a:xfrm>
          <a:prstGeom prst="rect">
            <a:avLst/>
          </a:prstGeom>
          <a:ln>
            <a:noFill/>
          </a:ln>
        </p:spPr>
      </p:pic>
      <p:pic>
        <p:nvPicPr>
          <p:cNvPr id="53" name="Imagem 3_6" descr=""/>
          <p:cNvPicPr/>
          <p:nvPr/>
        </p:nvPicPr>
        <p:blipFill>
          <a:blip r:embed="rId2"/>
          <a:stretch/>
        </p:blipFill>
        <p:spPr>
          <a:xfrm>
            <a:off x="8352000" y="186120"/>
            <a:ext cx="1474200" cy="161100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462960" y="1872000"/>
            <a:ext cx="9110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OBJETIVO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813120" y="4464000"/>
            <a:ext cx="763200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808360" y="5382720"/>
            <a:ext cx="1807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Imagem 56" descr=""/>
          <p:cNvPicPr/>
          <p:nvPr/>
        </p:nvPicPr>
        <p:blipFill>
          <a:blip r:embed="rId3"/>
          <a:stretch/>
        </p:blipFill>
        <p:spPr>
          <a:xfrm>
            <a:off x="36000" y="3771000"/>
            <a:ext cx="2670120" cy="1878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58" name="CustomShape 4"/>
          <p:cNvSpPr/>
          <p:nvPr/>
        </p:nvSpPr>
        <p:spPr>
          <a:xfrm>
            <a:off x="2808360" y="5383440"/>
            <a:ext cx="1809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3_3" descr=""/>
          <p:cNvPicPr/>
          <p:nvPr/>
        </p:nvPicPr>
        <p:blipFill>
          <a:blip r:embed="rId1"/>
          <a:stretch/>
        </p:blipFill>
        <p:spPr>
          <a:xfrm>
            <a:off x="324360" y="216000"/>
            <a:ext cx="1474200" cy="1611000"/>
          </a:xfrm>
          <a:prstGeom prst="rect">
            <a:avLst/>
          </a:prstGeom>
          <a:ln>
            <a:noFill/>
          </a:ln>
        </p:spPr>
      </p:pic>
      <p:pic>
        <p:nvPicPr>
          <p:cNvPr id="60" name="Imagem 3_4" descr=""/>
          <p:cNvPicPr/>
          <p:nvPr/>
        </p:nvPicPr>
        <p:blipFill>
          <a:blip r:embed="rId2"/>
          <a:stretch/>
        </p:blipFill>
        <p:spPr>
          <a:xfrm>
            <a:off x="8352000" y="186120"/>
            <a:ext cx="1474200" cy="161100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462960" y="1872000"/>
            <a:ext cx="9110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813120" y="4464000"/>
            <a:ext cx="763200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808000" y="5382720"/>
            <a:ext cx="1807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925560" y="504000"/>
            <a:ext cx="821700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Bibliotecas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import sys,os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import string,cgi,time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DejaVu Sans"/>
              </a:rPr>
              <a:t>from BaseHTTPServer import BaseHTTPRequestHandler, HTTPServer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65" name="Imagem 64" descr=""/>
          <p:cNvPicPr/>
          <p:nvPr/>
        </p:nvPicPr>
        <p:blipFill>
          <a:blip r:embed="rId3"/>
          <a:stretch/>
        </p:blipFill>
        <p:spPr>
          <a:xfrm>
            <a:off x="36000" y="3771000"/>
            <a:ext cx="2670120" cy="1878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66" name="CustomShape 5"/>
          <p:cNvSpPr/>
          <p:nvPr/>
        </p:nvSpPr>
        <p:spPr>
          <a:xfrm>
            <a:off x="2808000" y="5382720"/>
            <a:ext cx="1809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67" name="Picture 2" descr=""/>
          <p:cNvPicPr/>
          <p:nvPr/>
        </p:nvPicPr>
        <p:blipFill>
          <a:blip r:embed="rId4"/>
          <a:stretch/>
        </p:blipFill>
        <p:spPr>
          <a:xfrm>
            <a:off x="2682720" y="1509840"/>
            <a:ext cx="4723920" cy="961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3_7" descr=""/>
          <p:cNvPicPr/>
          <p:nvPr/>
        </p:nvPicPr>
        <p:blipFill>
          <a:blip r:embed="rId1"/>
          <a:stretch/>
        </p:blipFill>
        <p:spPr>
          <a:xfrm>
            <a:off x="316440" y="382320"/>
            <a:ext cx="1474200" cy="1611000"/>
          </a:xfrm>
          <a:prstGeom prst="rect">
            <a:avLst/>
          </a:prstGeom>
          <a:ln>
            <a:noFill/>
          </a:ln>
        </p:spPr>
      </p:pic>
      <p:pic>
        <p:nvPicPr>
          <p:cNvPr id="69" name="Imagem 3_8" descr=""/>
          <p:cNvPicPr/>
          <p:nvPr/>
        </p:nvPicPr>
        <p:blipFill>
          <a:blip r:embed="rId2"/>
          <a:stretch/>
        </p:blipFill>
        <p:spPr>
          <a:xfrm>
            <a:off x="8352000" y="186120"/>
            <a:ext cx="1474200" cy="161100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462960" y="1872000"/>
            <a:ext cx="9110160" cy="12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3813120" y="4464000"/>
            <a:ext cx="763200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2808360" y="5382720"/>
            <a:ext cx="1807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3960000" y="0"/>
            <a:ext cx="203868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PORTA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3384000" y="4382640"/>
            <a:ext cx="3022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Jhonatas Santana, 2021 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75" name="Imagem 73" descr=""/>
          <p:cNvPicPr/>
          <p:nvPr/>
        </p:nvPicPr>
        <p:blipFill>
          <a:blip r:embed="rId3"/>
          <a:stretch/>
        </p:blipFill>
        <p:spPr>
          <a:xfrm>
            <a:off x="2397240" y="2762640"/>
            <a:ext cx="5276160" cy="894600"/>
          </a:xfrm>
          <a:prstGeom prst="rect">
            <a:avLst/>
          </a:prstGeom>
          <a:ln>
            <a:noFill/>
          </a:ln>
        </p:spPr>
      </p:pic>
      <p:pic>
        <p:nvPicPr>
          <p:cNvPr id="76" name="Imagem 74" descr=""/>
          <p:cNvPicPr/>
          <p:nvPr/>
        </p:nvPicPr>
        <p:blipFill>
          <a:blip r:embed="rId4"/>
          <a:stretch/>
        </p:blipFill>
        <p:spPr>
          <a:xfrm>
            <a:off x="36000" y="3771000"/>
            <a:ext cx="2670120" cy="1878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77" name="CustomShape 6"/>
          <p:cNvSpPr/>
          <p:nvPr/>
        </p:nvSpPr>
        <p:spPr>
          <a:xfrm>
            <a:off x="2808360" y="5382720"/>
            <a:ext cx="1809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5"/>
          <a:stretch/>
        </p:blipFill>
        <p:spPr>
          <a:xfrm>
            <a:off x="2397240" y="2049480"/>
            <a:ext cx="5160960" cy="428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-10080"/>
            <a:ext cx="90687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-99360" y="741600"/>
            <a:ext cx="1024956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-26640" y="3494520"/>
            <a:ext cx="1024884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16000" y="1656360"/>
            <a:ext cx="1029528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ALVELINO, Thiago. 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Criando um servidor HTTP (Web) com Python.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Disponível em: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&lt;https://imasters.com.br/back-end/criando-um-servidor-http-web-com-python&gt; Acesso em 16/09/2021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Crie um servidor HTTP simples em poucos minutos Crie um servidor HTTP simples em poucos minutos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.Disponível em: &lt;</a:t>
            </a:r>
            <a:r>
              <a:rPr b="0" lang="pt-BR" sz="15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https://sempreupdate.com.br/crie-um-servidor-http-simples-em-poucos-minutos/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Acesso em 13/09/2021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Exemplo Python: Código do Python (server.py)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.Disponível em: &lt;https://docs.aws.amazon.com/pt_br/polly/latest/dg/example-Python-server-code.html&gt; Acesso em 16/09/2021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KRUNAL. </a:t>
            </a:r>
            <a:r>
              <a:rPr b="1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Python3 SimpleHTTPServer: Como Usar SimpleHTTPServer.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 Disponível em: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&lt;https://appdividend.com/2019/02/06/python-simplehttpserver-tutorial-with-example-http-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request-handler/&gt;. Acesso em 12/09/2021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216000" y="1008000"/>
            <a:ext cx="101502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ALECRIM, Emerson.</a:t>
            </a: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 Conhecendo o Servidor Apache (HTTP Server Project).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Disponível em: &lt;</a:t>
            </a:r>
            <a:r>
              <a:rPr b="0" lang="pt-BR" sz="16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https://www.infowester.com/servapach.php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&gt; Acesso em 13/09/2021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Application>LibreOffice/6.4.7.2$Linux_X86_64 LibreOffice_project/40$Build-2</Application>
  <Words>195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2021-06-04T14:35:15Z</dcterms:created>
  <dc:creator/>
  <dc:description/>
  <dc:language>pt-BR</dc:language>
  <cp:lastModifiedBy/>
  <dcterms:modified xsi:type="dcterms:W3CDTF">2021-09-21T18:14:54Z</dcterms:modified>
  <cp:revision>98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