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9" r:id="rId4"/>
    <p:sldId id="270" r:id="rId5"/>
    <p:sldId id="271" r:id="rId6"/>
    <p:sldId id="272" r:id="rId7"/>
    <p:sldId id="259" r:id="rId8"/>
    <p:sldId id="260" r:id="rId9"/>
    <p:sldId id="273" r:id="rId10"/>
    <p:sldId id="262" r:id="rId11"/>
    <p:sldId id="274" r:id="rId12"/>
    <p:sldId id="275" r:id="rId13"/>
    <p:sldId id="276" r:id="rId14"/>
    <p:sldId id="277" r:id="rId15"/>
    <p:sldId id="266" r:id="rId16"/>
    <p:sldId id="278" r:id="rId17"/>
    <p:sldId id="279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A3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1E74-B177-4765-B60C-6ACB07373E5E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EDB7-0CD6-459F-AFE5-77DD1610E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52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1E74-B177-4765-B60C-6ACB07373E5E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EDB7-0CD6-459F-AFE5-77DD1610E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59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1E74-B177-4765-B60C-6ACB07373E5E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EDB7-0CD6-459F-AFE5-77DD1610E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98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1E74-B177-4765-B60C-6ACB07373E5E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EDB7-0CD6-459F-AFE5-77DD1610E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69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1E74-B177-4765-B60C-6ACB07373E5E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EDB7-0CD6-459F-AFE5-77DD1610E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65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1E74-B177-4765-B60C-6ACB07373E5E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EDB7-0CD6-459F-AFE5-77DD1610E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92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1E74-B177-4765-B60C-6ACB07373E5E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EDB7-0CD6-459F-AFE5-77DD1610E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3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1E74-B177-4765-B60C-6ACB07373E5E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EDB7-0CD6-459F-AFE5-77DD1610E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28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1E74-B177-4765-B60C-6ACB07373E5E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EDB7-0CD6-459F-AFE5-77DD1610E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98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1E74-B177-4765-B60C-6ACB07373E5E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EDB7-0CD6-459F-AFE5-77DD1610E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13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1E74-B177-4765-B60C-6ACB07373E5E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EDB7-0CD6-459F-AFE5-77DD1610E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08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11E74-B177-4765-B60C-6ACB07373E5E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DEDB7-0CD6-459F-AFE5-77DD1610E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63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340341" y="-1236622"/>
            <a:ext cx="479380" cy="3160056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80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Formatações CSS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5235492" y="2684779"/>
            <a:ext cx="5123329" cy="1371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674172" y="2569748"/>
            <a:ext cx="42459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b="1" dirty="0" smtClean="0">
                <a:solidFill>
                  <a:schemeClr val="bg1"/>
                </a:solidFill>
              </a:rPr>
              <a:t>Cores e imagem</a:t>
            </a:r>
          </a:p>
          <a:p>
            <a:pPr algn="ctr"/>
            <a:r>
              <a:rPr lang="pt-BR" sz="4800" b="1" dirty="0" smtClean="0">
                <a:solidFill>
                  <a:schemeClr val="bg1"/>
                </a:solidFill>
              </a:rPr>
              <a:t>De fundo</a:t>
            </a: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9" name="Picture 2" descr="css-logo – Superbe Fil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042" y="1862023"/>
            <a:ext cx="2985110" cy="298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96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340341" y="-1236622"/>
            <a:ext cx="479380" cy="3160056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80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Formatações CSS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435" y="787735"/>
            <a:ext cx="9173855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6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13" y="712812"/>
            <a:ext cx="9716856" cy="2896004"/>
          </a:xfrm>
          <a:prstGeom prst="rect">
            <a:avLst/>
          </a:prstGeom>
        </p:spPr>
      </p:pic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340341" y="-1236622"/>
            <a:ext cx="479380" cy="3160056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80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Formatações CSS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354749" y="93033"/>
            <a:ext cx="6469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Faça as edições </a:t>
            </a:r>
            <a:r>
              <a:rPr lang="pt-BR" sz="2800" dirty="0" smtClean="0">
                <a:solidFill>
                  <a:schemeClr val="bg1"/>
                </a:solidFill>
              </a:rPr>
              <a:t>abaixo no arquivo style.css: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499847" y="2726317"/>
            <a:ext cx="3402106" cy="4002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059" y="3792097"/>
            <a:ext cx="6654492" cy="306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18" y="864106"/>
            <a:ext cx="5601482" cy="1829055"/>
          </a:xfrm>
          <a:prstGeom prst="rect">
            <a:avLst/>
          </a:prstGeom>
        </p:spPr>
      </p:pic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340341" y="-1236622"/>
            <a:ext cx="479380" cy="3160056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80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Formatações CSS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354749" y="93033"/>
            <a:ext cx="6469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Faça as edições </a:t>
            </a:r>
            <a:r>
              <a:rPr lang="pt-BR" sz="2800" dirty="0" smtClean="0">
                <a:solidFill>
                  <a:schemeClr val="bg1"/>
                </a:solidFill>
              </a:rPr>
              <a:t>abaixo no arquivo style.css: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169894" y="1719379"/>
            <a:ext cx="3402106" cy="4002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528" y="3548434"/>
            <a:ext cx="8048013" cy="332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3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9" y="866772"/>
            <a:ext cx="5734850" cy="1705213"/>
          </a:xfrm>
          <a:prstGeom prst="rect">
            <a:avLst/>
          </a:prstGeom>
        </p:spPr>
      </p:pic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340341" y="-1236622"/>
            <a:ext cx="479380" cy="3160056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80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Formatações CSS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354749" y="93033"/>
            <a:ext cx="6469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Faça as edições </a:t>
            </a:r>
            <a:r>
              <a:rPr lang="pt-BR" sz="2800" dirty="0" smtClean="0">
                <a:solidFill>
                  <a:schemeClr val="bg1"/>
                </a:solidFill>
              </a:rPr>
              <a:t>abaixo no arquivo style.css: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169894" y="1719379"/>
            <a:ext cx="3402106" cy="4002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948" y="1203705"/>
            <a:ext cx="3264001" cy="536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54" y="1130076"/>
            <a:ext cx="11805094" cy="4611818"/>
          </a:xfrm>
          <a:prstGeom prst="rect">
            <a:avLst/>
          </a:prstGeom>
        </p:spPr>
      </p:pic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340341" y="-1236622"/>
            <a:ext cx="479380" cy="3160056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80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Formatações CSS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96941" y="1813507"/>
            <a:ext cx="11867194" cy="111795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256275" y="107615"/>
            <a:ext cx="8807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Faça as edições </a:t>
            </a:r>
            <a:r>
              <a:rPr lang="pt-BR" sz="2800" dirty="0" smtClean="0">
                <a:solidFill>
                  <a:schemeClr val="bg1"/>
                </a:solidFill>
              </a:rPr>
              <a:t>abaixo no arquivo cor_imagem_fundo.html: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96941" y="3055913"/>
            <a:ext cx="11867194" cy="105821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96941" y="4204190"/>
            <a:ext cx="11867194" cy="105821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80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84" y="940006"/>
            <a:ext cx="11323550" cy="5271307"/>
          </a:xfrm>
          <a:prstGeom prst="rect">
            <a:avLst/>
          </a:prstGeom>
        </p:spPr>
      </p:pic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340341" y="-1236622"/>
            <a:ext cx="479380" cy="3160056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80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Formatações CSS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354749" y="93033"/>
            <a:ext cx="3541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Faça as edições abaixo:</a:t>
            </a:r>
            <a:endParaRPr lang="pt-BR" sz="2800" dirty="0"/>
          </a:p>
        </p:txBody>
      </p:sp>
      <p:sp>
        <p:nvSpPr>
          <p:cNvPr id="8" name="Retângulo 7"/>
          <p:cNvSpPr/>
          <p:nvPr/>
        </p:nvSpPr>
        <p:spPr>
          <a:xfrm>
            <a:off x="880641" y="1942468"/>
            <a:ext cx="10656935" cy="371874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73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9" y="938220"/>
            <a:ext cx="4934639" cy="1562318"/>
          </a:xfrm>
          <a:prstGeom prst="rect">
            <a:avLst/>
          </a:prstGeom>
        </p:spPr>
      </p:pic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340341" y="-1236622"/>
            <a:ext cx="479380" cy="3160056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80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Formatações CSS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354749" y="93033"/>
            <a:ext cx="6469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Faça as edições </a:t>
            </a:r>
            <a:r>
              <a:rPr lang="pt-BR" sz="2800" dirty="0" smtClean="0">
                <a:solidFill>
                  <a:schemeClr val="bg1"/>
                </a:solidFill>
              </a:rPr>
              <a:t>abaixo no arquivo style.css: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035424" y="1667435"/>
            <a:ext cx="3402106" cy="45216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863" y="2500538"/>
            <a:ext cx="8249801" cy="4277322"/>
          </a:xfrm>
          <a:prstGeom prst="rect">
            <a:avLst/>
          </a:prstGeom>
        </p:spPr>
      </p:pic>
      <p:sp>
        <p:nvSpPr>
          <p:cNvPr id="12" name="Texto explicativo retangular 11"/>
          <p:cNvSpPr/>
          <p:nvPr/>
        </p:nvSpPr>
        <p:spPr>
          <a:xfrm>
            <a:off x="168089" y="5694164"/>
            <a:ext cx="1411942" cy="874059"/>
          </a:xfrm>
          <a:prstGeom prst="wedgeRectCallout">
            <a:avLst>
              <a:gd name="adj1" fmla="val 170595"/>
              <a:gd name="adj2" fmla="val -21442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Use a barra de rolagem!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11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57" y="940886"/>
            <a:ext cx="4934639" cy="1905266"/>
          </a:xfrm>
          <a:prstGeom prst="rect">
            <a:avLst/>
          </a:prstGeom>
        </p:spPr>
      </p:pic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340341" y="-1236622"/>
            <a:ext cx="479380" cy="3160056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80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Formatações CSS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354749" y="93033"/>
            <a:ext cx="6469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Faça as edições </a:t>
            </a:r>
            <a:r>
              <a:rPr lang="pt-BR" sz="2800" dirty="0" smtClean="0">
                <a:solidFill>
                  <a:schemeClr val="bg1"/>
                </a:solidFill>
              </a:rPr>
              <a:t>abaixo no arquivo style.css: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237129" y="2097740"/>
            <a:ext cx="3402106" cy="37954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207" y="1361308"/>
            <a:ext cx="6249272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9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9" y="1565644"/>
            <a:ext cx="11955105" cy="3930694"/>
          </a:xfrm>
          <a:prstGeom prst="rect">
            <a:avLst/>
          </a:prstGeom>
        </p:spPr>
      </p:pic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340341" y="-1236622"/>
            <a:ext cx="479380" cy="3160056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80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Formatações CSS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36895" y="574365"/>
            <a:ext cx="12007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No seu repositório local crie uma pasta com o nome Projeto02 e um arquivo com o nome </a:t>
            </a:r>
            <a:r>
              <a:rPr lang="pt-BR" sz="2400" b="1" dirty="0" smtClean="0">
                <a:solidFill>
                  <a:schemeClr val="bg1"/>
                </a:solidFill>
              </a:rPr>
              <a:t>cor_imagem_fundo.html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702880" y="2477247"/>
            <a:ext cx="8541186" cy="301909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422854" y="2477247"/>
            <a:ext cx="2953391" cy="75832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08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06" y="1102263"/>
            <a:ext cx="9378093" cy="5769057"/>
          </a:xfrm>
          <a:prstGeom prst="rect">
            <a:avLst/>
          </a:prstGeom>
        </p:spPr>
      </p:pic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340341" y="-1236622"/>
            <a:ext cx="479380" cy="3160056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80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Formatações CSS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36895" y="574365"/>
            <a:ext cx="1200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Crie uma pasta com o nome imagens e salve a imagem do yoshi.png na pasta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167282" y="2536263"/>
            <a:ext cx="3207917" cy="440129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270019" y="2246820"/>
            <a:ext cx="3315428" cy="61740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97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76" y="1295829"/>
            <a:ext cx="8545118" cy="2991267"/>
          </a:xfrm>
          <a:prstGeom prst="rect">
            <a:avLst/>
          </a:prstGeom>
        </p:spPr>
      </p:pic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340341" y="-1236622"/>
            <a:ext cx="479380" cy="3160056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80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Formatações CSS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36895" y="574365"/>
            <a:ext cx="1200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Dentro da pasta Projeto02 crie um arquivo com o nome style.css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122101" y="3184722"/>
            <a:ext cx="3315428" cy="35185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79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9" y="888258"/>
            <a:ext cx="11759406" cy="5052728"/>
          </a:xfrm>
          <a:prstGeom prst="rect">
            <a:avLst/>
          </a:prstGeom>
        </p:spPr>
      </p:pic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340341" y="-1236622"/>
            <a:ext cx="479380" cy="3160056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80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Formatações CSS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256275" y="107615"/>
            <a:ext cx="8807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Faça as edições </a:t>
            </a:r>
            <a:r>
              <a:rPr lang="pt-BR" sz="2800" dirty="0" smtClean="0">
                <a:solidFill>
                  <a:schemeClr val="bg1"/>
                </a:solidFill>
              </a:rPr>
              <a:t>abaixo no arquivo cor_imagem_fundo.html: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585447" y="3582773"/>
            <a:ext cx="5570806" cy="24964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4585447" y="4761879"/>
            <a:ext cx="5570806" cy="36720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226859" y="4359659"/>
            <a:ext cx="5570806" cy="24964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77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340341" y="-1236622"/>
            <a:ext cx="479380" cy="3160056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80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Formatações CSS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78" y="1418944"/>
            <a:ext cx="7830643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3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04" y="1606437"/>
            <a:ext cx="10616924" cy="2898328"/>
          </a:xfrm>
          <a:prstGeom prst="rect">
            <a:avLst/>
          </a:prstGeom>
        </p:spPr>
      </p:pic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340341" y="-1236622"/>
            <a:ext cx="479380" cy="3160056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80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Formatações CSS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354749" y="93033"/>
            <a:ext cx="6469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Faça as edições </a:t>
            </a:r>
            <a:r>
              <a:rPr lang="pt-BR" sz="2800" dirty="0" smtClean="0">
                <a:solidFill>
                  <a:schemeClr val="bg1"/>
                </a:solidFill>
              </a:rPr>
              <a:t>abaixo no arquivo style.css: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217458" y="2935354"/>
            <a:ext cx="5570806" cy="12806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81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340341" y="-1236622"/>
            <a:ext cx="479380" cy="3160056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80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Formatações CSS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67" y="914049"/>
            <a:ext cx="9612066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3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84" y="1595505"/>
            <a:ext cx="10598759" cy="3299224"/>
          </a:xfrm>
          <a:prstGeom prst="rect">
            <a:avLst/>
          </a:prstGeom>
        </p:spPr>
      </p:pic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340341" y="-1236622"/>
            <a:ext cx="479380" cy="3160056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80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Formatações CSS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354749" y="93033"/>
            <a:ext cx="6469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Faça as edições </a:t>
            </a:r>
            <a:r>
              <a:rPr lang="pt-BR" sz="2800" dirty="0" smtClean="0">
                <a:solidFill>
                  <a:schemeClr val="bg1"/>
                </a:solidFill>
              </a:rPr>
              <a:t>abaixo no arquivo style.css: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728447" y="3536576"/>
            <a:ext cx="3039036" cy="3361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31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166</Words>
  <Application>Microsoft Office PowerPoint</Application>
  <PresentationFormat>Widescreen</PresentationFormat>
  <Paragraphs>33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BEZERRA MAIA</dc:creator>
  <cp:lastModifiedBy>CRISTIANO BEZERRA MAIA</cp:lastModifiedBy>
  <cp:revision>17</cp:revision>
  <dcterms:created xsi:type="dcterms:W3CDTF">2023-08-02T13:23:38Z</dcterms:created>
  <dcterms:modified xsi:type="dcterms:W3CDTF">2024-07-02T16:29:27Z</dcterms:modified>
</cp:coreProperties>
</file>