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95" r:id="rId4"/>
    <p:sldId id="298" r:id="rId5"/>
    <p:sldId id="299" r:id="rId6"/>
    <p:sldId id="300" r:id="rId7"/>
    <p:sldId id="301" r:id="rId8"/>
    <p:sldId id="302" r:id="rId9"/>
    <p:sldId id="257" r:id="rId10"/>
    <p:sldId id="296" r:id="rId11"/>
    <p:sldId id="297" r:id="rId12"/>
    <p:sldId id="30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282A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52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59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98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9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2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8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1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1E74-B177-4765-B60C-6ACB07373E5E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DEDB7-0CD6-459F-AFE5-77DD1610E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63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235492" y="2684779"/>
            <a:ext cx="5123329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7197" y="2939079"/>
            <a:ext cx="4719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err="1" smtClean="0">
                <a:solidFill>
                  <a:schemeClr val="bg1"/>
                </a:solidFill>
              </a:rPr>
              <a:t>ProjetoPortfolio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css-logo – Superbe Fil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42" y="1862023"/>
            <a:ext cx="2985110" cy="29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4829" y="898004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Boas práticas</a:t>
            </a:r>
            <a:r>
              <a:rPr lang="pt-BR" sz="2400" b="1" dirty="0" smtClean="0">
                <a:solidFill>
                  <a:srgbClr val="FFFF00"/>
                </a:solidFill>
              </a:rPr>
              <a:t>: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4829" y="1543465"/>
            <a:ext cx="118906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&lt;!DOCTYPE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pt-br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&lt;meta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&lt;meta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viewport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device-width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initial-scale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=1.0"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endParaRPr lang="pt-BR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 smtClean="0">
                <a:solidFill>
                  <a:srgbClr val="FF79C6"/>
                </a:solidFill>
                <a:latin typeface="Consolas" panose="020B0609020204030204" pitchFamily="49" charset="0"/>
              </a:rPr>
              <a:t>title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Seu Nome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endParaRPr lang="pt-BR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&lt;link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rel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stylesheet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"estilo.css"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endParaRPr lang="pt-BR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&lt;meta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1FA8C"/>
                </a:solidFill>
                <a:latin typeface="Consolas" panose="020B0609020204030204" pitchFamily="49" charset="0"/>
              </a:rPr>
              <a:t>description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"Página pessoal de Seu Nome"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3777" y="583097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Boas práticas</a:t>
            </a:r>
            <a:r>
              <a:rPr lang="pt-BR" sz="2400" b="1" dirty="0" smtClean="0">
                <a:solidFill>
                  <a:srgbClr val="FFFF00"/>
                </a:solidFill>
              </a:rPr>
              <a:t>: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2855" y="1239415"/>
            <a:ext cx="111305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"container"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nav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0FA7B"/>
                </a:solidFill>
                <a:latin typeface="Consolas" panose="020B0609020204030204" pitchFamily="49" charset="0"/>
              </a:rPr>
              <a:t>aria-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"Menu Principal"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&lt;!-- </a:t>
            </a:r>
            <a:r>
              <a:rPr lang="pt-BR" dirty="0" err="1">
                <a:solidFill>
                  <a:srgbClr val="6272A4"/>
                </a:solidFill>
                <a:latin typeface="Consolas" panose="020B0609020204030204" pitchFamily="49" charset="0"/>
              </a:rPr>
              <a:t>nav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 barra de navegação --&gt;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nav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&lt;header&gt;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&lt;!-- header </a:t>
            </a:r>
            <a:r>
              <a:rPr lang="pt-BR" dirty="0" err="1">
                <a:solidFill>
                  <a:srgbClr val="6272A4"/>
                </a:solidFill>
                <a:latin typeface="Consolas" panose="020B0609020204030204" pitchFamily="49" charset="0"/>
              </a:rPr>
              <a:t>area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 cabeçalho  --&gt;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endParaRPr lang="pt-BR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"center"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img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src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"./imagens/foto.jpg"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0FA7B"/>
                </a:solidFill>
                <a:latin typeface="Consolas" panose="020B0609020204030204" pitchFamily="49" charset="0"/>
              </a:rPr>
              <a:t>alt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F1FA8C"/>
                </a:solidFill>
                <a:latin typeface="Consolas" panose="020B0609020204030204" pitchFamily="49" charset="0"/>
              </a:rPr>
              <a:t>""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h1&gt;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Seu nome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&lt;/h1&gt;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Profissão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endParaRPr lang="pt-BR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header&gt;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3777" y="583097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Boas práticas</a:t>
            </a:r>
            <a:r>
              <a:rPr lang="pt-BR" sz="2400" b="1" dirty="0" smtClean="0">
                <a:solidFill>
                  <a:srgbClr val="FFFF00"/>
                </a:solidFill>
              </a:rPr>
              <a:t>: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365828" y="104915"/>
            <a:ext cx="1079862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        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&lt;!-- </a:t>
            </a:r>
            <a:r>
              <a:rPr lang="pt-BR" dirty="0" err="1">
                <a:solidFill>
                  <a:srgbClr val="6272A4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272A4"/>
                </a:solidFill>
                <a:latin typeface="Consolas" panose="020B0609020204030204" pitchFamily="49" charset="0"/>
              </a:rPr>
              <a:t>area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 principal de </a:t>
            </a:r>
            <a:r>
              <a:rPr lang="pt-BR" dirty="0" err="1">
                <a:solidFill>
                  <a:srgbClr val="6272A4"/>
                </a:solidFill>
                <a:latin typeface="Consolas" panose="020B0609020204030204" pitchFamily="49" charset="0"/>
              </a:rPr>
              <a:t>conteudo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 --&gt;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&lt;!-- </a:t>
            </a:r>
            <a:r>
              <a:rPr lang="pt-BR" dirty="0" err="1">
                <a:solidFill>
                  <a:srgbClr val="6272A4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, sessões de </a:t>
            </a:r>
            <a:r>
              <a:rPr lang="pt-BR" dirty="0" err="1">
                <a:solidFill>
                  <a:srgbClr val="6272A4"/>
                </a:solidFill>
                <a:latin typeface="Consolas" panose="020B0609020204030204" pitchFamily="49" charset="0"/>
              </a:rPr>
              <a:t>conteudo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 --&gt;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sessão 01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sessão 02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   sessão 03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&lt;!-- </a:t>
            </a:r>
            <a:r>
              <a:rPr lang="pt-BR" dirty="0" err="1">
                <a:solidFill>
                  <a:srgbClr val="6272A4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6272A4"/>
                </a:solidFill>
                <a:latin typeface="Consolas" panose="020B0609020204030204" pitchFamily="49" charset="0"/>
              </a:rPr>
              <a:t> rodapé da pagina --&gt;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BD93F9"/>
                </a:solidFill>
                <a:latin typeface="Consolas" panose="020B0609020204030204" pitchFamily="49" charset="0"/>
              </a:rPr>
              <a:t>&amp;</a:t>
            </a:r>
            <a:r>
              <a:rPr lang="pt-BR" dirty="0" err="1">
                <a:solidFill>
                  <a:srgbClr val="BD93F9"/>
                </a:solidFill>
                <a:latin typeface="Consolas" panose="020B0609020204030204" pitchFamily="49" charset="0"/>
              </a:rPr>
              <a:t>copy</a:t>
            </a:r>
            <a:r>
              <a:rPr lang="pt-BR" dirty="0">
                <a:solidFill>
                  <a:srgbClr val="BD93F9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 2024 Seu nome. Todos os direitos reservados.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FF79C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body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FF79C6"/>
                </a:solidFill>
                <a:latin typeface="Consolas" panose="020B0609020204030204" pitchFamily="49" charset="0"/>
              </a:rPr>
              <a:t>html</a:t>
            </a:r>
            <a:r>
              <a:rPr lang="pt-BR" dirty="0" smtClean="0">
                <a:solidFill>
                  <a:srgbClr val="FF79C6"/>
                </a:solidFill>
                <a:latin typeface="Consolas" panose="020B0609020204030204" pitchFamily="49" charset="0"/>
              </a:rPr>
              <a:t>&gt; 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Formatações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235492" y="2684779"/>
            <a:ext cx="5123329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64933" y="2585749"/>
            <a:ext cx="4464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Criando a página Home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css-logo – Superbe Fil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42" y="1862023"/>
            <a:ext cx="2985110" cy="29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344706" y="941294"/>
            <a:ext cx="9789459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80031" y="1129553"/>
            <a:ext cx="110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Sobre mim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49807" y="1129553"/>
            <a:ext cx="8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Projetos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691819" y="1131931"/>
            <a:ext cx="85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Contato</a:t>
            </a:r>
            <a:endParaRPr lang="pt-BR" sz="1600" b="1" dirty="0"/>
          </a:p>
        </p:txBody>
      </p:sp>
      <p:pic>
        <p:nvPicPr>
          <p:cNvPr id="1026" name="Picture 2" descr="Ícone preto do Glyph do perfil 512576 Vetor no Vectee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8" y="1920433"/>
            <a:ext cx="1490269" cy="149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580030" y="3327362"/>
            <a:ext cx="1549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Nome completo</a:t>
            </a:r>
            <a:endParaRPr lang="pt-BR" sz="16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580031" y="3590085"/>
            <a:ext cx="925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Profissão</a:t>
            </a:r>
            <a:endParaRPr lang="pt-BR" sz="1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580030" y="3835685"/>
            <a:ext cx="105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Sobre mim</a:t>
            </a:r>
            <a:endParaRPr lang="pt-BR" sz="1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580030" y="4081285"/>
            <a:ext cx="93389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</a:t>
            </a:r>
          </a:p>
          <a:p>
            <a:endParaRPr lang="pt-BR" sz="1400" b="1" dirty="0" smtClean="0"/>
          </a:p>
          <a:p>
            <a:r>
              <a:rPr lang="pt-BR" sz="1400" b="1" dirty="0" smtClean="0"/>
              <a:t>Formação</a:t>
            </a:r>
          </a:p>
          <a:p>
            <a:r>
              <a:rPr lang="pt-BR" sz="1400" b="1" dirty="0" smtClean="0"/>
              <a:t>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</a:t>
            </a:r>
          </a:p>
          <a:p>
            <a:endParaRPr lang="pt-BR" sz="1400" b="1" dirty="0" smtClean="0"/>
          </a:p>
          <a:p>
            <a:r>
              <a:rPr lang="pt-BR" sz="1400" b="1" dirty="0" smtClean="0"/>
              <a:t>Cursos</a:t>
            </a:r>
          </a:p>
          <a:p>
            <a:r>
              <a:rPr lang="pt-BR" sz="1400" b="1" dirty="0" smtClean="0"/>
              <a:t>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The </a:t>
            </a:r>
            <a:r>
              <a:rPr lang="pt-BR" sz="1400" b="1" dirty="0" err="1" smtClean="0"/>
              <a:t>quick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brown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fox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jumps</a:t>
            </a:r>
            <a:r>
              <a:rPr lang="pt-BR" sz="1400" b="1" dirty="0" smtClean="0"/>
              <a:t> over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lazy</a:t>
            </a:r>
            <a:r>
              <a:rPr lang="pt-BR" sz="1400" b="1" dirty="0" smtClean="0"/>
              <a:t> dog. </a:t>
            </a:r>
          </a:p>
          <a:p>
            <a:endParaRPr lang="pt-BR" sz="1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71538" y="86424"/>
            <a:ext cx="1537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Layout sugerido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0035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3777" y="583097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Boas práticas</a:t>
            </a:r>
            <a:r>
              <a:rPr lang="pt-BR" sz="2400" b="1" dirty="0" smtClean="0">
                <a:solidFill>
                  <a:srgbClr val="FFFF00"/>
                </a:solidFill>
              </a:rPr>
              <a:t>: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9471" y="1341600"/>
            <a:ext cx="11609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FFC000"/>
                </a:solidFill>
              </a:rPr>
              <a:t>Semântica</a:t>
            </a:r>
            <a:endParaRPr lang="pt-BR" sz="2400" dirty="0"/>
          </a:p>
          <a:p>
            <a:pPr algn="just"/>
            <a:r>
              <a:rPr lang="pt-BR" sz="2400" dirty="0" smtClean="0">
                <a:solidFill>
                  <a:schemeClr val="bg1"/>
                </a:solidFill>
              </a:rPr>
              <a:t>No </a:t>
            </a:r>
            <a:r>
              <a:rPr lang="pt-BR" sz="2400" dirty="0">
                <a:solidFill>
                  <a:schemeClr val="bg1"/>
                </a:solidFill>
              </a:rPr>
              <a:t>contexto da web e do desenvolvimento HTML, refere-se ao significado das </a:t>
            </a:r>
            <a:r>
              <a:rPr lang="pt-BR" sz="2400" dirty="0" err="1">
                <a:solidFill>
                  <a:schemeClr val="bg1"/>
                </a:solidFill>
              </a:rPr>
              <a:t>tags</a:t>
            </a:r>
            <a:r>
              <a:rPr lang="pt-BR" sz="2400" dirty="0">
                <a:solidFill>
                  <a:schemeClr val="bg1"/>
                </a:solidFill>
              </a:rPr>
              <a:t> e elementos que você usa para estruturar uma página. </a:t>
            </a:r>
            <a:endParaRPr lang="pt-BR" sz="2400" dirty="0" smtClean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r>
              <a:rPr lang="pt-BR" sz="2400" dirty="0" smtClean="0">
                <a:solidFill>
                  <a:schemeClr val="bg1"/>
                </a:solidFill>
              </a:rPr>
              <a:t>Quando </a:t>
            </a:r>
            <a:r>
              <a:rPr lang="pt-BR" sz="2400" dirty="0">
                <a:solidFill>
                  <a:schemeClr val="bg1"/>
                </a:solidFill>
              </a:rPr>
              <a:t>dizemos que um elemento HTML é semântico, queremos dizer que ele não apenas descreve a aparência ou o estilo do conteúdo, mas também o seu propósito e função.</a:t>
            </a:r>
          </a:p>
        </p:txBody>
      </p:sp>
    </p:spTree>
    <p:extLst>
      <p:ext uri="{BB962C8B-B14F-4D97-AF65-F5344CB8AC3E}">
        <p14:creationId xmlns:p14="http://schemas.microsoft.com/office/powerpoint/2010/main" val="13861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3777" y="583097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Boas práticas</a:t>
            </a:r>
            <a:r>
              <a:rPr lang="pt-BR" sz="2400" b="1" dirty="0" smtClean="0">
                <a:solidFill>
                  <a:srgbClr val="FFFF00"/>
                </a:solidFill>
              </a:rPr>
              <a:t>: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777" y="1113447"/>
            <a:ext cx="1183342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2800" b="1" dirty="0" smtClean="0">
                <a:solidFill>
                  <a:srgbClr val="FFC000"/>
                </a:solidFill>
              </a:rPr>
              <a:t>Importância </a:t>
            </a:r>
            <a:r>
              <a:rPr lang="pt-BR" sz="2800" b="1" dirty="0">
                <a:solidFill>
                  <a:srgbClr val="FFC000"/>
                </a:solidFill>
              </a:rPr>
              <a:t>da Semântica em HTML</a:t>
            </a:r>
          </a:p>
          <a:p>
            <a:pPr algn="just"/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Clareza do Código: </a:t>
            </a:r>
            <a:r>
              <a:rPr lang="pt-BR" sz="2400" dirty="0" err="1">
                <a:solidFill>
                  <a:schemeClr val="bg1"/>
                </a:solidFill>
              </a:rPr>
              <a:t>Tags</a:t>
            </a:r>
            <a:r>
              <a:rPr lang="pt-BR" sz="2400" dirty="0">
                <a:solidFill>
                  <a:schemeClr val="bg1"/>
                </a:solidFill>
              </a:rPr>
              <a:t> semânticas tornam o código HTML mais fácil de entender para outros desenvolvedores. Por exemplo, ao ver um &lt;header&gt;, um desenvolvedor sabe imediatamente que essa seção é o cabeçalho da página.</a:t>
            </a:r>
          </a:p>
          <a:p>
            <a:pPr algn="just"/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Acessibilidade: </a:t>
            </a:r>
            <a:r>
              <a:rPr lang="pt-BR" sz="2400" dirty="0">
                <a:solidFill>
                  <a:schemeClr val="bg1"/>
                </a:solidFill>
              </a:rPr>
              <a:t>Tecnologias </a:t>
            </a:r>
            <a:r>
              <a:rPr lang="pt-BR" sz="2400" dirty="0" err="1">
                <a:solidFill>
                  <a:schemeClr val="bg1"/>
                </a:solidFill>
              </a:rPr>
              <a:t>assistivas</a:t>
            </a:r>
            <a:r>
              <a:rPr lang="pt-BR" sz="2400" dirty="0">
                <a:solidFill>
                  <a:schemeClr val="bg1"/>
                </a:solidFill>
              </a:rPr>
              <a:t>, como leitores de tela, podem interpretar e navegar melhor pelo conteúdo. Por exemplo, o uso de &lt;</a:t>
            </a:r>
            <a:r>
              <a:rPr lang="pt-BR" sz="2400" dirty="0" err="1">
                <a:solidFill>
                  <a:schemeClr val="bg1"/>
                </a:solidFill>
              </a:rPr>
              <a:t>nav</a:t>
            </a:r>
            <a:r>
              <a:rPr lang="pt-BR" sz="2400" dirty="0">
                <a:solidFill>
                  <a:schemeClr val="bg1"/>
                </a:solidFill>
              </a:rPr>
              <a:t>&gt; informa aos leitores de tela que essa seção contém links de navegação.</a:t>
            </a:r>
          </a:p>
          <a:p>
            <a:pPr algn="just"/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SEO (</a:t>
            </a:r>
            <a:r>
              <a:rPr lang="pt-B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Search</a:t>
            </a: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Engine</a:t>
            </a: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Optimization</a:t>
            </a: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): </a:t>
            </a:r>
            <a:r>
              <a:rPr lang="pt-BR" sz="2400" dirty="0">
                <a:solidFill>
                  <a:schemeClr val="bg1"/>
                </a:solidFill>
              </a:rPr>
              <a:t>Motores de busca utilizam a semântica para entender melhor o conteúdo da página e indexá-lo corretamente. Isso pode melhorar a visibilidade do site nos resultados de busca.</a:t>
            </a:r>
          </a:p>
          <a:p>
            <a:pPr algn="just"/>
            <a:endParaRPr lang="pt-BR" sz="1200" dirty="0">
              <a:solidFill>
                <a:schemeClr val="bg1"/>
              </a:solidFill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Manutenção e Escalabilidade: Código semântico é mais fácil de manter e atualizar, pois sua estrutura e função são claras.</a:t>
            </a:r>
          </a:p>
        </p:txBody>
      </p:sp>
    </p:spTree>
    <p:extLst>
      <p:ext uri="{BB962C8B-B14F-4D97-AF65-F5344CB8AC3E}">
        <p14:creationId xmlns:p14="http://schemas.microsoft.com/office/powerpoint/2010/main" val="36030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3777" y="583097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Boas práticas</a:t>
            </a:r>
            <a:r>
              <a:rPr lang="pt-BR" sz="2400" b="1" dirty="0" smtClean="0">
                <a:solidFill>
                  <a:srgbClr val="FFFF00"/>
                </a:solidFill>
              </a:rPr>
              <a:t>: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2058" y="1221169"/>
            <a:ext cx="11948889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rgbClr val="FFC000"/>
                </a:solidFill>
              </a:rPr>
              <a:t>Exemplos de </a:t>
            </a:r>
            <a:r>
              <a:rPr lang="pt-BR" sz="2400" b="1" dirty="0" err="1">
                <a:solidFill>
                  <a:srgbClr val="FFC000"/>
                </a:solidFill>
              </a:rPr>
              <a:t>Tags</a:t>
            </a:r>
            <a:r>
              <a:rPr lang="pt-BR" sz="2400" b="1" dirty="0">
                <a:solidFill>
                  <a:srgbClr val="FFC000"/>
                </a:solidFill>
              </a:rPr>
              <a:t> Semânticas em HTML5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&lt;header&gt;: </a:t>
            </a:r>
            <a:r>
              <a:rPr lang="pt-BR" sz="2400" dirty="0">
                <a:solidFill>
                  <a:schemeClr val="bg1"/>
                </a:solidFill>
              </a:rPr>
              <a:t>Define o cabeçalho de uma seção ou de uma página.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pt-B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</a:t>
            </a: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&gt;: </a:t>
            </a:r>
            <a:r>
              <a:rPr lang="pt-BR" sz="2400" dirty="0">
                <a:solidFill>
                  <a:schemeClr val="bg1"/>
                </a:solidFill>
              </a:rPr>
              <a:t>Define uma seção de navegação.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pt-B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&gt;: </a:t>
            </a:r>
            <a:r>
              <a:rPr lang="pt-BR" sz="2400" dirty="0">
                <a:solidFill>
                  <a:schemeClr val="bg1"/>
                </a:solidFill>
              </a:rPr>
              <a:t>Define o conteúdo principal do documento.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pt-B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article</a:t>
            </a: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&gt;: </a:t>
            </a:r>
            <a:r>
              <a:rPr lang="pt-BR" sz="2400" dirty="0">
                <a:solidFill>
                  <a:schemeClr val="bg1"/>
                </a:solidFill>
              </a:rPr>
              <a:t>Define um conteúdo independente que pode ser distribuído separadamente, como um artigo.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pt-B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section</a:t>
            </a:r>
            <a:r>
              <a:rPr lang="pt-B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&gt;: </a:t>
            </a:r>
            <a:r>
              <a:rPr lang="pt-BR" sz="2400" dirty="0">
                <a:solidFill>
                  <a:schemeClr val="bg1"/>
                </a:solidFill>
              </a:rPr>
              <a:t>Define uma seção de conteúdo.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pt-BR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aside</a:t>
            </a: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&gt;: </a:t>
            </a:r>
            <a:r>
              <a:rPr lang="pt-BR" sz="2400" dirty="0">
                <a:solidFill>
                  <a:schemeClr val="bg1"/>
                </a:solidFill>
              </a:rPr>
              <a:t>Define conteúdo lateral ou complementar.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pt-BR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footer</a:t>
            </a: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&gt;: </a:t>
            </a:r>
            <a:r>
              <a:rPr lang="pt-BR" sz="2400" dirty="0">
                <a:solidFill>
                  <a:schemeClr val="bg1"/>
                </a:solidFill>
              </a:rPr>
              <a:t>Define o rodapé de uma seção ou de uma página.</a:t>
            </a:r>
          </a:p>
        </p:txBody>
      </p:sp>
    </p:spTree>
    <p:extLst>
      <p:ext uri="{BB962C8B-B14F-4D97-AF65-F5344CB8AC3E}">
        <p14:creationId xmlns:p14="http://schemas.microsoft.com/office/powerpoint/2010/main" val="21523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705599"/>
            <a:ext cx="11269016" cy="15240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3777" y="583097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Boas práticas</a:t>
            </a:r>
            <a:r>
              <a:rPr lang="pt-BR" sz="2400" b="1" dirty="0" smtClean="0">
                <a:solidFill>
                  <a:srgbClr val="FFFF00"/>
                </a:solidFill>
              </a:rPr>
              <a:t>: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9" y="916097"/>
            <a:ext cx="7520534" cy="57895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410103" y="48143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Exemplo </a:t>
            </a:r>
            <a:r>
              <a:rPr lang="pt-BR" sz="2400" b="1" dirty="0" err="1" smtClean="0">
                <a:solidFill>
                  <a:schemeClr val="bg1"/>
                </a:solidFill>
              </a:rPr>
              <a:t>tags</a:t>
            </a:r>
            <a:r>
              <a:rPr lang="pt-BR" sz="2400" b="1" dirty="0" smtClean="0">
                <a:solidFill>
                  <a:schemeClr val="bg1"/>
                </a:solidFill>
              </a:rPr>
              <a:t> sem semântica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705599"/>
            <a:ext cx="11269016" cy="15240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3777" y="583097"/>
            <a:ext cx="1200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Boas práticas</a:t>
            </a:r>
            <a:r>
              <a:rPr lang="pt-BR" sz="2400" b="1" dirty="0" smtClean="0">
                <a:solidFill>
                  <a:srgbClr val="FFFF00"/>
                </a:solidFill>
              </a:rPr>
              <a:t>: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410103" y="48143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Exemplo </a:t>
            </a:r>
            <a:r>
              <a:rPr lang="pt-BR" sz="2400" b="1" dirty="0" err="1" smtClean="0">
                <a:solidFill>
                  <a:schemeClr val="bg1"/>
                </a:solidFill>
              </a:rPr>
              <a:t>tags</a:t>
            </a:r>
            <a:r>
              <a:rPr lang="pt-BR" sz="2400" b="1" dirty="0" smtClean="0">
                <a:solidFill>
                  <a:schemeClr val="bg1"/>
                </a:solidFill>
              </a:rPr>
              <a:t> com semântica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6" y="1031638"/>
            <a:ext cx="7358743" cy="56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340341" y="-1236622"/>
            <a:ext cx="479380" cy="3160056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4829" y="898004"/>
            <a:ext cx="12007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Boas práticas: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</a:rPr>
              <a:t>Crie uma pasta para o projeto – Projeto-Portfolio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</a:rPr>
              <a:t>Abra a pasta do projeto no </a:t>
            </a:r>
            <a:r>
              <a:rPr lang="pt-BR" sz="2400" dirty="0" err="1">
                <a:solidFill>
                  <a:schemeClr val="bg1"/>
                </a:solidFill>
              </a:rPr>
              <a:t>VSCode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</a:rPr>
              <a:t>Crie um arquivo com o nome index.html, o qual será a página inicial do site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</a:rPr>
              <a:t>Crie um arquivo com o nome estilo.css, o qual será responsável pela formatação da página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</a:rPr>
              <a:t>Crie uma pasta com o nome imagens, a qual irá armazenar as imagens do site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158740"/>
            <a:ext cx="17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Projeto Portfolio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594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BEZERRA MAIA</dc:creator>
  <cp:lastModifiedBy>CRISTIANO BEZERRA MAIA</cp:lastModifiedBy>
  <cp:revision>39</cp:revision>
  <dcterms:created xsi:type="dcterms:W3CDTF">2023-08-02T13:23:38Z</dcterms:created>
  <dcterms:modified xsi:type="dcterms:W3CDTF">2024-07-04T19:49:40Z</dcterms:modified>
</cp:coreProperties>
</file>