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03EF-E3AB-4885-AE30-242241764206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4524-1C5C-4F56-AA2C-056753EF3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03EF-E3AB-4885-AE30-242241764206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4524-1C5C-4F56-AA2C-056753EF3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03EF-E3AB-4885-AE30-242241764206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4524-1C5C-4F56-AA2C-056753EF3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03EF-E3AB-4885-AE30-242241764206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4524-1C5C-4F56-AA2C-056753EF3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03EF-E3AB-4885-AE30-242241764206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4524-1C5C-4F56-AA2C-056753EF3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03EF-E3AB-4885-AE30-242241764206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4524-1C5C-4F56-AA2C-056753EF3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03EF-E3AB-4885-AE30-242241764206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4524-1C5C-4F56-AA2C-056753EF3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03EF-E3AB-4885-AE30-242241764206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4524-1C5C-4F56-AA2C-056753EF3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03EF-E3AB-4885-AE30-242241764206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4524-1C5C-4F56-AA2C-056753EF30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03EF-E3AB-4885-AE30-242241764206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4524-1C5C-4F56-AA2C-056753EF300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03EF-E3AB-4885-AE30-242241764206}" type="datetimeFigureOut">
              <a:rPr lang="pt-BR" smtClean="0"/>
              <a:t>24/06/2018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394524-1C5C-4F56-AA2C-056753EF300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E394524-1C5C-4F56-AA2C-056753EF3008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8DB03EF-E3AB-4885-AE30-242241764206}" type="datetimeFigureOut">
              <a:rPr lang="pt-BR" smtClean="0"/>
              <a:t>24/06/2018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97704" y="30591"/>
            <a:ext cx="7772400" cy="1470025"/>
          </a:xfrm>
        </p:spPr>
        <p:txBody>
          <a:bodyPr>
            <a:noAutofit/>
          </a:bodyPr>
          <a:lstStyle/>
          <a:p>
            <a:r>
              <a:rPr lang="pt-BR" sz="9600" dirty="0">
                <a:latin typeface="Bernard MT Condensed" panose="02050806060905020404" pitchFamily="18" charset="0"/>
              </a:rPr>
              <a:t>Busscar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9320" y="1484784"/>
            <a:ext cx="6400800" cy="1800200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rial Black" panose="020B0A04020102020204" pitchFamily="34" charset="0"/>
              </a:rPr>
              <a:t>Histórico Da Empresa</a:t>
            </a:r>
          </a:p>
          <a:p>
            <a:endParaRPr lang="pt-BR" sz="5400" dirty="0">
              <a:latin typeface="Arial Black" panose="020B0A04020102020204" pitchFamily="34" charset="0"/>
            </a:endParaRPr>
          </a:p>
          <a:p>
            <a:endParaRPr lang="pt-BR" sz="5400" dirty="0">
              <a:latin typeface="Arial Black" panose="020B0A040201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89320" y="3964900"/>
            <a:ext cx="663859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200" dirty="0"/>
              <a:t>Marcenaria </a:t>
            </a:r>
            <a:r>
              <a:rPr lang="pt-BR" sz="2200" dirty="0" err="1"/>
              <a:t>Nielson</a:t>
            </a:r>
            <a:r>
              <a:rPr lang="pt-BR" sz="2200" dirty="0"/>
              <a:t> &amp; Irmão;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200" dirty="0"/>
              <a:t>Harold </a:t>
            </a:r>
            <a:r>
              <a:rPr lang="pt-BR" sz="2200" dirty="0" err="1"/>
              <a:t>Nielson</a:t>
            </a:r>
            <a:r>
              <a:rPr lang="pt-BR" sz="2200" dirty="0"/>
              <a:t> um novo rumo;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200" dirty="0"/>
              <a:t>1998 o começo do fim;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60081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412976"/>
          </a:xfrm>
        </p:spPr>
        <p:txBody>
          <a:bodyPr/>
          <a:lstStyle/>
          <a:p>
            <a:r>
              <a:rPr lang="pt-BR" dirty="0"/>
              <a:t>Investimentos Desproporcionais;</a:t>
            </a:r>
          </a:p>
          <a:p>
            <a:endParaRPr lang="pt-BR" dirty="0"/>
          </a:p>
          <a:p>
            <a:r>
              <a:rPr lang="pt-BR" dirty="0"/>
              <a:t>Preços artificialmente baixos;</a:t>
            </a:r>
          </a:p>
          <a:p>
            <a:endParaRPr lang="pt-BR" dirty="0"/>
          </a:p>
          <a:p>
            <a:r>
              <a:rPr lang="pt-BR" dirty="0"/>
              <a:t>A grande crise de 2002;</a:t>
            </a:r>
          </a:p>
          <a:p>
            <a:endParaRPr lang="pt-BR" dirty="0"/>
          </a:p>
          <a:p>
            <a:r>
              <a:rPr lang="pt-BR" dirty="0"/>
              <a:t>Tentativa de reestruturação Financeira;</a:t>
            </a:r>
          </a:p>
          <a:p>
            <a:endParaRPr lang="pt-BR" dirty="0"/>
          </a:p>
          <a:p>
            <a:pPr marL="11430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78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resultou para a 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primeira paralisação, 2009;</a:t>
            </a:r>
          </a:p>
          <a:p>
            <a:endParaRPr lang="pt-BR" dirty="0"/>
          </a:p>
          <a:p>
            <a:r>
              <a:rPr lang="pt-BR" dirty="0"/>
              <a:t>Salários mais de um ano e meio atrasados;</a:t>
            </a:r>
          </a:p>
          <a:p>
            <a:endParaRPr lang="pt-BR" dirty="0"/>
          </a:p>
          <a:p>
            <a:r>
              <a:rPr lang="pt-BR" dirty="0"/>
              <a:t>Falência da empresa;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924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/>
              <a:t>http://onibusminhasegunda.wixsite.com/onibusmsc/single-post/2016/04/20/Um-pouco-da-historia-da-nossa-grandiosa-Busscar</a:t>
            </a:r>
            <a:endParaRPr lang="pt-BR" dirty="0"/>
          </a:p>
          <a:p>
            <a:endParaRPr lang="pt-BR" u="sng" dirty="0"/>
          </a:p>
          <a:p>
            <a:r>
              <a:rPr lang="pt-BR" u="sng" dirty="0"/>
              <a:t>http://canalparadasolicitada.blogspot.com/2012/09/busscar-sua-historia-trajetoria-e.html</a:t>
            </a:r>
            <a:endParaRPr lang="pt-BR" dirty="0"/>
          </a:p>
          <a:p>
            <a:pPr marL="114300" indent="0">
              <a:buNone/>
            </a:pPr>
            <a:endParaRPr lang="pt-BR" u="sng" dirty="0"/>
          </a:p>
          <a:p>
            <a:r>
              <a:rPr lang="pt-BR" u="sng" dirty="0"/>
              <a:t>http://www.lexicarbrasil.com.br/busscar/</a:t>
            </a:r>
            <a:endParaRPr lang="pt-BR" dirty="0"/>
          </a:p>
          <a:p>
            <a:endParaRPr lang="pt-BR" u="sng" dirty="0"/>
          </a:p>
          <a:p>
            <a:r>
              <a:rPr lang="pt-BR" u="sng" dirty="0"/>
              <a:t>https://pt.wikipedia.org/wiki/Busscar</a:t>
            </a:r>
          </a:p>
          <a:p>
            <a:endParaRPr lang="pt-BR" u="sng" dirty="0"/>
          </a:p>
          <a:p>
            <a:r>
              <a:rPr lang="pt-BR" u="sng" dirty="0"/>
              <a:t>Funcionário Busscar Luiz Claudio Costa, de 2007 até 2010.</a:t>
            </a:r>
          </a:p>
          <a:p>
            <a:endParaRPr lang="pt-BR" u="sng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2809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</TotalTime>
  <Words>130</Words>
  <Application>Microsoft Office PowerPoint</Application>
  <PresentationFormat>Apresentação na tela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Bernard MT Condensed</vt:lpstr>
      <vt:lpstr>Calibri</vt:lpstr>
      <vt:lpstr>Cambria</vt:lpstr>
      <vt:lpstr>Adjacência</vt:lpstr>
      <vt:lpstr>Busscar</vt:lpstr>
      <vt:lpstr>Descrição Do Problema</vt:lpstr>
      <vt:lpstr>O que resultou para a empresa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BussCar</dc:title>
  <dc:creator>udesc</dc:creator>
  <cp:lastModifiedBy>John Eric Jahn</cp:lastModifiedBy>
  <cp:revision>5</cp:revision>
  <dcterms:created xsi:type="dcterms:W3CDTF">2018-06-22T23:32:44Z</dcterms:created>
  <dcterms:modified xsi:type="dcterms:W3CDTF">2018-06-24T17:45:34Z</dcterms:modified>
</cp:coreProperties>
</file>