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5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6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2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2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7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7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HWs0p1DYlw&amp;t=1533s&amp;ab_channel=Python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3AE4BC-2211-4D4F-3686-2ACF60F9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undo hexagonal com luzes de neon azul">
            <a:extLst>
              <a:ext uri="{FF2B5EF4-FFF2-40B4-BE49-F238E27FC236}">
                <a16:creationId xmlns:a16="http://schemas.microsoft.com/office/drawing/2014/main" id="{0A1A586A-A408-0F02-CCF0-1D278B4DE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F8B7E8-12B2-753C-7477-05B85D1D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3729474" y="2822080"/>
            <a:ext cx="8481958" cy="4109294"/>
          </a:xfrm>
          <a:custGeom>
            <a:avLst/>
            <a:gdLst>
              <a:gd name="connsiteX0" fmla="*/ 2129133 w 8481958"/>
              <a:gd name="connsiteY0" fmla="*/ 1770 h 4109294"/>
              <a:gd name="connsiteX1" fmla="*/ 54314 w 8481958"/>
              <a:gd name="connsiteY1" fmla="*/ 918720 h 4109294"/>
              <a:gd name="connsiteX2" fmla="*/ 0 w 8481958"/>
              <a:gd name="connsiteY2" fmla="*/ 978213 h 4109294"/>
              <a:gd name="connsiteX3" fmla="*/ 54654 w 8481958"/>
              <a:gd name="connsiteY3" fmla="*/ 4109294 h 4109294"/>
              <a:gd name="connsiteX4" fmla="*/ 8481958 w 8481958"/>
              <a:gd name="connsiteY4" fmla="*/ 3962195 h 4109294"/>
              <a:gd name="connsiteX5" fmla="*/ 4000639 w 8481958"/>
              <a:gd name="connsiteY5" fmla="*/ 570502 h 4109294"/>
              <a:gd name="connsiteX6" fmla="*/ 3936789 w 8481958"/>
              <a:gd name="connsiteY6" fmla="*/ 524650 h 4109294"/>
              <a:gd name="connsiteX7" fmla="*/ 2305851 w 8481958"/>
              <a:gd name="connsiteY7" fmla="*/ 872 h 4109294"/>
              <a:gd name="connsiteX8" fmla="*/ 2129133 w 8481958"/>
              <a:gd name="connsiteY8" fmla="*/ 1770 h 410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1958" h="4109294">
                <a:moveTo>
                  <a:pt x="2129133" y="1770"/>
                </a:moveTo>
                <a:cubicBezTo>
                  <a:pt x="1364196" y="27835"/>
                  <a:pt x="614660" y="341491"/>
                  <a:pt x="54314" y="918720"/>
                </a:cubicBezTo>
                <a:lnTo>
                  <a:pt x="0" y="978213"/>
                </a:lnTo>
                <a:lnTo>
                  <a:pt x="54654" y="4109294"/>
                </a:lnTo>
                <a:lnTo>
                  <a:pt x="8481958" y="3962195"/>
                </a:lnTo>
                <a:lnTo>
                  <a:pt x="4000639" y="570502"/>
                </a:lnTo>
                <a:lnTo>
                  <a:pt x="3936789" y="524650"/>
                </a:lnTo>
                <a:cubicBezTo>
                  <a:pt x="3438692" y="185770"/>
                  <a:pt x="2871718" y="14402"/>
                  <a:pt x="2305851" y="872"/>
                </a:cubicBezTo>
                <a:cubicBezTo>
                  <a:pt x="2246907" y="-538"/>
                  <a:pt x="2187974" y="-235"/>
                  <a:pt x="2129133" y="1770"/>
                </a:cubicBezTo>
                <a:close/>
              </a:path>
            </a:pathLst>
          </a:custGeom>
          <a:gradFill>
            <a:gsLst>
              <a:gs pos="18000">
                <a:schemeClr val="bg2">
                  <a:alpha val="79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F08218-1848-AB3D-12D6-55ECFD52E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1776" y="4876727"/>
            <a:ext cx="4679325" cy="1558341"/>
          </a:xfrm>
        </p:spPr>
        <p:txBody>
          <a:bodyPr anchor="b">
            <a:normAutofit fontScale="90000"/>
          </a:bodyPr>
          <a:lstStyle/>
          <a:p>
            <a:pPr algn="r"/>
            <a:r>
              <a:rPr lang="pt-BR" dirty="0"/>
              <a:t>Previsão de valores de habitação na Califórnia.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41F67-E330-D0EA-1BAE-B79CF68D0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99" y="3670539"/>
            <a:ext cx="3181436" cy="956256"/>
          </a:xfrm>
        </p:spPr>
        <p:txBody>
          <a:bodyPr anchor="b">
            <a:normAutofit/>
          </a:bodyPr>
          <a:lstStyle/>
          <a:p>
            <a:pPr algn="r"/>
            <a:r>
              <a:rPr lang="pt-BR" dirty="0"/>
              <a:t>Aprendizado de Maquina – (ML)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D2CA18-2487-CB1E-05BA-BA9FFB82344F}"/>
              </a:ext>
            </a:extLst>
          </p:cNvPr>
          <p:cNvSpPr txBox="1"/>
          <p:nvPr/>
        </p:nvSpPr>
        <p:spPr>
          <a:xfrm>
            <a:off x="4105275" y="6488658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Luiz Gustavo Dionizio Soares – ADS - IA</a:t>
            </a:r>
          </a:p>
        </p:txBody>
      </p:sp>
    </p:spTree>
    <p:extLst>
      <p:ext uri="{BB962C8B-B14F-4D97-AF65-F5344CB8AC3E}">
        <p14:creationId xmlns:p14="http://schemas.microsoft.com/office/powerpoint/2010/main" val="151746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7AE5A-41D0-599D-FDA6-AA27AEAF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46291"/>
            <a:ext cx="8886884" cy="953669"/>
          </a:xfrm>
        </p:spPr>
        <p:txBody>
          <a:bodyPr/>
          <a:lstStyle/>
          <a:p>
            <a:r>
              <a:rPr lang="pt-BR" dirty="0"/>
              <a:t>Execução simplificado com pipeline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7A03A-E05C-64F8-C014-E1A9311D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7826"/>
            <a:ext cx="8883836" cy="4169554"/>
          </a:xfrm>
        </p:spPr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0F3CB0-AC64-201F-A1AF-C40FA45B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647826"/>
            <a:ext cx="10544176" cy="43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9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24920F-7F3C-C9EB-F733-F60438BC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5" y="1464790"/>
            <a:ext cx="9475870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52C11-2A71-51A2-1282-C1F18F39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96BA1-9FB4-8AF1-6A2B-F969C9F8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 err="1">
                <a:effectLst/>
                <a:latin typeface="-apple-system"/>
              </a:rPr>
              <a:t>Géron</a:t>
            </a:r>
            <a:r>
              <a:rPr lang="pt-BR" b="0" i="0" dirty="0">
                <a:effectLst/>
                <a:latin typeface="-apple-system"/>
              </a:rPr>
              <a:t>, </a:t>
            </a:r>
            <a:r>
              <a:rPr lang="pt-BR" b="0" i="0" dirty="0" err="1">
                <a:effectLst/>
                <a:latin typeface="-apple-system"/>
              </a:rPr>
              <a:t>Aurélien</a:t>
            </a:r>
            <a:r>
              <a:rPr lang="pt-BR" b="0" i="0" dirty="0">
                <a:effectLst/>
                <a:latin typeface="-apple-system"/>
              </a:rPr>
              <a:t> (2019). </a:t>
            </a:r>
            <a:r>
              <a:rPr lang="pt-BR" b="1" i="0" dirty="0">
                <a:effectLst/>
                <a:latin typeface="-apple-system"/>
              </a:rPr>
              <a:t>Mãos à Obra Aprendizagem de Máquina com </a:t>
            </a:r>
            <a:r>
              <a:rPr lang="pt-BR" b="1" i="0" dirty="0" err="1">
                <a:effectLst/>
                <a:latin typeface="-apple-system"/>
              </a:rPr>
              <a:t>Scikit-Learn</a:t>
            </a:r>
            <a:r>
              <a:rPr lang="pt-BR" b="1" i="0" dirty="0">
                <a:effectLst/>
                <a:latin typeface="-apple-system"/>
              </a:rPr>
              <a:t> &amp; </a:t>
            </a:r>
            <a:r>
              <a:rPr lang="pt-BR" b="1" i="0" dirty="0" err="1">
                <a:effectLst/>
                <a:latin typeface="-apple-system"/>
              </a:rPr>
              <a:t>TensorFlow</a:t>
            </a:r>
            <a:r>
              <a:rPr lang="pt-BR" b="1" i="0" dirty="0">
                <a:effectLst/>
                <a:latin typeface="-apple-system"/>
              </a:rPr>
              <a:t>:</a:t>
            </a:r>
            <a:r>
              <a:rPr lang="pt-BR" b="0" i="0" dirty="0">
                <a:effectLst/>
                <a:latin typeface="-apple-system"/>
              </a:rPr>
              <a:t> Conceitos, ferramentas e técnicas para a construção de sistemas inteligentes. Traduzido por Rafael </a:t>
            </a:r>
            <a:r>
              <a:rPr lang="pt-BR" b="0" i="0" dirty="0" err="1">
                <a:effectLst/>
                <a:latin typeface="-apple-system"/>
              </a:rPr>
              <a:t>Contatori</a:t>
            </a:r>
            <a:r>
              <a:rPr lang="pt-BR" b="0" i="0" dirty="0">
                <a:effectLst/>
                <a:latin typeface="-apple-system"/>
              </a:rPr>
              <a:t>. Alta Books.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(2537) #PYTHON MACHINE LEARNING (12): Simplificar o processo de ML com Pipelines - YouTube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0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-140942"/>
            <a:ext cx="9250392" cy="2090634"/>
          </a:xfrm>
        </p:spPr>
        <p:txBody>
          <a:bodyPr anchor="b">
            <a:normAutofit fontScale="90000"/>
          </a:bodyPr>
          <a:lstStyle/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Carga e Análise Exploratória Dos Dados</a:t>
            </a:r>
            <a:br>
              <a:rPr lang="pt-BR" sz="3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60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BFF76F3-41B8-306F-8451-AF192B7C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02" y="1590053"/>
            <a:ext cx="9498861" cy="24032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E0E12B-F03E-6F30-19CC-9509083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02" y="4178484"/>
            <a:ext cx="9498860" cy="13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2440C-F625-83E9-36A7-ACD90D67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EB730-F452-496A-9C9A-A7D8591D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51BBC2-50FB-6C5E-37B7-3E822FF1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540888"/>
            <a:ext cx="10523734" cy="577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1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1FBC77-FCE7-3A6D-9A46-1B56DD8D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72" y="1425801"/>
            <a:ext cx="10146528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B9166B-F77D-758D-17F9-A59F44E9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28" y="1668639"/>
            <a:ext cx="857324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8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EAE9FC-3F68-2A1D-8700-1A3C2D074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1352550"/>
            <a:ext cx="1142047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3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69D838-5C41-0CBF-8310-5A7637C7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03" y="1457325"/>
            <a:ext cx="6602979" cy="49674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15E03B5-517E-9447-EFD7-2EC058B04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94" y="433184"/>
            <a:ext cx="7399661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5F9066-5413-7E22-50AA-744CF021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15" y="807493"/>
            <a:ext cx="760541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3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AAEF1C-5DCF-E35F-8543-58514BFF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1" y="129454"/>
            <a:ext cx="9875929" cy="19889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859BBA-23B7-8862-0357-532E053B1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277" y="1614048"/>
            <a:ext cx="6474223" cy="51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5059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91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Consolas</vt:lpstr>
      <vt:lpstr>Neue Haas Grotesk Text Pro</vt:lpstr>
      <vt:lpstr>SwellVTI</vt:lpstr>
      <vt:lpstr>Previsão de valores de habitação na Califórnia.</vt:lpstr>
      <vt:lpstr>Carga e Análise Exploratória Dos Dados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Execução simplificado com pipeline</vt:lpstr>
      <vt:lpstr>Apresentação do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Previsão de valores de habitação na Califórnia.</dc:title>
  <dc:creator>Luiz Gustavo Soares</dc:creator>
  <cp:lastModifiedBy>Luiz Gustavo Soares</cp:lastModifiedBy>
  <cp:revision>1</cp:revision>
  <dcterms:created xsi:type="dcterms:W3CDTF">2023-06-16T23:43:25Z</dcterms:created>
  <dcterms:modified xsi:type="dcterms:W3CDTF">2023-06-17T00:02:35Z</dcterms:modified>
</cp:coreProperties>
</file>