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0" r:id="rId5"/>
    <p:sldId id="263" r:id="rId6"/>
    <p:sldId id="259" r:id="rId7"/>
    <p:sldId id="261" r:id="rId8"/>
    <p:sldId id="264" r:id="rId9"/>
    <p:sldId id="257" r:id="rId10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  <a:srgbClr val="990033"/>
    <a:srgbClr val="F8EDEC"/>
    <a:srgbClr val="99CCFF"/>
    <a:srgbClr val="006600"/>
    <a:srgbClr val="CC0000"/>
    <a:srgbClr val="FFB9B9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920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42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3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41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9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2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54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93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2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B01B-03EA-4B6E-A131-E0D51D9118E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9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background abstract 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41143" y="1141141"/>
            <a:ext cx="9140287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F87C39-C71C-4C4B-AEEE-39C78BADD895}"/>
              </a:ext>
            </a:extLst>
          </p:cNvPr>
          <p:cNvSpPr txBox="1"/>
          <p:nvPr/>
        </p:nvSpPr>
        <p:spPr>
          <a:xfrm>
            <a:off x="803469" y="1977081"/>
            <a:ext cx="550092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/>
              <a:t>Mude a CAPA do</a:t>
            </a:r>
          </a:p>
          <a:p>
            <a:pPr algn="ctr"/>
            <a:r>
              <a:rPr lang="pt-BR" sz="4400" dirty="0"/>
              <a:t>Trabalho </a:t>
            </a:r>
          </a:p>
          <a:p>
            <a:pPr algn="ctr"/>
            <a:r>
              <a:rPr lang="pt-BR" sz="4400" dirty="0"/>
              <a:t>AQUI</a:t>
            </a:r>
          </a:p>
        </p:txBody>
      </p:sp>
    </p:spTree>
    <p:extLst>
      <p:ext uri="{BB962C8B-B14F-4D97-AF65-F5344CB8AC3E}">
        <p14:creationId xmlns:p14="http://schemas.microsoft.com/office/powerpoint/2010/main" val="372556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ângulo isósceles 13"/>
          <p:cNvSpPr/>
          <p:nvPr/>
        </p:nvSpPr>
        <p:spPr>
          <a:xfrm rot="2482960">
            <a:off x="2919455" y="3148584"/>
            <a:ext cx="10715222" cy="2615803"/>
          </a:xfrm>
          <a:custGeom>
            <a:avLst/>
            <a:gdLst/>
            <a:ahLst/>
            <a:cxnLst/>
            <a:rect l="l" t="t" r="r" b="b"/>
            <a:pathLst>
              <a:path w="10715222" h="2615803">
                <a:moveTo>
                  <a:pt x="9620734" y="2615803"/>
                </a:moveTo>
                <a:lnTo>
                  <a:pt x="9912994" y="2358298"/>
                </a:lnTo>
                <a:lnTo>
                  <a:pt x="10715222" y="2615803"/>
                </a:lnTo>
                <a:close/>
                <a:moveTo>
                  <a:pt x="2313940" y="0"/>
                </a:moveTo>
                <a:lnTo>
                  <a:pt x="3607044" y="1467633"/>
                </a:lnTo>
                <a:lnTo>
                  <a:pt x="2303906" y="2615803"/>
                </a:lnTo>
                <a:lnTo>
                  <a:pt x="0" y="26158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 rot="2482960">
            <a:off x="3945973" y="56717"/>
            <a:ext cx="4125974" cy="2410740"/>
          </a:xfrm>
          <a:custGeom>
            <a:avLst/>
            <a:gdLst/>
            <a:ahLst/>
            <a:cxnLst/>
            <a:rect l="l" t="t" r="r" b="b"/>
            <a:pathLst>
              <a:path w="4125974" h="2410740">
                <a:moveTo>
                  <a:pt x="2132541" y="0"/>
                </a:moveTo>
                <a:lnTo>
                  <a:pt x="4125974" y="2262485"/>
                </a:lnTo>
                <a:lnTo>
                  <a:pt x="3957710" y="2410739"/>
                </a:lnTo>
                <a:lnTo>
                  <a:pt x="0" y="2410740"/>
                </a:lnTo>
                <a:close/>
              </a:path>
            </a:pathLst>
          </a:cu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 rot="2482960">
            <a:off x="766924" y="2960927"/>
            <a:ext cx="10715222" cy="2678805"/>
          </a:xfrm>
          <a:custGeom>
            <a:avLst/>
            <a:gdLst/>
            <a:ahLst/>
            <a:cxnLst/>
            <a:rect l="l" t="t" r="r" b="b"/>
            <a:pathLst>
              <a:path w="10715222" h="2678805">
                <a:moveTo>
                  <a:pt x="10397868" y="2576938"/>
                </a:moveTo>
                <a:lnTo>
                  <a:pt x="10715222" y="2678805"/>
                </a:lnTo>
                <a:lnTo>
                  <a:pt x="10282254" y="2678805"/>
                </a:lnTo>
                <a:close/>
                <a:moveTo>
                  <a:pt x="2369671" y="0"/>
                </a:moveTo>
                <a:lnTo>
                  <a:pt x="4682205" y="742291"/>
                </a:lnTo>
                <a:lnTo>
                  <a:pt x="2484320" y="2678805"/>
                </a:lnTo>
                <a:lnTo>
                  <a:pt x="0" y="2678805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Resultado de imagem para abstract"/>
          <p:cNvSpPr>
            <a:spLocks noChangeAspect="1" noChangeArrowheads="1"/>
          </p:cNvSpPr>
          <p:nvPr/>
        </p:nvSpPr>
        <p:spPr bwMode="auto">
          <a:xfrm>
            <a:off x="155575" y="-2811463"/>
            <a:ext cx="939165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Triângulo isósceles 3"/>
          <p:cNvSpPr/>
          <p:nvPr/>
        </p:nvSpPr>
        <p:spPr>
          <a:xfrm rot="20138254">
            <a:off x="-870553" y="-1265825"/>
            <a:ext cx="7728786" cy="2552424"/>
          </a:xfrm>
          <a:custGeom>
            <a:avLst/>
            <a:gdLst/>
            <a:ahLst/>
            <a:cxnLst/>
            <a:rect l="l" t="t" r="r" b="b"/>
            <a:pathLst>
              <a:path w="7728786" h="2552424">
                <a:moveTo>
                  <a:pt x="7728786" y="2109832"/>
                </a:moveTo>
                <a:lnTo>
                  <a:pt x="7528367" y="2552423"/>
                </a:lnTo>
                <a:lnTo>
                  <a:pt x="0" y="2552424"/>
                </a:lnTo>
                <a:lnTo>
                  <a:pt x="1155814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rot="19019358">
            <a:off x="-1484885" y="-1050020"/>
            <a:ext cx="8725286" cy="2316738"/>
          </a:xfrm>
          <a:custGeom>
            <a:avLst/>
            <a:gdLst/>
            <a:ahLst/>
            <a:cxnLst/>
            <a:rect l="l" t="t" r="r" b="b"/>
            <a:pathLst>
              <a:path w="8725286" h="2316738">
                <a:moveTo>
                  <a:pt x="8725286" y="2316738"/>
                </a:moveTo>
                <a:lnTo>
                  <a:pt x="750921" y="2316737"/>
                </a:lnTo>
                <a:lnTo>
                  <a:pt x="0" y="1616229"/>
                </a:lnTo>
                <a:lnTo>
                  <a:pt x="1507722" y="0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rot="19236628">
            <a:off x="-723868" y="-471780"/>
            <a:ext cx="8016955" cy="2998635"/>
          </a:xfrm>
          <a:custGeom>
            <a:avLst/>
            <a:gdLst/>
            <a:ahLst/>
            <a:cxnLst/>
            <a:rect l="l" t="t" r="r" b="b"/>
            <a:pathLst>
              <a:path w="8016955" h="2998635">
                <a:moveTo>
                  <a:pt x="8016955" y="2248529"/>
                </a:moveTo>
                <a:lnTo>
                  <a:pt x="7401041" y="2998635"/>
                </a:lnTo>
                <a:lnTo>
                  <a:pt x="2086723" y="2998634"/>
                </a:lnTo>
                <a:lnTo>
                  <a:pt x="404612" y="1617447"/>
                </a:lnTo>
                <a:lnTo>
                  <a:pt x="0" y="1205176"/>
                </a:lnTo>
                <a:lnTo>
                  <a:pt x="989574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rot="19245563">
            <a:off x="-483151" y="-324763"/>
            <a:ext cx="9513353" cy="2913205"/>
          </a:xfrm>
          <a:custGeom>
            <a:avLst/>
            <a:gdLst/>
            <a:ahLst/>
            <a:cxnLst/>
            <a:rect l="l" t="t" r="r" b="b"/>
            <a:pathLst>
              <a:path w="9513353" h="2913205">
                <a:moveTo>
                  <a:pt x="7445536" y="2250122"/>
                </a:moveTo>
                <a:lnTo>
                  <a:pt x="6903956" y="2913205"/>
                </a:lnTo>
                <a:lnTo>
                  <a:pt x="2924352" y="2913205"/>
                </a:lnTo>
                <a:lnTo>
                  <a:pt x="0" y="524708"/>
                </a:lnTo>
                <a:lnTo>
                  <a:pt x="428561" y="0"/>
                </a:lnTo>
                <a:close/>
                <a:moveTo>
                  <a:pt x="9513353" y="2913204"/>
                </a:moveTo>
                <a:lnTo>
                  <a:pt x="9366308" y="2913205"/>
                </a:lnTo>
                <a:lnTo>
                  <a:pt x="9271260" y="2835573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5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88267" y="1088266"/>
            <a:ext cx="9144000" cy="69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F8D7AA-ED16-432B-88A7-A819F2EF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9" y="108209"/>
            <a:ext cx="2619007" cy="186428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4BF2963-BE60-4AAD-809A-B51FA9964891}"/>
              </a:ext>
            </a:extLst>
          </p:cNvPr>
          <p:cNvSpPr/>
          <p:nvPr/>
        </p:nvSpPr>
        <p:spPr>
          <a:xfrm>
            <a:off x="0" y="2780270"/>
            <a:ext cx="6967469" cy="3583460"/>
          </a:xfrm>
          <a:prstGeom prst="rect">
            <a:avLst/>
          </a:prstGeom>
          <a:gradFill>
            <a:gsLst>
              <a:gs pos="26000">
                <a:srgbClr val="0070C0"/>
              </a:gs>
              <a:gs pos="0">
                <a:schemeClr val="bg2"/>
              </a:gs>
              <a:gs pos="70000">
                <a:srgbClr val="0070C0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8371FD86-A776-4352-B594-1A10053D7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05" y="6456118"/>
            <a:ext cx="2595495" cy="2595495"/>
          </a:xfrm>
          <a:prstGeom prst="rect">
            <a:avLst/>
          </a:prstGeom>
        </p:spPr>
      </p:pic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7E9320C9-FE40-4F92-9442-F44D0A6878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94" y="60920"/>
            <a:ext cx="3187987" cy="23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76095A9-1D02-47EE-B242-598E72C7DADB}"/>
              </a:ext>
            </a:extLst>
          </p:cNvPr>
          <p:cNvSpPr/>
          <p:nvPr/>
        </p:nvSpPr>
        <p:spPr>
          <a:xfrm>
            <a:off x="1" y="3941804"/>
            <a:ext cx="6858000" cy="2211861"/>
          </a:xfrm>
          <a:prstGeom prst="rect">
            <a:avLst/>
          </a:prstGeom>
          <a:gradFill>
            <a:gsLst>
              <a:gs pos="26000">
                <a:srgbClr val="990033"/>
              </a:gs>
              <a:gs pos="0">
                <a:srgbClr val="FF6161"/>
              </a:gs>
              <a:gs pos="70000">
                <a:srgbClr val="990033"/>
              </a:gs>
              <a:gs pos="100000">
                <a:srgbClr val="FF616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496377-86B9-4236-B019-183D74B3E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354" y="633372"/>
            <a:ext cx="2126254" cy="15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C518165-6BA8-4CEF-BE96-AB8186689A0A}"/>
              </a:ext>
            </a:extLst>
          </p:cNvPr>
          <p:cNvSpPr/>
          <p:nvPr/>
        </p:nvSpPr>
        <p:spPr>
          <a:xfrm>
            <a:off x="9267" y="6104238"/>
            <a:ext cx="6830197" cy="30335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D70ABB-6DF7-4A87-B770-A727C2F63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9" y="0"/>
            <a:ext cx="5868000" cy="39243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994D7D-CC51-4FA3-9B12-5A6DF3521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69" y="6104238"/>
            <a:ext cx="5868000" cy="17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7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133475" y="1133475"/>
            <a:ext cx="9124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background abstract 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05459" y="1100637"/>
            <a:ext cx="926891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9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9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lotproject.com/wp-content/uploads/2012/09/Method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2" y="1459865"/>
            <a:ext cx="3137711" cy="23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mis.us/images/Methodolog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23" y="3192231"/>
            <a:ext cx="3543877" cy="23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04A6E63D-A185-479C-8FC2-B513DC59D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1" y="5727699"/>
            <a:ext cx="2653894" cy="2653894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EF370A0-F428-493A-B8F6-F4BE210E01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15" y="6279540"/>
            <a:ext cx="3543877" cy="25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5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6</Words>
  <Application>Microsoft Office PowerPoint</Application>
  <PresentationFormat>Apresentação na tela (4:3)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</dc:creator>
  <cp:lastModifiedBy>Ausberto Silverio Castro Vera</cp:lastModifiedBy>
  <cp:revision>57</cp:revision>
  <dcterms:created xsi:type="dcterms:W3CDTF">2015-05-27T04:07:03Z</dcterms:created>
  <dcterms:modified xsi:type="dcterms:W3CDTF">2022-02-17T23:10:58Z</dcterms:modified>
</cp:coreProperties>
</file>