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49C8-CC76-4E29-BAFA-C30C8915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785B8-1D86-4C94-AC66-0F333BAD6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DCEE-0C48-4BE0-8D01-3A4C8078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92F7-4EF4-45F6-894B-BF0F9674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C26DA-9BA3-43D1-AF8F-93C8AD22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9854-A317-43A3-B438-6CD01CCD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D116B-8448-403A-A7FD-9E71E887B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F634-89BA-4B8B-9934-265D6BAC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1AE8-AB21-49CF-BE35-CB2C46D0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207E-DCA0-450D-8414-8B49F4F6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2BE5D-0388-4FE3-8BD1-A678BEEDA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FB8A-BAB7-48D9-8E7F-78F5368B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23F7-B4A9-4CD6-840A-B5C83FD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872D-1DE4-4520-AE69-07C4DB5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383E-DC29-489D-8C05-909D680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9857-7F0B-4121-AA31-45714BB8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02D5-AA08-44E2-827E-39C5B822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A65D-9D4F-4F82-8011-DC8A5736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98EE-740C-44D5-8948-318BFDCE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11FB-5660-4B4F-A3B4-539D967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5390-BDF0-4C68-B729-DDAF4CE9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4128-6A52-4458-A1C7-C51FBCF8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0189-DBDB-45F3-B6D4-BAE80773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E03-FEA8-43A5-B9D8-84397F43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96E4-2043-423C-9506-F5D931BE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3AF7-9FDD-477D-82F5-4295BC31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3E0B-AC48-446F-8C8B-2EE00BB30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FAD32-600C-4FC8-8B6D-8F2AC3E1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30086-BC38-4469-B175-FD518946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22CD-09B8-45C5-9E6B-49FC799B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FE910-93A6-4FBC-941A-B9B863FF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B840-68E1-4706-9F46-E2520507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9C0A9-8BA3-41D7-85B0-D810A17F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EC3DB-6BC5-4962-B567-0C52AB5F0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494E-60E6-4E16-8B1E-513E2CEAF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7216D-9320-483B-B368-1764EB88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92D16-A5B6-4E54-A752-82B73EA9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04EB6-7EAE-4BF7-A6BA-A66D6E77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3BBE7-5E02-47B0-A1C5-12E1A68B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5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11DD-CC61-454A-B1D6-18BB6B89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5C5D0-9C4A-4EF7-A299-EB3279DA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F813C-EC1D-4693-BEA1-96E2BB96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27199-BD12-4AC5-8F81-8468BE6C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6ADD4-0F0B-4E35-99C7-52EEC102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73F91-CB31-4705-A42C-E00C9B47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BBD08-3768-4F7D-A54D-E53795B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8DE5-D422-4398-8E58-567C734C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755E-0A3A-46A2-8431-F3156356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B3AE-BF5F-442F-94F3-DB34A069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A37FB-1988-4C7C-9901-EB356AC6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4DB9A-0CA5-47B5-883A-04E4814E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79BA-F7FC-4112-B568-FB3F2B98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3786-AC38-4BCB-8826-AA66576D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17DB8-EEB0-47B7-A69B-1F3CA87CD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DE5E2-E038-46FE-A576-7F2CBDD23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4CC69-D4EA-4E32-9186-9876CFE9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87B5-2DF8-4719-A343-B47124C2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280C-0F58-4E22-92F1-28D85706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CD1A6-2787-4372-81C8-828C18BF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D7CC-A743-420E-B649-F9158A54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F406-8BEA-4F34-9526-0F682FA6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551C-82F1-41FA-9702-394C5E217CE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F233-B758-4E13-BFFD-95357CF42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AF76-0A0F-4E74-922F-B5D50664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C28A4-CE44-43EB-A818-2697689A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EFF19-BEFA-4341-8872-ACB13B1658DA}"/>
              </a:ext>
            </a:extLst>
          </p:cNvPr>
          <p:cNvSpPr/>
          <p:nvPr/>
        </p:nvSpPr>
        <p:spPr>
          <a:xfrm>
            <a:off x="332935" y="464233"/>
            <a:ext cx="11226019" cy="56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F9837-DAED-493E-B433-27B0A4EB3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2295-AB16-4C74-9A74-4D53D1E2F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8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</dc:title>
  <dc:creator>Logon Aluno</dc:creator>
  <cp:lastModifiedBy>Logon Aluno</cp:lastModifiedBy>
  <cp:revision>2</cp:revision>
  <dcterms:created xsi:type="dcterms:W3CDTF">2024-03-26T14:11:13Z</dcterms:created>
  <dcterms:modified xsi:type="dcterms:W3CDTF">2024-03-26T14:14:59Z</dcterms:modified>
</cp:coreProperties>
</file>