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FC707-A791-94BA-D0AF-94874BF94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C0B17A-0D66-4BE0-0EDF-27D5167B9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A85C6F-583A-7BCE-4602-B9B1515C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2F61-FDCC-4B96-9B5B-D19355B2205C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67AD8-7894-3044-32AD-90D37E70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9F9AAD-FFE4-A047-103E-97E1C709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EAB9-4D2A-42A5-A917-054FC559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4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645E6-45AD-E2FB-3879-415110E7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DB6EF6-39D0-CF32-CAE3-58EFDB44C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67130-90E0-AEB0-3F39-C49B6B9C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2F61-FDCC-4B96-9B5B-D19355B2205C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27551F-CABB-A302-390A-08CA6D90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D1CE70-7476-264D-A92A-4DB739EF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EAB9-4D2A-42A5-A917-054FC559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96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B1A294-F250-5BBE-AB3F-121B13636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09320D-F562-510A-327E-07F45A8BE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C4978F-F117-1898-AF4A-9850183C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2F61-FDCC-4B96-9B5B-D19355B2205C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9244E1-1DFB-0CE1-A32D-1AB7FE9D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9AC6F7-1B35-019B-A2C3-D54BDBC6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EAB9-4D2A-42A5-A917-054FC559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24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46DB0-E2E4-333F-07E7-ECDFA4BE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63618-D296-A397-5A9C-9E1F736E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5A3854-A829-ED64-0CAC-468ED048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2F61-FDCC-4B96-9B5B-D19355B2205C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5782D4-2D74-5249-C90D-41B45B83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9865E8-187A-663A-31D5-BC05087D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EAB9-4D2A-42A5-A917-054FC559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03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5384E-DD78-8EFA-6D3D-4E10AD46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663F8A-A8FC-9230-3163-834C40D16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4B38DE-7EA1-46F5-C56C-A95283A7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2F61-FDCC-4B96-9B5B-D19355B2205C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842381-B304-4D31-1C64-EB391DE6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6FEA25-B064-3AC0-4295-AD3362F5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EAB9-4D2A-42A5-A917-054FC559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38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B42CF-E830-AF96-D83D-B8856910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C4529-FA65-767A-3937-396A113AC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1733EE-5D1E-2A45-ABB6-D51963EC1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42395E-ACD2-31F1-4CBC-38988E32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2F61-FDCC-4B96-9B5B-D19355B2205C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33C83F-D300-B2A9-2BE6-EDEFD1D2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B14D68-3B69-8845-E989-35472705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EAB9-4D2A-42A5-A917-054FC559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68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D3D43-E6BD-A009-9C60-806F44E9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401BC1-BD40-19F8-CD43-0040371E7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E273FB-0735-A163-82DC-AFD85A3F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0ECB54-7995-D229-7A0C-51EABECCF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B578E3-03B7-5ADD-4010-25BB78C28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821299-D414-10FF-0F32-D8AFD14D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2F61-FDCC-4B96-9B5B-D19355B2205C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5E070E-80E6-46BC-75F4-624EB8FC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CC4849-DC4E-E5D5-307F-2D536A57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EAB9-4D2A-42A5-A917-054FC559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04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AD26D-51B9-2EBE-D8FB-566D33EB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F58913-AE9A-D692-C16B-6869EB79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2F61-FDCC-4B96-9B5B-D19355B2205C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FB22AE-175E-6EC3-99D5-9087DF3E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1092BC-4F85-6816-9E00-2B973B02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EAB9-4D2A-42A5-A917-054FC559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38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9D0B6D-15FC-100E-ABDC-FA186994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2F61-FDCC-4B96-9B5B-D19355B2205C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7DADD4-CDDA-AA37-8892-949B0CEB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FE233F-CC71-686B-B969-15DCCCAA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EAB9-4D2A-42A5-A917-054FC559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76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D5D15-6340-BC2E-CC27-2D411F55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9A7E1-2118-01C9-A2B1-3783561C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2BCF70-1C15-042B-BBFF-441F72449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8CF9F6-F630-6CEE-971F-4DE91F7C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2F61-FDCC-4B96-9B5B-D19355B2205C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72DC79-4F67-097C-CB07-3041C57D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6AE892-2D5B-852F-B1E2-5ECDE24E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EAB9-4D2A-42A5-A917-054FC559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92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3F456-F757-8B1F-6255-A37A7452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048DE2-0957-A0F7-85D6-E6C558A46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1A1BE6-6CA2-3D24-C1C1-650211E72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F2DCEC-E6CA-38A5-3A36-63BCB060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2F61-FDCC-4B96-9B5B-D19355B2205C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474BE0-9E0E-BFB1-76CD-223CD2E7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E85DC5-9579-9FCD-C3A8-5E2F2DDC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EAB9-4D2A-42A5-A917-054FC559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5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1F0D3D-B016-50DB-23AB-417222FE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D95E14-A8C2-F0DE-7771-1E88F7542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3821EC-6918-4270-FE20-B165962AE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2F61-FDCC-4B96-9B5B-D19355B2205C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F64FA-8F8A-FC30-D14E-C4B475045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9F08C6-FA7A-6DE7-A2B8-723E67175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8EAB9-4D2A-42A5-A917-054FC559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35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D8C4E-B3B3-C827-900C-0FCFB2E1F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Criando um exemplo prático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6D9254-5948-3509-2114-49F2AD16F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14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645D121-3E84-F032-3409-5AFD59132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025" y="457200"/>
            <a:ext cx="1029194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8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CF12418-D054-79D8-343C-0BE4EEBE7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405" y="457200"/>
            <a:ext cx="1070919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2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50BE8E88-B8C0-C37F-2BB5-B7FAF9728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795" y="457200"/>
            <a:ext cx="70338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8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7BE8ED7-051A-4B67-5B24-1D3EBC7A6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303" y="457200"/>
            <a:ext cx="1003139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4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C4637-13E6-32CF-7064-F6573F5E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Estilizando a página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7693BE-8793-BE80-57C5-44A94D4D4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15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3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4157FB4-DC09-A96F-EAD1-135D15CFA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495" y="643467"/>
            <a:ext cx="844100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6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5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7FBCD587-C4AF-7F26-9577-ABB29283D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605" y="643467"/>
            <a:ext cx="1031679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9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950AC-333F-D171-B7ED-5AC2ECC4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2429746-A0BD-5138-A4FF-202EF65D6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175" y="1825625"/>
            <a:ext cx="7661650" cy="4351338"/>
          </a:xfrm>
        </p:spPr>
      </p:pic>
    </p:spTree>
    <p:extLst>
      <p:ext uri="{BB962C8B-B14F-4D97-AF65-F5344CB8AC3E}">
        <p14:creationId xmlns:p14="http://schemas.microsoft.com/office/powerpoint/2010/main" val="166359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6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D6F4066-4F8A-5209-AAD5-2F648851D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852" y="643467"/>
            <a:ext cx="986029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4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FC880D6-D1A7-8A92-25C5-2DACD00FF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198" y="643467"/>
            <a:ext cx="108176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6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B9B0C-75E1-8D02-2618-345FA97A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 pagina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A2EB5EF-D51F-D39B-63AE-E928AD09C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824" y="1825625"/>
            <a:ext cx="7674351" cy="4351338"/>
          </a:xfrm>
        </p:spPr>
      </p:pic>
    </p:spTree>
    <p:extLst>
      <p:ext uri="{BB962C8B-B14F-4D97-AF65-F5344CB8AC3E}">
        <p14:creationId xmlns:p14="http://schemas.microsoft.com/office/powerpoint/2010/main" val="53838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550823E-185B-BD6F-E813-8BE8DE96C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99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9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D26BB97-24E3-6C06-C285-96BDC1C75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70" b="618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76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</Words>
  <Application>Microsoft Office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Criando um exemplo prático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Criando a pagina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Estilizando a página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um exemplo prático</dc:title>
  <dc:creator>Luis Alexandre de Oliveira</dc:creator>
  <cp:lastModifiedBy>Luis Alexandre de Oliveira</cp:lastModifiedBy>
  <cp:revision>1</cp:revision>
  <dcterms:created xsi:type="dcterms:W3CDTF">2023-02-14T13:50:04Z</dcterms:created>
  <dcterms:modified xsi:type="dcterms:W3CDTF">2023-02-14T14:54:36Z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380b4d-8a71-4241-982c-3816ad3ce8fc_Enabled">
    <vt:lpwstr>true</vt:lpwstr>
  </property>
  <property fmtid="{D5CDD505-2E9C-101B-9397-08002B2CF9AE}" pid="3" name="MSIP_Label_ff380b4d-8a71-4241-982c-3816ad3ce8fc_SetDate">
    <vt:lpwstr>2023-02-14T13:50:04Z</vt:lpwstr>
  </property>
  <property fmtid="{D5CDD505-2E9C-101B-9397-08002B2CF9AE}" pid="4" name="MSIP_Label_ff380b4d-8a71-4241-982c-3816ad3ce8fc_Method">
    <vt:lpwstr>Standard</vt:lpwstr>
  </property>
  <property fmtid="{D5CDD505-2E9C-101B-9397-08002B2CF9AE}" pid="5" name="MSIP_Label_ff380b4d-8a71-4241-982c-3816ad3ce8fc_Name">
    <vt:lpwstr>defa4170-0d19-0005-0004-bc88714345d2</vt:lpwstr>
  </property>
  <property fmtid="{D5CDD505-2E9C-101B-9397-08002B2CF9AE}" pid="6" name="MSIP_Label_ff380b4d-8a71-4241-982c-3816ad3ce8fc_SiteId">
    <vt:lpwstr>eabe64c5-68f5-4a76-8301-9577a679e449</vt:lpwstr>
  </property>
  <property fmtid="{D5CDD505-2E9C-101B-9397-08002B2CF9AE}" pid="7" name="MSIP_Label_ff380b4d-8a71-4241-982c-3816ad3ce8fc_ActionId">
    <vt:lpwstr>6853f560-c9af-49ba-94e7-fd0feeaf269f</vt:lpwstr>
  </property>
  <property fmtid="{D5CDD505-2E9C-101B-9397-08002B2CF9AE}" pid="8" name="MSIP_Label_ff380b4d-8a71-4241-982c-3816ad3ce8fc_ContentBits">
    <vt:lpwstr>0</vt:lpwstr>
  </property>
</Properties>
</file>