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DEF2-9363-4764-8DAA-104E9CAFB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137F8-3439-413F-9E00-94E8C4978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2D07-7DFB-4054-9487-998D559F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31DC-1956-432D-ADD7-B522112F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82BED-B887-4C29-9B4D-7E434403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5F8C-7AF8-45E6-BC12-E071C88A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5166F-AFEB-4CD6-B736-B246B36E9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6738-C0C4-40B8-B147-C0CC69AB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B7F0E-8B3A-47F1-A6CB-0B73E7FB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E5F7-4A53-439A-85E9-DE015BA7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4A714-784A-4076-847D-15E47EBEE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4E429-EF3A-4427-91BD-50FDE0B40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8E22-A9D6-4F50-AA47-7A2049CC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B6FE-3988-4238-BD41-C773473D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1684-A583-4313-895F-B1A24D6B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2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6BB8-BA7A-4466-AD62-9C3BC2D2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7390-A837-4A52-8771-DAE10FB9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B4DD-11AF-42A8-95C5-3E09B12D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B550-9E2E-4E45-9985-A2D15267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7AE8-DCCE-4BEF-9BB8-EF20F030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7D-F66D-41C9-813A-C106E8AC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8B95-50A5-4582-9744-ED6F077B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4C59-7CE6-4C2D-80B9-705C62F9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B734-09FB-48F1-A452-C9D1889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0D87-0954-4F5B-9B2A-7AA8E28A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4A9-6BB4-4853-8295-39541D2A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FA76-82D7-420E-B1AD-01F59BB6D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BD72-3592-4661-9562-9F0F9A28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368CC-8EC3-4A7E-BBC5-FE30CFF4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86A1F-846B-482C-A9B0-062C258B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ECB79-C509-437E-9B57-7AFD12B1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256E-4E61-4B5D-A3B1-F6102335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BB2F-C302-4242-A683-9D0BC13FD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1528E-B792-41F9-B241-935EE53C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7CDA0-9CBD-4B44-A0F2-011DFB549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5DEB7-B5E8-4CE1-B9A2-A2BC0978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1CF06-97B0-4CBB-B7D7-A35F5E95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B837A-4783-4430-A559-116C1ADE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3DBEE-41DD-4DE5-B208-6FCADC24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32A4-5AF3-4A3F-A503-4809371C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BACAD-A402-4C0A-96D7-8230B29E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6A376-30C7-4AFB-9651-376B958C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78EB9-B2FB-4372-BA05-8723DE06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D87E8-7483-4082-A66F-365AB0F4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5E338-FF5A-44B1-81AA-101A080F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09C2-4263-4BF1-A9C4-8491BCB3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918-60DB-4A32-934E-DF2D3AB1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3A2B-10A3-4DE0-8684-15FEF813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F9B55-D79E-440C-A3AD-0759C16A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109F-F272-47DE-8AB7-B6BDABEC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043BF-5568-4B2F-BC00-8A7A5218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4DC7-D85B-4508-8002-CDDA7771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3E47-FF95-4C13-89A4-CA85D125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F31DD-ED2E-479E-9911-D2518D1C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E6D22-9062-4881-9D08-E746C9A8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A24D0-6EBC-40EB-AF2F-6D245E34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12E1-49EF-41C7-B76F-742B7383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370D0-47D4-4E5B-9A81-159BD579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86006-540D-498B-9514-E997B74B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B28D1-BAC1-42BE-BC7F-A4640EAD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90FA-232C-492D-90A4-3D5775966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AD02-1C64-4F12-8EA3-994F71E89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73EB-B72E-4709-B263-50F5EFF51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3F0-31BB-4200-AC31-4674A3EC7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219252"/>
            <a:ext cx="9144000" cy="2387600"/>
          </a:xfrm>
        </p:spPr>
        <p:txBody>
          <a:bodyPr/>
          <a:lstStyle/>
          <a:p>
            <a:r>
              <a:rPr lang="pt-BR" dirty="0"/>
              <a:t>Projeto </a:t>
            </a:r>
            <a:r>
              <a:rPr lang="pt-BR" sz="6600" dirty="0"/>
              <a:t>exemplo</a:t>
            </a:r>
            <a:r>
              <a:rPr lang="pt-BR" dirty="0"/>
              <a:t> GIT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CE5D-0B3D-461B-8FA0-E99A65D1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9727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6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 </dc:title>
  <dc:creator>Logon Aluno</dc:creator>
  <cp:lastModifiedBy>Logon Aluno</cp:lastModifiedBy>
  <cp:revision>1</cp:revision>
  <dcterms:created xsi:type="dcterms:W3CDTF">2024-03-21T12:23:26Z</dcterms:created>
  <dcterms:modified xsi:type="dcterms:W3CDTF">2024-03-21T12:24:25Z</dcterms:modified>
</cp:coreProperties>
</file>