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56.1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6577 1773,'-41'41,"-18"21,-4-3,-137 101,62-76,-3-6,-175 69,-315 89,112-46,17 42,442-199,-1-3,-2-2,-1-4,-1-2,0-2,-2-4,-122 14,41-21,0-6,0-6,-182-28,99-7,-294-89,-377-153,403 121,287 98,193 56,0 1,0 1,-1 0,-35 1,53 2,0 0,-1 0,1 0,0 0,0 0,-1 0,1 1,0-1,0 1,0 0,0 0,0 0,0 0,0 0,0 0,0 0,0 1,1-1,-1 0,0 1,1 0,-1-1,1 1,0 0,-1 0,1 0,0 0,0 0,0 0,1 0,-1 0,0 0,1 0,-1 0,1 3,0 4,1 0,1 1,0-1,0 0,0 0,1 0,6 13,19 38,1-1,76 110,104 102,-96-142,5-5,6-5,159 118,-37-59,269 145,198 56,193 23,176 3,778 134,38-154,-739-227,-150-91,-175-95,-682 11,0-7,192-57,-266 57,-1-4,-1-3,-2-3,92-58,-123 64,-1-3,-1-1,-2-2,-1-2,-2-1,-2-2,-1-1,-2-2,47-85,-47 64,-3-2,-3 0,-2-1,-4-2,-3 0,14-116,-20 62,-6-1,-5-1,-5 1,-5 1,-6 0,-38-138,8 89,-8 2,-7 3,-137-262,141 324,-4 2,-135-166,137 199,-3 2,-3 4,-3 2,-98-66,77 69,-4 3,-107-45,59 41,-202-56,97 52,-3 11,-2 11,-1 11,-2 11,-353 19,431 13,1 8,0 8,2 7,-235 82,282-72,3 5,2 6,3 5,3 6,3 4,-149 124,169-113,3 4,4 4,5 3,3 4,5 3,4 3,5 4,-87 198,114-211,4 2,4 1,4 1,-17 153,35-166,3 0,4 1,3-1,5 0,30 144,-22-166,37 98,-41-132,2-1,1 0,2-1,0-1,22 26,-36-49,1 1,0-1,0 0,0 0,1 0,-1 0,8 4,-12-8,1 0,-1 0,0 0,1 0,-1 0,0 0,1 0,-1 0,0 1,1-1,-1 0,0-1,1 1,-1 0,0 0,1 0,-1 0,0 0,1 0,-1 0,0 0,1-1,-1 1,0 0,1 0,-1 0,0-1,0 1,1 0,-1 0,0-1,0 1,0 0,1 0,-1-1,0 1,0 0,0-1,0 1,0 0,1-1,-1 1,0-1,-4-40,-10-12,-26-61,-89-200,-65-157,-42-148,14-29,-163-793,292 886,82 444,4-215,9 283,2 1,2 0,2 0,1 0,2 1,2 1,2 0,1 1,25-42,-25 55,1 2,2 0,0 1,2 1,0 1,1 1,1 1,1 0,1 2,0 1,1 1,1 1,46-16,-13 10,1 2,1 3,1 3,89-6,4 10,263 21,349 90,187 103,131 91,2248 902,-2445-802,-180-33,-177-39,-411-239,126 114,-197-154,-3 1,-1 3,-3 1,-1 2,48 85,-75-112,-1 1,-2 1,0 0,-2 1,-1 0,-2 0,0 1,-2 0,-2 0,0 0,-2 0,-2 1,-7 55,2-57,-3 0,0 0,-1-1,-2 0,-1-1,-1-1,-2 0,0-1,-2 0,0-2,-2 0,0-1,-35 28,-4-2,-3-2,-1-4,-2-2,-92 42,-216 70,-122-1,-150-11,-149-18,-965 38,-4-88,1170-61,189-11,354-1,0-1,-65-12,113 14,0 0,0-1,0 1,0-1,0 0,0 1,0-1,0 0,1 0,-1 0,0 0,0-1,1 1,-1 0,1-1,-1 1,-1-3,3 3,0 0,0 0,0 0,0-1,0 1,1 0,-1 0,0 0,1 0,-1 0,0 0,1 0,-1 0,1 0,0 0,-1 0,1 0,0 0,0 0,-1 0,1 0,0 1,0-1,0 0,0 1,0-1,2 0,27-16,1 1,1 1,61-18,293-81,184-25,149-14,420-41,1429-59,-2123 237,40 10,-481 6,1 1,-1-1,0 0,0-1,1 1,-1-1,0 0,0 0,0 0,0-1,4-1,-8 2,0 0,0 1,-1-1,1 0,0 0,-1 1,1-1,-1 0,1 0,-1 1,1-1,-1 1,0-1,1 1,-1-1,0 1,1-1,-1 1,0-1,0 1,1 0,-1-1,0 1,-1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59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857 1270,'-3'-1,"-1"0,1 0,0 0,-1 0,1-1,0 1,0-1,-1 0,2 0,-5-3,-10-6,-38-17,21 12,-49-32,73 41,0-1,0 0,0-1,1 0,0 0,1-1,0 0,-10-18,6 3,0 0,2-2,1 1,1-1,1 0,-3-30,-9-169,17 183,2 1,2-1,2 1,2 0,1 0,17-52,-20 79,1 2,1-1,0 1,1-1,0 2,1-1,0 1,1 0,1 1,0 0,0 1,1 0,0 0,1 1,0 0,0 1,1 1,0 0,0 1,1 0,22-6,8 3,0 2,0 1,1 3,-1 1,56 5,230 41,384 132,-18 73,-33 41,-479-196,254 173,-377-225,97 90,-138-112,0 1,-2 1,0 1,-2 0,0 1,-2 1,18 40,-19-27,-1 1,-2 1,-1 0,-2 0,2 62,-7-1,-12 105,6-158,-1 0,-3-1,-1 0,-21 58,26-91,-1-1,-1 1,0-1,-1-1,-1 1,0-1,0 0,-1-1,-1 0,0-1,0 0,-1 0,0-1,-1 0,0-1,0 0,-1-1,-22 8,1-4,-1-1,0-2,-51 5,-111-3,148-8,-220-1,1-11,0-12,-295-62,259 17,3-13,-406-165,602 201,2-4,-108-68,161 83,0-2,3-3,0-1,3-2,-65-79,-67-119,146 192,3 0,2-2,-27-71,39 77,1-1,3-1,1 1,2-2,2 1,3 0,6-82,1 75,2 1,2 0,3 1,2 0,1 1,34-68,-33 86,1 0,1 1,28-33,-34 48,0 1,0 0,2 1,0 0,0 1,1 1,23-12,-32 20,-1 0,1 1,1-1,-1 2,0-1,0 1,1 0,-1 0,0 1,1 0,-1 1,10 1,5 2,-1 2,34 12,-42-13,76 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6:00.5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1200 2850,'-2'-3,"1"1,-1-1,0 1,0-1,-1 1,1 0,0 0,-1 0,0 0,1 0,-1 1,0-1,0 1,0 0,0-1,-3 1,-6-5,-145-74,-260-145,359 188,2-3,1-1,2-4,-86-93,115 108,2-1,0-2,3 0,0-1,3-1,0 0,3-1,0-1,3 0,1-1,-5-49,8 30,3 0,2 0,3 0,2 0,2 0,3 1,17-57,-10 62,1 0,3 2,2 0,2 1,2 2,2 1,41-51,-25 43,3 2,2 2,3 2,1 2,60-38,-17 23,3 5,2 4,2 4,2 5,2 4,188-39,-95 40,0 10,2 8,1 9,0 9,-1 8,1 10,-2 8,389 102,-584-125,245 78,-215-66,-1 2,-1 1,0 2,53 40,-76-50,0 0,-1 0,-1 1,0 0,0 0,-1 1,0 0,-1 1,0 0,-1 0,0 0,-1 1,-1-1,5 21,-6-16,-1 1,-1-1,-1 1,0-1,-1 1,-1-1,-1 1,0-1,-2 0,-10 29,-5 1,-2 0,-2-2,-2-1,-1-1,-3-1,-56 60,-1-12,-153 124,75-85,-276 164,311-219,-4-6,-270 95,310-134,-102 19,156-41,0-2,-1-1,1-2,-1-2,-49-6,61 0,1 0,0-2,0-1,-44-20,-100-63,115 59,40 23,0 0,1-1,1-1,0 0,0-1,1-1,1 0,1-1,-16-23,14 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6:01.9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8792,'174'-388,"-31"19,-25 16,-16-5,101-669,-150 557,-13-863,-79 582,-4-230,45 824,26-200,-14 265,4 1,4 1,50-130,-28 118,5 2,4 3,4 2,4 2,4 3,140-147,-97 130,4 5,5 5,4 5,190-109,-207 142,3 6,167-60,-186 85,1 3,1 5,173-17,54 31,87 33,137 39,160 44,170 44,143 50,2344 659,-2321-532,-132 6,-168-7,-175-18,-448-237,178 152,-235-175,-3 2,-1 3,-4 2,-2 2,52 90,-65-90,-3 1,-3 2,-3 1,-3 1,27 137,-26-51,4 270,-39 160,8-459,-18 481,-41 1273,34 2,32-279,-3-1581,1 0,1-1,0 1,1 0,7 21,-7-32,0 0,0-1,0 1,1-1,0 0,0 0,1-1,0 1,0-1,1 0,0 0,0-1,0 1,10 5,7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6:07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8254 4877,'45'-1,"47"-7,2-2,166-8,142-3,181-6,207-10,199-7,161 2,5560-42,-6065 86,-159 0,-136-1,27 2,-300-3,-49-6,-28 5,0 1,1 0,-1-1,0 1,1 0,-1-1,0 1,1 0,-1-1,0 1,0 0,0-1,1 1,-1-1,0 1,0-1,0 1,0-1,0 1,0 0,0-1,0 1,0-1,0 1,0-1,0 1,0-1,0 1,0 0,0-1,-1 0,-2-3,0-1,0 1,0-1,-1 1,0 0,0 1,-5-5,-20-15,-1 1,-1 2,-1 0,-65-27,-161-53,-172-26,-214-21,-224-9,-218-13,-2621-224,2687 328,217 37,222 34,199 21,328-20,-104 25,152-30,1-1,0 1,0 0,0 0,0 1,0-1,1 1,-1 0,-4 4,9-7,0 1,-1 0,1-1,-1 1,1-1,0 1,-1-1,1 1,0 0,0-1,0 1,-1 0,1-1,0 1,0-1,0 1,0 0,0-1,0 1,0 0,0-1,0 1,1 0,-1-1,0 1,0 0,1-1,-1 1,0-1,1 1,-1 0,0-1,1 1,-1-1,1 1,-1-1,1 0,-1 1,2 0,9 5,0 0,1 0,0-1,0 0,0-2,19 5,249 42,219 1,259 6,275 7,264 5,231 10,187 13,5107 276,-5654-306,-333-20,-335-16,-315-12,-185-14,0 0,0 0,0 0,-1 0,1 0,0 0,0 0,0 0,0 0,0 0,0 0,0 0,0 0,0 1,0-1,0 0,0 0,0 0,0 0,0 0,0 0,0 0,0 0,1 0,-1 0,0 0,0 0,0 0,0 0,0 0,0 0,0 1,-18 0,-75 0,-330-5,-324-21,-338-29,-333-25,-318-22,-290-17,-231-2,-6446-176,7316 271,442 6,394 4,502 14,0-2,-72-13,121 16,1 0,-1-1,0 1,1 0,-1 0,0 0,1-1,-1 1,0 0,0 0,1 0,-1-1,0 1,0 0,0-1,1 1,-1 0,0-1,0 1,0 0,0-1,0 1,0 0,0-1,1 1,-1 0,0-1,0 1,0 0,0-1,0 1,-1 0,1-1,0 1,0 0,0-1,0 1,0 0,0-1,-1 1,1 0,0 0,0-1,0 1,-1 0,1-1,0 1,0 0,-1 0,1 0,0-1,-1 1,1 0,0 0,0 0,-1 0,1 0,0-1,-1 1,1 0,-1 0,1 0,0 0,-1 0,1 0,0 0,-1 0,1 0,-1 1,58-21,228-32,217-21,217-14,225-14,232-15,208-32,166-38,4474-784,-5046 772,-302 49,-285 43,-297 68,-92 37,0 0,0 0,1 0,-1-1,0 1,0 0,0-1,0 1,-1-1,1 0,0 0,-1 1,1-1,-1 0,1-1,-1 1,2-4,-4 4,1 1,0-1,-1 1,0-1,1 1,-1 0,0-1,0 1,0 0,0-1,0 1,0 0,0 0,0 0,0 0,-1 0,1 0,0 0,-1 1,1-1,-1 0,1 1,-1-1,1 1,-1-1,-1 1,-18-7,-1 1,-36-5,-346-28,-268 12,-281 7,-260 1,-216 2,-4313-15,4898 31,114 2,1264 0,271 0,391 0,376 6,327 13,250 26,2152 102,-23 119,-2811-135,-431-21,-396-25,-537-70,103 30,-202-45,0 0,0 1,0-1,0 1,-1-1,1 1,0 0,-1 0,1 1,4 4,-7-7,-1 1,0-1,0 0,0 1,0-1,0 0,1 1,-1-1,0 0,0 1,0-1,0 0,0 1,0-1,0 0,0 1,0-1,-1 0,1 1,0-1,0 0,0 1,0-1,0 0,0 0,-1 1,1-1,0 0,0 1,-1-1,1 0,-18 10,-29 1,-1-2,-89 5,-377 10,-319-9,-345-13,-367-14,-351-9,-293-8,-2383-18,18 70,2959 14,469 2,442-1,598-32,-126 24,191-21,21-9,0 0,0 0,-1 0,1 1,0-1,0 0,0 0,0 0,-1 0,1 0,0 1,0-1,0 0,0 0,0 0,-1 1,1-1,0 0,0 0,0 0,0 1,0-1,0 0,0 0,0 1,0-1,0 0,0 0,0 0,0 1,0-1,0 0,0 0,0 1,0-1,1 0,-1 0,0 0,0 1,0-1,0 0,0 0,1 1,3 1,1 1,0-1,0 0,0 0,0-1,1 0,-1 0,8 1,313 28,318 3,359 13,390 13,381 10,335 24,217 22,55 21,-125 20,-292 7,-418-12,-461-25,-424-32,-604-85,0 2,0 2,58 23,-96-22,-19-14,0 0,0 1,0-1,1 0,-1 1,0-1,0 1,0-1,0 0,0 1,0-1,0 1,0-1,0 0,0 1,0-1,0 0,0 1,0-1,0 1,-1-1,1 0,0 1,0-1,0 0,0 1,-1-1,1 0,0 0,0 1,-1-1,1 0,0 1,-1-1,-6 3,1 1,-1-2,0 1,0-1,0 0,0 0,-1-1,-6 1,-397 24,-375-21,-399-32,-395-44,-338-55,-250-52,-1214-162,35-44,1628 177,467 46,450 47,395 40,391 70,0 0,-30-13,34 7,17 1,1 6,1 1,0 0,-1 0,1 0,0 1,8-1,99-7,276-1,217 0,217 2,246 0,260 4,251 9,186 23,1719 105,-22 131,-2353-142,-363-19,-631-84,172 50,-280-66,0 0,-1 0,1 1,-1 0,0 0,0 1,13 11,-20-15,0-1,0 1,-1 0,1 0,0 0,-1 0,1 0,-1 0,1 0,-1 0,0 0,1 0,-1 0,0 0,0 0,0 0,1 0,-1 1,0-1,-1 0,1 0,0 0,0 0,0 0,-1 0,1 0,0 0,-1 0,1 0,-1 0,1 0,-1 0,0 0,1 0,-1 0,0 0,0-1,1 1,-1 0,0-1,0 1,-2 0,-8 6,0 0,-1-1,0-1,0 0,0 0,-16 3,-166 34,-500 38,-431-4,-422-12,-407-17,-339-17,-250-12,-6903 71,8081-73,516-1,448-3,340-7,61-5,0 0,0 0,0 0,0 0,0 0,0 0,0 0,0 0,0 0,0 1,0-1,0 0,0 0,0 0,0 0,0 0,0 0,0 0,0 0,0 0,0 0,0 0,0 0,0 0,0 0,0 1,0-1,0 0,0 0,0 0,0 0,0 0,0 0,-1 0,1 0,19 2,229 4,255-3,273-5,303-20,348-27,374-21,400-15,363-20,230-9,77 5,-95 12,-286 21,-443 23,-521 20,-514 12,-351 8,-1361 23,215-6,-885 14,-548 11,-527 5,-466 17,-323 23,-117 21,149 15,405 18,599 0,663-19,619-24,670-52,224-30,0 1,1 1,-28 10,48-15,1 1,0-1,-1 0,1 0,-1 0,1 0,0 0,-1 0,1 1,-1-1,1 0,0 0,-1 1,1-1,0 0,-1 0,1 1,0-1,0 0,-1 1,1-1,0 0,0 1,0-1,-1 1,1-1,0 0,0 1,0-1,0 1,0-1,0 0,0 1,0-1,0 1,0-1,0 0,0 1,23 10,17-3,58 4,531 23,433-8,371-9,292-8,206-13,4132-199,-4277 79,-272 7,-336 21,-351 27,-320 25,-441 37,76-16,-136 17,-18 1,-68-3,-307 0,-289 11,-263 31,-218 51,-175 59,-122 58,-4275 810,4820-826,331-59,331-66,236-58,22-4,72-12,332-61,332-58,322-44,297-18,273 3,247 16,188 32,2936-80,88-6,-3871 145,-379 13,-352 18,-371 32,-123 20,0 0,1 0,-1 0,0 0,0-1,0 1,0-1,0 0,1 1,-1-1,0 0,0 0,-1 0,1-1,0 1,0 0,2-3,-8 2,1 1,0-1,-1 1,1 0,-1 0,0 0,1 0,-1 1,0-1,1 1,-6 0,-126-6,-438 8,-451 23,-477 25,-477 22,-427 17,-365 11,-246 19,-81 11,100 0,301-15,491-19,583-24,563-24,477-22,390-25,181-6,21-3,88-19,284-48,301-45,342-43,379-26,408-5,408 6,360 14,264 24,106 25,-75 30,-253 33,-399 25,-513 20,-529 13,-465 7,-391 3,-293-3,-91 2,-355 11,-448 13,-483 15,-491 22,-483 24,-446 22,-324 24,-124 12,113-6,357-27,551-32,631-30,583-25,430-16,843-21,358-6,359-11,353-25,337-46,304-53,254-51,2420-210,-21 59,-2994 246,-481 39,-494 30,-534 28,-128 6,-26 1,-10 1,-364 0,-555 6,-538 4,-489 4,-398 0,-238-1,-67-8,132-25,321-25,466-10,516 1,468 7,389 6,357 41,0-1,-1 0,1 0,1-1,-16-7,22 10,1 0,0-1,-1 1,1 0,0-1,-1 1,1 0,0-1,-1 1,1-1,0 1,0 0,0-1,-1 1,1-1,0 1,0-1,0 1,0-1,0 1,0-1,0 1,0-1,0 1,0-1,0 1,0-1,0 1,0-1,0 1,1-1,-1 1,0 0,0-1,1 1,-1-1,0 1,0 0,1-1,-1 1,0 0,1-1,-1 1,1 0,-1-1,0 1,1 0,-1 0,1-1,-1 1,1 0,-1 0,1 0,-1 0,1 0,-1 0,1 0,36-13,-1 2,2 1,51-7,336-51,232-40,248-40,269-35,250-20,228 2,170 29,63 42,-58 40,-168 39,-288 36,-360 34,-382 38,-588-49,76 24,-110-30,-1 0,0 1,1-1,-1 1,0 0,-1 1,1 0,-1-1,1 2,-1-1,0 1,7 9,-11-12,0 0,0 1,-1-1,1 0,-1 1,1-1,-1 1,0-1,0 0,0 1,0-1,0 1,-1-1,1 1,-1-1,0 0,0 1,1-1,-1 0,-1 0,1 0,0 0,0 0,-1 0,1 0,-1 0,0 0,0-1,1 1,-5 2,-12 11,-1-2,0 1,-1-2,-1-1,-31 13,-118 41,-294 72,-660 99,-497 13,-445-12,-352-24,-5478 330,6048-424,311-19,554-31,524-29,454-40,-1 0,1 1,-1-1,1 1,-1 1,1-1,-9 4,75 0,389-9,408-25,368-22,303-22,238-19,52-9,1708-90,-50 35,-2428 121,-348 17,-311 12,-302 10,-71-1,-17-3,0 0,0 0,0 0,-1 0,1 0,0 0,0 0,0 0,0 0,0 0,0 0,0 0,0 0,0 0,0 0,0 0,-1 0,1 0,0 0,0 0,0 1,0-1,0 0,0 0,0 0,0 0,0 0,0 0,0 0,0 0,0 0,0 0,0 1,0-1,0 0,0 0,0 0,0 0,0 0,0 0,0 0,0 0,0 0,0 0,0 1,0-1,0 0,0 0,0 0,0 0,0 0,0 0,0 0,1 0,-1 0,0 0,0 0,0 0,0 0,0 0,0 0,0 0,0 1,0-1,-45 8,0-2,-52 1,-431 19,-391 5,-399-1,-367-5,-266-6,-114 3,79 9,272 9,389 3,420 0,393-3,385-21,102-10,25-9,-1 0,1 0,0 0,0 0,0 0,-1 0,1 0,0 1,0-1,0 0,0 0,-1 0,1 0,0 0,0 0,0 1,0-1,0 0,-1 0,1 0,0 0,0 1,0-1,0 0,0 0,0 0,0 1,0-1,0 0,0 0,0 0,0 1,0-1,0 0,0 0,0 0,0 1,0-1,0 0,0 0,0 0,0 1,0-1,0 0,0 0,0 0,0 0,1 1,-1-1,0 0,6 3,0-1,0 0,0 0,0 0,0-1,1 0,7 0,115 11,420 10,364-7,354-6,325-5,306-3,276-1,254-1,205-1,7825 37,-8489-24,-456-3,-459 2,-402 0,-317 3,-256-6,-70-3,-15 0,-121 11,122-15,-372 30,-317 11,-409 2,-486 3,-526 7,-464 1,-329 10,-117 28,118 21,377 6,564-10,625-19,615-17,691-68,1 1,-44 14,77-20,0 1,-1-1,1 1,-1-1,1 1,0 0,0 0,-1-1,1 1,0 0,0 0,0 0,0 0,0 0,-2 3,3-4,0 1,0 0,1-1,-1 1,0-1,0 1,0 0,1-1,-1 1,0-1,0 1,1-1,-1 1,1-1,-1 1,0-1,1 1,-1-1,1 1,-1-1,1 0,-1 1,1-1,-1 0,1 1,0-1,-1 0,1 0,-1 0,2 1,19 5,1 0,-1-1,39 4,193 14,619 12,432-11,348-14,244-26,2204-194,-2123-5,-203-36,-291-5,-341 24,-350 44,-310 50,-446 127,0-1,-1-2,-1-1,41-24,-74 38,0 1,0-1,0 1,0-1,0 0,0 1,0-1,0 0,0 0,-1 1,1-1,0 0,-1 0,1 0,-1 0,1 0,-1 0,1 0,-1 0,1 0,-1 0,0 0,0 0,0-1,0 1,1 0,-1 0,-1 0,1 0,0 0,0 0,-1-2,-1 0,-1 1,0-1,0 1,0 0,0 0,0 1,0-1,0 0,-1 1,1 0,0 0,-1 0,-5-1,-61-9,-1 2,-104 2,-504 13,-404 39,-394 45,-318 45,-210 48,-55 44,143 19,327-19,424-41,441-47,540-91,179-47,0 1,0-1,0 1,0 1,1-1,-1 1,1 0,0 0,-1 0,2 1,-1 0,-6 5,11-8,0-1,0 1,0-1,0 1,0 0,0-1,0 1,0 0,0-1,0 1,1-1,-1 1,0 0,0-1,0 1,1-1,-1 1,0-1,1 1,-1-1,0 1,1-1,-1 1,1-1,-1 0,1 1,-1-1,1 1,-1-1,1 0,-1 0,1 1,0-1,45 15,162 11,622 10,534-6,446 6,322 16,201 25,65 21,-72 13,-185 2,-282-4,-326-5,-336-10,-302-16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1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28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5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8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1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69DDEB-C8BF-4CD3-B18E-C51B35ADF9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13BC31-F48E-472D-801E-928C571DC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3F0-31BB-4200-AC31-4674A3EC7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0" y="219252"/>
            <a:ext cx="9144000" cy="2387600"/>
          </a:xfrm>
        </p:spPr>
        <p:txBody>
          <a:bodyPr/>
          <a:lstStyle/>
          <a:p>
            <a:r>
              <a:rPr lang="pt-BR" dirty="0"/>
              <a:t>Projeto </a:t>
            </a:r>
            <a:r>
              <a:rPr lang="pt-BR" sz="6600" dirty="0"/>
              <a:t>exemplo</a:t>
            </a:r>
            <a:r>
              <a:rPr lang="pt-BR" dirty="0"/>
              <a:t> GIT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7CE5D-0B3D-461B-8FA0-E99A65D14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9727"/>
            <a:ext cx="9144000" cy="1655762"/>
          </a:xfrm>
        </p:spPr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AA13F3-EF86-4AFD-B2F6-654676BC87E4}"/>
                  </a:ext>
                </a:extLst>
              </p14:cNvPr>
              <p14:cNvContentPartPr/>
              <p14:nvPr/>
            </p14:nvContentPartPr>
            <p14:xfrm>
              <a:off x="1978418" y="3041636"/>
              <a:ext cx="5560920" cy="241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AA13F3-EF86-4AFD-B2F6-654676BC87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9778" y="3032636"/>
                <a:ext cx="5578560" cy="24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AEA9864-2F5F-413C-B39B-AFEDF4260EF0}"/>
              </a:ext>
            </a:extLst>
          </p:cNvPr>
          <p:cNvGrpSpPr/>
          <p:nvPr/>
        </p:nvGrpSpPr>
        <p:grpSpPr>
          <a:xfrm>
            <a:off x="2547218" y="955076"/>
            <a:ext cx="5558760" cy="4736880"/>
            <a:chOff x="2547218" y="955076"/>
            <a:chExt cx="5558760" cy="47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A4B847-9BAF-4DD6-AFBC-83BABE282AF6}"/>
                    </a:ext>
                  </a:extLst>
                </p14:cNvPr>
                <p14:cNvContentPartPr/>
                <p14:nvPr/>
              </p14:nvContentPartPr>
              <p14:xfrm>
                <a:off x="2547218" y="4724276"/>
                <a:ext cx="1623240" cy="967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A4B847-9BAF-4DD6-AFBC-83BABE282A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8578" y="4715636"/>
                  <a:ext cx="164088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ADD804-04C9-4D64-B16E-BA48F872862E}"/>
                    </a:ext>
                  </a:extLst>
                </p14:cNvPr>
                <p14:cNvContentPartPr/>
                <p14:nvPr/>
              </p14:nvContentPartPr>
              <p14:xfrm>
                <a:off x="6059018" y="4494236"/>
                <a:ext cx="1564560" cy="1026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ADD804-04C9-4D64-B16E-BA48F87286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0378" y="4485596"/>
                  <a:ext cx="158220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2C6EFB-E5A3-4435-9CE8-5F0BF33D6E80}"/>
                    </a:ext>
                  </a:extLst>
                </p14:cNvPr>
                <p14:cNvContentPartPr/>
                <p14:nvPr/>
              </p14:nvContentPartPr>
              <p14:xfrm>
                <a:off x="2821898" y="955076"/>
                <a:ext cx="5284080" cy="4133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2C6EFB-E5A3-4435-9CE8-5F0BF33D6E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13258" y="946436"/>
                  <a:ext cx="5301720" cy="415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C08D79-EA78-420A-A001-F98C93391A97}"/>
                  </a:ext>
                </a:extLst>
              </p14:cNvPr>
              <p14:cNvContentPartPr/>
              <p14:nvPr/>
            </p14:nvContentPartPr>
            <p14:xfrm>
              <a:off x="-499102" y="1393916"/>
              <a:ext cx="11310480" cy="175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C08D79-EA78-420A-A001-F98C93391A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553102" y="1286276"/>
                <a:ext cx="11418120" cy="19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767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Projeto exemplo GIT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 </dc:title>
  <dc:creator>Logon Aluno</dc:creator>
  <cp:lastModifiedBy>Logon Aluno</cp:lastModifiedBy>
  <cp:revision>2</cp:revision>
  <dcterms:created xsi:type="dcterms:W3CDTF">2024-03-21T12:23:26Z</dcterms:created>
  <dcterms:modified xsi:type="dcterms:W3CDTF">2024-03-21T12:36:13Z</dcterms:modified>
</cp:coreProperties>
</file>