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74112" y="6651987"/>
            <a:ext cx="331779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ARRAY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6016" y="4201707"/>
            <a:ext cx="828778" cy="1883586"/>
          </a:xfrm>
          <a:custGeom>
            <a:avLst/>
            <a:gdLst/>
            <a:ahLst/>
            <a:cxnLst/>
            <a:rect r="r" b="b" t="t" l="l"/>
            <a:pathLst>
              <a:path h="1883586" w="828778">
                <a:moveTo>
                  <a:pt x="0" y="0"/>
                </a:moveTo>
                <a:lnTo>
                  <a:pt x="828778" y="0"/>
                </a:lnTo>
                <a:lnTo>
                  <a:pt x="828778" y="1883586"/>
                </a:lnTo>
                <a:lnTo>
                  <a:pt x="0" y="1883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0437" y="4201707"/>
            <a:ext cx="659255" cy="1883586"/>
          </a:xfrm>
          <a:custGeom>
            <a:avLst/>
            <a:gdLst/>
            <a:ahLst/>
            <a:cxnLst/>
            <a:rect r="r" b="b" t="t" l="l"/>
            <a:pathLst>
              <a:path h="1883586" w="659255">
                <a:moveTo>
                  <a:pt x="0" y="0"/>
                </a:moveTo>
                <a:lnTo>
                  <a:pt x="659255" y="0"/>
                </a:lnTo>
                <a:lnTo>
                  <a:pt x="659255" y="1883586"/>
                </a:lnTo>
                <a:lnTo>
                  <a:pt x="0" y="188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8429" y="4075792"/>
            <a:ext cx="1187825" cy="2135416"/>
          </a:xfrm>
          <a:custGeom>
            <a:avLst/>
            <a:gdLst/>
            <a:ahLst/>
            <a:cxnLst/>
            <a:rect r="r" b="b" t="t" l="l"/>
            <a:pathLst>
              <a:path h="2135416" w="1187825">
                <a:moveTo>
                  <a:pt x="0" y="0"/>
                </a:moveTo>
                <a:lnTo>
                  <a:pt x="1187825" y="0"/>
                </a:lnTo>
                <a:lnTo>
                  <a:pt x="1187825" y="2135416"/>
                </a:lnTo>
                <a:lnTo>
                  <a:pt x="0" y="2135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2330682" y="4668742"/>
            <a:ext cx="1647153" cy="1185950"/>
          </a:xfrm>
          <a:custGeom>
            <a:avLst/>
            <a:gdLst/>
            <a:ahLst/>
            <a:cxnLst/>
            <a:rect r="r" b="b" t="t" l="l"/>
            <a:pathLst>
              <a:path h="1185950" w="1647153">
                <a:moveTo>
                  <a:pt x="0" y="0"/>
                </a:moveTo>
                <a:lnTo>
                  <a:pt x="1647153" y="0"/>
                </a:lnTo>
                <a:lnTo>
                  <a:pt x="1647153" y="1185950"/>
                </a:lnTo>
                <a:lnTo>
                  <a:pt x="0" y="11859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90192" y="2258694"/>
            <a:ext cx="3307616" cy="121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0"/>
              </a:lnSpc>
            </a:pPr>
            <a:r>
              <a:rPr lang="en-US" sz="712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comida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716305"/>
            <a:ext cx="17259300" cy="122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2"/>
              </a:lnSpc>
            </a:pPr>
            <a:r>
              <a:rPr lang="en-US" sz="707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 = </a:t>
            </a:r>
            <a:r>
              <a:rPr lang="en-US" sz="7072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</a:t>
            </a:r>
            <a:r>
              <a:rPr lang="en-US" sz="707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,      ,      ,      </a:t>
            </a:r>
            <a:r>
              <a:rPr lang="en-US" sz="7072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]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957443" y="1972554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4" y="0"/>
                </a:lnTo>
                <a:lnTo>
                  <a:pt x="373114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68414" y="6688813"/>
            <a:ext cx="1419717" cy="1353062"/>
            <a:chOff x="0" y="0"/>
            <a:chExt cx="373917" cy="3563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957443" y="6941350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4" y="0"/>
                </a:lnTo>
                <a:lnTo>
                  <a:pt x="373114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11876" y="1972554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888131" y="6688813"/>
            <a:ext cx="1419717" cy="1353062"/>
            <a:chOff x="0" y="0"/>
            <a:chExt cx="373917" cy="3563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49591" y="6941350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04272" y="1859180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307848" y="6688813"/>
            <a:ext cx="1419717" cy="1353062"/>
            <a:chOff x="0" y="0"/>
            <a:chExt cx="373917" cy="356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5400000">
            <a:off x="12038356" y="2182812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6" y="0"/>
                </a:lnTo>
                <a:lnTo>
                  <a:pt x="741546" y="533914"/>
                </a:lnTo>
                <a:lnTo>
                  <a:pt x="0" y="5339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730836" y="6688813"/>
            <a:ext cx="1419717" cy="1353062"/>
            <a:chOff x="0" y="0"/>
            <a:chExt cx="373917" cy="3563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173316" y="6884663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8" y="0"/>
                </a:lnTo>
                <a:lnTo>
                  <a:pt x="534758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1690972" y="7045166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4"/>
                </a:lnTo>
                <a:lnTo>
                  <a:pt x="0" y="5339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516753" y="1535762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99172" y="1535762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29171" y="1452766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423677" y="1452766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90130" y="1587823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14186" y="1587823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68644" y="1535762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814210" y="1535762"/>
            <a:ext cx="143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511876" y="794662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73270" y="794662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252219" y="794662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41336" y="5087541"/>
            <a:ext cx="3377089" cy="75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5"/>
              </a:lnSpc>
            </a:pPr>
            <a:r>
              <a:rPr lang="en-US" sz="4360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 elementos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949284" y="7946625"/>
            <a:ext cx="2099905" cy="75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5"/>
              </a:lnSpc>
            </a:pPr>
            <a:r>
              <a:rPr lang="en-US" sz="4360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posição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89797" y="794662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AutoShape 37" id="37"/>
          <p:cNvSpPr/>
          <p:nvPr/>
        </p:nvSpPr>
        <p:spPr>
          <a:xfrm flipH="true">
            <a:off x="11190016" y="5533873"/>
            <a:ext cx="19050" cy="791845"/>
          </a:xfrm>
          <a:prstGeom prst="line">
            <a:avLst/>
          </a:prstGeom>
          <a:ln cap="flat" w="95250">
            <a:solidFill>
              <a:srgbClr val="8C52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>
            <a:off x="11154666" y="5514823"/>
            <a:ext cx="685355" cy="0"/>
          </a:xfrm>
          <a:prstGeom prst="line">
            <a:avLst/>
          </a:prstGeom>
          <a:ln cap="flat" w="9525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5999236" y="9609407"/>
            <a:ext cx="7485043" cy="0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6018286" y="8717191"/>
            <a:ext cx="0" cy="892216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9178273" y="8833720"/>
            <a:ext cx="0" cy="775687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0719402" y="8833720"/>
            <a:ext cx="0" cy="775687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12036756" y="8833720"/>
            <a:ext cx="0" cy="775687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13440695" y="8833720"/>
            <a:ext cx="19050" cy="775687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65228" y="505508"/>
            <a:ext cx="9588369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console.log(comida[1])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88276" y="2527632"/>
            <a:ext cx="9588369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console.log(comida.pop())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2045" y="1503487"/>
            <a:ext cx="9588369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consulta = comida.indexOf(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  </a:t>
            </a:r>
            <a:r>
              <a:rPr lang="en-US" sz="392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’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016393" y="6399974"/>
            <a:ext cx="1419717" cy="1353062"/>
            <a:chOff x="0" y="0"/>
            <a:chExt cx="373917" cy="3563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505421" y="6652510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5" y="0"/>
                </a:lnTo>
                <a:lnTo>
                  <a:pt x="373115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436110" y="6399974"/>
            <a:ext cx="1419717" cy="1353062"/>
            <a:chOff x="0" y="0"/>
            <a:chExt cx="373917" cy="3563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997570" y="6652510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96840" y="464999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73172" y="1589212"/>
            <a:ext cx="297084" cy="534083"/>
          </a:xfrm>
          <a:custGeom>
            <a:avLst/>
            <a:gdLst/>
            <a:ahLst/>
            <a:cxnLst/>
            <a:rect r="r" b="b" t="t" l="l"/>
            <a:pathLst>
              <a:path h="534083" w="297084">
                <a:moveTo>
                  <a:pt x="0" y="0"/>
                </a:moveTo>
                <a:lnTo>
                  <a:pt x="297083" y="0"/>
                </a:lnTo>
                <a:lnTo>
                  <a:pt x="297083" y="534083"/>
                </a:lnTo>
                <a:lnTo>
                  <a:pt x="0" y="534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855827" y="6399974"/>
            <a:ext cx="1419717" cy="1353062"/>
            <a:chOff x="0" y="0"/>
            <a:chExt cx="373917" cy="3563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278815" y="6399974"/>
            <a:ext cx="1419717" cy="1353062"/>
            <a:chOff x="0" y="0"/>
            <a:chExt cx="373917" cy="3563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721295" y="6595823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388384" y="2518107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238951" y="6756327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3"/>
                </a:lnTo>
                <a:lnTo>
                  <a:pt x="0" y="5339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793598" y="5255704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5985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42124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80019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05122" y="1365081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3777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6393" y="6399974"/>
            <a:ext cx="1419717" cy="1353062"/>
            <a:chOff x="0" y="0"/>
            <a:chExt cx="373917" cy="356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05421" y="6652510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5" y="0"/>
                </a:lnTo>
                <a:lnTo>
                  <a:pt x="373115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436110" y="6399974"/>
            <a:ext cx="1419717" cy="1353062"/>
            <a:chOff x="0" y="0"/>
            <a:chExt cx="373917" cy="356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97570" y="6652510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855827" y="6399974"/>
            <a:ext cx="1419717" cy="1353062"/>
            <a:chOff x="0" y="0"/>
            <a:chExt cx="373917" cy="3563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278815" y="6399974"/>
            <a:ext cx="1419717" cy="1353062"/>
            <a:chOff x="0" y="0"/>
            <a:chExt cx="373917" cy="3563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4238951" y="6756327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3"/>
                </a:lnTo>
                <a:lnTo>
                  <a:pt x="0" y="533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93598" y="5255704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5985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2124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0019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3777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0282" y="1532062"/>
            <a:ext cx="916621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consulta = comida.indexOf(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  </a:t>
            </a:r>
            <a:r>
              <a:rPr lang="en-US" sz="392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’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596840" y="464999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639793" y="1589212"/>
            <a:ext cx="297084" cy="534083"/>
          </a:xfrm>
          <a:custGeom>
            <a:avLst/>
            <a:gdLst/>
            <a:ahLst/>
            <a:cxnLst/>
            <a:rect r="r" b="b" t="t" l="l"/>
            <a:pathLst>
              <a:path h="534083" w="297084">
                <a:moveTo>
                  <a:pt x="0" y="0"/>
                </a:moveTo>
                <a:lnTo>
                  <a:pt x="297084" y="0"/>
                </a:lnTo>
                <a:lnTo>
                  <a:pt x="297084" y="534083"/>
                </a:lnTo>
                <a:lnTo>
                  <a:pt x="0" y="5340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388384" y="2518107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50282" y="631743"/>
            <a:ext cx="574457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console.log(comida[1])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0282" y="2648640"/>
            <a:ext cx="6699971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console.log(comida.pop())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16393" y="1365081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0282" y="1532062"/>
            <a:ext cx="916621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consulta = comida.indexOf(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  </a:t>
            </a:r>
            <a:r>
              <a:rPr lang="en-US" sz="392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’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96840" y="464999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9793" y="1589212"/>
            <a:ext cx="297084" cy="534083"/>
          </a:xfrm>
          <a:custGeom>
            <a:avLst/>
            <a:gdLst/>
            <a:ahLst/>
            <a:cxnLst/>
            <a:rect r="r" b="b" t="t" l="l"/>
            <a:pathLst>
              <a:path h="534083" w="297084">
                <a:moveTo>
                  <a:pt x="0" y="0"/>
                </a:moveTo>
                <a:lnTo>
                  <a:pt x="297084" y="0"/>
                </a:lnTo>
                <a:lnTo>
                  <a:pt x="297084" y="534083"/>
                </a:lnTo>
                <a:lnTo>
                  <a:pt x="0" y="53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88384" y="2518107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238951" y="6756327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3"/>
                </a:lnTo>
                <a:lnTo>
                  <a:pt x="0" y="533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93104" y="3879519"/>
            <a:ext cx="352845" cy="595519"/>
          </a:xfrm>
          <a:custGeom>
            <a:avLst/>
            <a:gdLst/>
            <a:ahLst/>
            <a:cxnLst/>
            <a:rect r="r" b="b" t="t" l="l"/>
            <a:pathLst>
              <a:path h="595519" w="352845">
                <a:moveTo>
                  <a:pt x="0" y="0"/>
                </a:moveTo>
                <a:lnTo>
                  <a:pt x="352845" y="0"/>
                </a:lnTo>
                <a:lnTo>
                  <a:pt x="352845" y="595519"/>
                </a:lnTo>
                <a:lnTo>
                  <a:pt x="0" y="5955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0282" y="631743"/>
            <a:ext cx="574457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console.log(comida[1])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0282" y="2648640"/>
            <a:ext cx="6699971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console.log(comida.pop())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0282" y="3793794"/>
            <a:ext cx="769371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console.log(comida.push(</a:t>
            </a:r>
            <a:r>
              <a:rPr lang="en-US" sz="3929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0282" y="4913188"/>
            <a:ext cx="6930355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console.log(comida.length)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4665" y="4779838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6393" y="1365081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15646" y="6997823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016393" y="6399974"/>
            <a:ext cx="1419717" cy="1353062"/>
            <a:chOff x="0" y="0"/>
            <a:chExt cx="373917" cy="3563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505421" y="6652510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5" y="0"/>
                </a:lnTo>
                <a:lnTo>
                  <a:pt x="373115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36110" y="6399974"/>
            <a:ext cx="1419717" cy="1353062"/>
            <a:chOff x="0" y="0"/>
            <a:chExt cx="373917" cy="3563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997570" y="6652510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855827" y="6399974"/>
            <a:ext cx="1419717" cy="1353062"/>
            <a:chOff x="0" y="0"/>
            <a:chExt cx="373917" cy="3563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278815" y="6399974"/>
            <a:ext cx="1419717" cy="1353062"/>
            <a:chOff x="0" y="0"/>
            <a:chExt cx="373917" cy="3563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837518" y="6685455"/>
            <a:ext cx="463393" cy="782098"/>
          </a:xfrm>
          <a:custGeom>
            <a:avLst/>
            <a:gdLst/>
            <a:ahLst/>
            <a:cxnLst/>
            <a:rect r="r" b="b" t="t" l="l"/>
            <a:pathLst>
              <a:path h="782098" w="463393">
                <a:moveTo>
                  <a:pt x="0" y="0"/>
                </a:moveTo>
                <a:lnTo>
                  <a:pt x="463394" y="0"/>
                </a:lnTo>
                <a:lnTo>
                  <a:pt x="463394" y="782098"/>
                </a:lnTo>
                <a:lnTo>
                  <a:pt x="0" y="78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793598" y="5255704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5985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2124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80019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3777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-5400000">
            <a:off x="14238951" y="6756327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3"/>
                </a:lnTo>
                <a:lnTo>
                  <a:pt x="0" y="533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0282" y="1532062"/>
            <a:ext cx="916621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consulta = comida.indexOf(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  </a:t>
            </a:r>
            <a:r>
              <a:rPr lang="en-US" sz="392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’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96840" y="464999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8"/>
                </a:lnTo>
                <a:lnTo>
                  <a:pt x="0" y="84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9793" y="1589212"/>
            <a:ext cx="297084" cy="534083"/>
          </a:xfrm>
          <a:custGeom>
            <a:avLst/>
            <a:gdLst/>
            <a:ahLst/>
            <a:cxnLst/>
            <a:rect r="r" b="b" t="t" l="l"/>
            <a:pathLst>
              <a:path h="534083" w="297084">
                <a:moveTo>
                  <a:pt x="0" y="0"/>
                </a:moveTo>
                <a:lnTo>
                  <a:pt x="297084" y="0"/>
                </a:lnTo>
                <a:lnTo>
                  <a:pt x="297084" y="534083"/>
                </a:lnTo>
                <a:lnTo>
                  <a:pt x="0" y="53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88384" y="2518107"/>
            <a:ext cx="534758" cy="961362"/>
          </a:xfrm>
          <a:custGeom>
            <a:avLst/>
            <a:gdLst/>
            <a:ahLst/>
            <a:cxnLst/>
            <a:rect r="r" b="b" t="t" l="l"/>
            <a:pathLst>
              <a:path h="961362" w="534758">
                <a:moveTo>
                  <a:pt x="0" y="0"/>
                </a:moveTo>
                <a:lnTo>
                  <a:pt x="534757" y="0"/>
                </a:lnTo>
                <a:lnTo>
                  <a:pt x="534757" y="961362"/>
                </a:lnTo>
                <a:lnTo>
                  <a:pt x="0" y="96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93104" y="3879519"/>
            <a:ext cx="352845" cy="595519"/>
          </a:xfrm>
          <a:custGeom>
            <a:avLst/>
            <a:gdLst/>
            <a:ahLst/>
            <a:cxnLst/>
            <a:rect r="r" b="b" t="t" l="l"/>
            <a:pathLst>
              <a:path h="595519" w="352845">
                <a:moveTo>
                  <a:pt x="0" y="0"/>
                </a:moveTo>
                <a:lnTo>
                  <a:pt x="352845" y="0"/>
                </a:lnTo>
                <a:lnTo>
                  <a:pt x="352845" y="595519"/>
                </a:lnTo>
                <a:lnTo>
                  <a:pt x="0" y="595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0282" y="631743"/>
            <a:ext cx="574457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console.log(comida[1])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0282" y="2648640"/>
            <a:ext cx="6699971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console.log(comida.pop())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0282" y="3793794"/>
            <a:ext cx="7693718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console.log(comida.push(</a:t>
            </a:r>
            <a:r>
              <a:rPr lang="en-US" sz="3929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  <a:r>
              <a:rPr lang="en-US" sz="392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</a:t>
            </a: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0282" y="4913188"/>
            <a:ext cx="7472859" cy="6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3929" b="true">
                <a:solidFill>
                  <a:srgbClr val="F9D46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console.log(comida.length)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15646" y="6997823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4665" y="4779838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6393" y="1365081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016393" y="6399974"/>
            <a:ext cx="1419717" cy="1353062"/>
            <a:chOff x="0" y="0"/>
            <a:chExt cx="373917" cy="356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505421" y="6652510"/>
            <a:ext cx="373115" cy="847989"/>
          </a:xfrm>
          <a:custGeom>
            <a:avLst/>
            <a:gdLst/>
            <a:ahLst/>
            <a:cxnLst/>
            <a:rect r="r" b="b" t="t" l="l"/>
            <a:pathLst>
              <a:path h="847989" w="373115">
                <a:moveTo>
                  <a:pt x="0" y="0"/>
                </a:moveTo>
                <a:lnTo>
                  <a:pt x="373115" y="0"/>
                </a:lnTo>
                <a:lnTo>
                  <a:pt x="373115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436110" y="6399974"/>
            <a:ext cx="1419717" cy="1353062"/>
            <a:chOff x="0" y="0"/>
            <a:chExt cx="373917" cy="3563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997570" y="6652510"/>
            <a:ext cx="296796" cy="847989"/>
          </a:xfrm>
          <a:custGeom>
            <a:avLst/>
            <a:gdLst/>
            <a:ahLst/>
            <a:cxnLst/>
            <a:rect r="r" b="b" t="t" l="l"/>
            <a:pathLst>
              <a:path h="847989" w="296796">
                <a:moveTo>
                  <a:pt x="0" y="0"/>
                </a:moveTo>
                <a:lnTo>
                  <a:pt x="296796" y="0"/>
                </a:lnTo>
                <a:lnTo>
                  <a:pt x="296796" y="847989"/>
                </a:lnTo>
                <a:lnTo>
                  <a:pt x="0" y="847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855827" y="6399974"/>
            <a:ext cx="1419717" cy="1353062"/>
            <a:chOff x="0" y="0"/>
            <a:chExt cx="373917" cy="3563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278815" y="6399974"/>
            <a:ext cx="1419717" cy="1353062"/>
            <a:chOff x="0" y="0"/>
            <a:chExt cx="373917" cy="3563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73917" cy="356362"/>
            </a:xfrm>
            <a:custGeom>
              <a:avLst/>
              <a:gdLst/>
              <a:ahLst/>
              <a:cxnLst/>
              <a:rect r="r" b="b" t="t" l="l"/>
              <a:pathLst>
                <a:path h="356362" w="373917">
                  <a:moveTo>
                    <a:pt x="0" y="0"/>
                  </a:moveTo>
                  <a:lnTo>
                    <a:pt x="373917" y="0"/>
                  </a:lnTo>
                  <a:lnTo>
                    <a:pt x="373917" y="356362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73917" cy="39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5837518" y="6685455"/>
            <a:ext cx="463393" cy="782098"/>
          </a:xfrm>
          <a:custGeom>
            <a:avLst/>
            <a:gdLst/>
            <a:ahLst/>
            <a:cxnLst/>
            <a:rect r="r" b="b" t="t" l="l"/>
            <a:pathLst>
              <a:path h="782098" w="463393">
                <a:moveTo>
                  <a:pt x="0" y="0"/>
                </a:moveTo>
                <a:lnTo>
                  <a:pt x="463394" y="0"/>
                </a:lnTo>
                <a:lnTo>
                  <a:pt x="463394" y="782098"/>
                </a:lnTo>
                <a:lnTo>
                  <a:pt x="0" y="78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793598" y="5255704"/>
            <a:ext cx="40830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comida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5985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42124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800198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537775" y="7657785"/>
            <a:ext cx="3769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5400000">
            <a:off x="14238951" y="6756327"/>
            <a:ext cx="741546" cy="533913"/>
          </a:xfrm>
          <a:custGeom>
            <a:avLst/>
            <a:gdLst/>
            <a:ahLst/>
            <a:cxnLst/>
            <a:rect r="r" b="b" t="t" l="l"/>
            <a:pathLst>
              <a:path h="533913" w="741546">
                <a:moveTo>
                  <a:pt x="0" y="0"/>
                </a:moveTo>
                <a:lnTo>
                  <a:pt x="741547" y="0"/>
                </a:lnTo>
                <a:lnTo>
                  <a:pt x="741547" y="533913"/>
                </a:lnTo>
                <a:lnTo>
                  <a:pt x="0" y="5339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65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DAGT7fds4Ro</dc:identifier>
  <dcterms:modified xsi:type="dcterms:W3CDTF">2011-08-01T06:04:30Z</dcterms:modified>
  <cp:revision>1</cp:revision>
  <dc:title>macarronada</dc:title>
</cp:coreProperties>
</file>