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Open Sans Bold" charset="1" panose="020B0806030504020204"/>
      <p:regular r:id="rId25"/>
    </p:embeddedFont>
    <p:embeddedFont>
      <p:font typeface="Open Sans" charset="1" panose="020B0606030504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5505" y="0"/>
            <a:ext cx="18639009" cy="10662589"/>
            <a:chOff x="0" y="0"/>
            <a:chExt cx="4909039" cy="2808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9040" cy="2808254"/>
            </a:xfrm>
            <a:custGeom>
              <a:avLst/>
              <a:gdLst/>
              <a:ahLst/>
              <a:cxnLst/>
              <a:rect r="r" b="b" t="t" l="l"/>
              <a:pathLst>
                <a:path h="2808254" w="4909040">
                  <a:moveTo>
                    <a:pt x="0" y="0"/>
                  </a:moveTo>
                  <a:lnTo>
                    <a:pt x="4909040" y="0"/>
                  </a:lnTo>
                  <a:lnTo>
                    <a:pt x="4909040" y="2808254"/>
                  </a:lnTo>
                  <a:lnTo>
                    <a:pt x="0" y="280825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09039" cy="2846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5345041" cy="3313487"/>
          </a:xfrm>
          <a:custGeom>
            <a:avLst/>
            <a:gdLst/>
            <a:ahLst/>
            <a:cxnLst/>
            <a:rect r="r" b="b" t="t" l="l"/>
            <a:pathLst>
              <a:path h="3313487" w="5345041">
                <a:moveTo>
                  <a:pt x="0" y="0"/>
                </a:moveTo>
                <a:lnTo>
                  <a:pt x="5345041" y="0"/>
                </a:lnTo>
                <a:lnTo>
                  <a:pt x="5345041" y="3313487"/>
                </a:lnTo>
                <a:lnTo>
                  <a:pt x="0" y="3313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21" r="0" b="-18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49346" y="5702859"/>
            <a:ext cx="6589308" cy="430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5"/>
              </a:lnSpc>
            </a:pPr>
            <a:r>
              <a:rPr lang="en-US" sz="611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Condicional</a:t>
            </a:r>
          </a:p>
          <a:p>
            <a:pPr algn="l" marL="1319449" indent="-659725" lvl="1">
              <a:lnSpc>
                <a:spcPts val="8555"/>
              </a:lnSpc>
              <a:buFont typeface="Arial"/>
              <a:buChar char="•"/>
            </a:pPr>
            <a:r>
              <a:rPr lang="en-US" b="true" sz="611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if</a:t>
            </a:r>
          </a:p>
          <a:p>
            <a:pPr algn="l" marL="1319449" indent="-659725" lvl="1">
              <a:lnSpc>
                <a:spcPts val="8555"/>
              </a:lnSpc>
              <a:buFont typeface="Arial"/>
              <a:buChar char="•"/>
            </a:pPr>
            <a:r>
              <a:rPr lang="en-US" b="true" sz="611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else if</a:t>
            </a:r>
          </a:p>
          <a:p>
            <a:pPr algn="l" marL="1319449" indent="-659725" lvl="1">
              <a:lnSpc>
                <a:spcPts val="8555"/>
              </a:lnSpc>
              <a:buFont typeface="Arial"/>
              <a:buChar char="•"/>
            </a:pPr>
            <a:r>
              <a:rPr lang="en-US" b="true" sz="611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668154" y="-4641529"/>
            <a:ext cx="29237206" cy="15017403"/>
            <a:chOff x="0" y="0"/>
            <a:chExt cx="7700334" cy="3955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00334" cy="3955201"/>
            </a:xfrm>
            <a:custGeom>
              <a:avLst/>
              <a:gdLst/>
              <a:ahLst/>
              <a:cxnLst/>
              <a:rect r="r" b="b" t="t" l="l"/>
              <a:pathLst>
                <a:path h="3955201" w="7700334">
                  <a:moveTo>
                    <a:pt x="0" y="0"/>
                  </a:moveTo>
                  <a:lnTo>
                    <a:pt x="7700334" y="0"/>
                  </a:lnTo>
                  <a:lnTo>
                    <a:pt x="7700334" y="3955201"/>
                  </a:lnTo>
                  <a:lnTo>
                    <a:pt x="0" y="395520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700334" cy="399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1431415" y="-4566155"/>
            <a:ext cx="29237206" cy="15017403"/>
            <a:chOff x="0" y="0"/>
            <a:chExt cx="7700334" cy="39552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00334" cy="3955201"/>
            </a:xfrm>
            <a:custGeom>
              <a:avLst/>
              <a:gdLst/>
              <a:ahLst/>
              <a:cxnLst/>
              <a:rect r="r" b="b" t="t" l="l"/>
              <a:pathLst>
                <a:path h="3955201" w="7700334">
                  <a:moveTo>
                    <a:pt x="0" y="0"/>
                  </a:moveTo>
                  <a:lnTo>
                    <a:pt x="7700334" y="0"/>
                  </a:lnTo>
                  <a:lnTo>
                    <a:pt x="7700334" y="3955201"/>
                  </a:lnTo>
                  <a:lnTo>
                    <a:pt x="0" y="395520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700334" cy="399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44000" y="30687"/>
            <a:ext cx="3755013" cy="46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6"/>
              </a:lnSpc>
              <a:spcBef>
                <a:spcPct val="0"/>
              </a:spcBef>
            </a:pPr>
            <a:r>
              <a:rPr lang="en-US" sz="271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condicionais aninhadas</a:t>
            </a:r>
          </a:p>
        </p:txBody>
      </p:sp>
      <p:grpSp>
        <p:nvGrpSpPr>
          <p:cNvPr name="Group 9" id="9"/>
          <p:cNvGrpSpPr/>
          <p:nvPr/>
        </p:nvGrpSpPr>
        <p:grpSpPr>
          <a:xfrm rot="-5400000">
            <a:off x="10035388" y="4154266"/>
            <a:ext cx="775577" cy="4226960"/>
            <a:chOff x="0" y="0"/>
            <a:chExt cx="239326" cy="13043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9326" cy="1304349"/>
            </a:xfrm>
            <a:custGeom>
              <a:avLst/>
              <a:gdLst/>
              <a:ahLst/>
              <a:cxnLst/>
              <a:rect r="r" b="b" t="t" l="l"/>
              <a:pathLst>
                <a:path h="1304349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1304349"/>
                  </a:lnTo>
                  <a:lnTo>
                    <a:pt x="0" y="1304349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39326" cy="13424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3032416" y="5367939"/>
            <a:ext cx="775577" cy="1799614"/>
            <a:chOff x="0" y="0"/>
            <a:chExt cx="239326" cy="5553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9326" cy="555322"/>
            </a:xfrm>
            <a:custGeom>
              <a:avLst/>
              <a:gdLst/>
              <a:ahLst/>
              <a:cxnLst/>
              <a:rect r="r" b="b" t="t" l="l"/>
              <a:pathLst>
                <a:path h="555322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555322"/>
                  </a:lnTo>
                  <a:lnTo>
                    <a:pt x="0" y="555322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39326" cy="593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544435" y="1650293"/>
            <a:ext cx="775577" cy="4245924"/>
            <a:chOff x="0" y="0"/>
            <a:chExt cx="239326" cy="131020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9326" cy="1310201"/>
            </a:xfrm>
            <a:custGeom>
              <a:avLst/>
              <a:gdLst/>
              <a:ahLst/>
              <a:cxnLst/>
              <a:rect r="r" b="b" t="t" l="l"/>
              <a:pathLst>
                <a:path h="1310201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1310201"/>
                  </a:lnTo>
                  <a:lnTo>
                    <a:pt x="0" y="1310201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39326" cy="1348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309697" y="3773255"/>
            <a:ext cx="775577" cy="2122962"/>
            <a:chOff x="0" y="0"/>
            <a:chExt cx="239326" cy="6551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9326" cy="655100"/>
            </a:xfrm>
            <a:custGeom>
              <a:avLst/>
              <a:gdLst/>
              <a:ahLst/>
              <a:cxnLst/>
              <a:rect r="r" b="b" t="t" l="l"/>
              <a:pathLst>
                <a:path h="655100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655100"/>
                  </a:lnTo>
                  <a:lnTo>
                    <a:pt x="0" y="655100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39326" cy="693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657082" y="1658422"/>
            <a:ext cx="775577" cy="2122962"/>
            <a:chOff x="0" y="0"/>
            <a:chExt cx="239326" cy="6551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39326" cy="655100"/>
            </a:xfrm>
            <a:custGeom>
              <a:avLst/>
              <a:gdLst/>
              <a:ahLst/>
              <a:cxnLst/>
              <a:rect r="r" b="b" t="t" l="l"/>
              <a:pathLst>
                <a:path h="655100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655100"/>
                  </a:lnTo>
                  <a:lnTo>
                    <a:pt x="0" y="655100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39326" cy="693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5400000">
            <a:off x="11600758" y="-293384"/>
            <a:ext cx="775577" cy="4662931"/>
            <a:chOff x="0" y="0"/>
            <a:chExt cx="239326" cy="143888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9326" cy="1438880"/>
            </a:xfrm>
            <a:custGeom>
              <a:avLst/>
              <a:gdLst/>
              <a:ahLst/>
              <a:cxnLst/>
              <a:rect r="r" b="b" t="t" l="l"/>
              <a:pathLst>
                <a:path h="1438880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1438880"/>
                  </a:lnTo>
                  <a:lnTo>
                    <a:pt x="0" y="1438880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39326" cy="1476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5400000">
            <a:off x="8983389" y="3099563"/>
            <a:ext cx="775577" cy="2122962"/>
            <a:chOff x="0" y="0"/>
            <a:chExt cx="239326" cy="6551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39326" cy="655100"/>
            </a:xfrm>
            <a:custGeom>
              <a:avLst/>
              <a:gdLst/>
              <a:ahLst/>
              <a:cxnLst/>
              <a:rect r="r" b="b" t="t" l="l"/>
              <a:pathLst>
                <a:path h="655100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655100"/>
                  </a:lnTo>
                  <a:lnTo>
                    <a:pt x="0" y="655100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39326" cy="693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-6348">
            <a:off x="11838243" y="8423584"/>
            <a:ext cx="681010" cy="1240250"/>
          </a:xfrm>
          <a:custGeom>
            <a:avLst/>
            <a:gdLst/>
            <a:ahLst/>
            <a:cxnLst/>
            <a:rect r="r" b="b" t="t" l="l"/>
            <a:pathLst>
              <a:path h="1240250" w="681010">
                <a:moveTo>
                  <a:pt x="0" y="0"/>
                </a:moveTo>
                <a:lnTo>
                  <a:pt x="681010" y="0"/>
                </a:lnTo>
                <a:lnTo>
                  <a:pt x="681010" y="1240251"/>
                </a:lnTo>
                <a:lnTo>
                  <a:pt x="0" y="1240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8150376" y="2624653"/>
            <a:ext cx="480035" cy="92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47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019575" y="2847297"/>
            <a:ext cx="443311" cy="92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47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492851" y="1021065"/>
            <a:ext cx="443311" cy="92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47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632540" y="2679918"/>
            <a:ext cx="467486" cy="92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47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1733583" y="6639275"/>
            <a:ext cx="803074" cy="3164703"/>
            <a:chOff x="0" y="0"/>
            <a:chExt cx="247811" cy="97655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47811" cy="976559"/>
            </a:xfrm>
            <a:custGeom>
              <a:avLst/>
              <a:gdLst/>
              <a:ahLst/>
              <a:cxnLst/>
              <a:rect r="r" b="b" t="t" l="l"/>
              <a:pathLst>
                <a:path h="976559" w="247811">
                  <a:moveTo>
                    <a:pt x="0" y="0"/>
                  </a:moveTo>
                  <a:lnTo>
                    <a:pt x="247811" y="0"/>
                  </a:lnTo>
                  <a:lnTo>
                    <a:pt x="247811" y="976559"/>
                  </a:lnTo>
                  <a:lnTo>
                    <a:pt x="0" y="976559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247811" cy="10146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1777211" y="2425870"/>
            <a:ext cx="803074" cy="3470346"/>
            <a:chOff x="0" y="0"/>
            <a:chExt cx="247811" cy="107087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47811" cy="1070874"/>
            </a:xfrm>
            <a:custGeom>
              <a:avLst/>
              <a:gdLst/>
              <a:ahLst/>
              <a:cxnLst/>
              <a:rect r="r" b="b" t="t" l="l"/>
              <a:pathLst>
                <a:path h="1070874" w="247811">
                  <a:moveTo>
                    <a:pt x="0" y="0"/>
                  </a:moveTo>
                  <a:lnTo>
                    <a:pt x="247811" y="0"/>
                  </a:lnTo>
                  <a:lnTo>
                    <a:pt x="247811" y="1070874"/>
                  </a:lnTo>
                  <a:lnTo>
                    <a:pt x="0" y="1070874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247811" cy="11089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4497469" y="6548154"/>
            <a:ext cx="2788185" cy="666544"/>
            <a:chOff x="0" y="0"/>
            <a:chExt cx="3717579" cy="888726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3" id="43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4497469" y="7341028"/>
            <a:ext cx="4152457" cy="678927"/>
            <a:chOff x="0" y="0"/>
            <a:chExt cx="5536609" cy="905235"/>
          </a:xfrm>
        </p:grpSpPr>
        <p:sp>
          <p:nvSpPr>
            <p:cNvPr name="Freeform 45" id="45"/>
            <p:cNvSpPr/>
            <p:nvPr/>
          </p:nvSpPr>
          <p:spPr>
            <a:xfrm flipH="false" flipV="false" rot="-5475368">
              <a:off x="11272" y="7974"/>
              <a:ext cx="885953" cy="889288"/>
            </a:xfrm>
            <a:custGeom>
              <a:avLst/>
              <a:gdLst/>
              <a:ahLst/>
              <a:cxnLst/>
              <a:rect r="r" b="b" t="t" l="l"/>
              <a:pathLst>
                <a:path h="889288" w="885953">
                  <a:moveTo>
                    <a:pt x="0" y="0"/>
                  </a:moveTo>
                  <a:lnTo>
                    <a:pt x="885953" y="0"/>
                  </a:lnTo>
                  <a:lnTo>
                    <a:pt x="885953" y="889288"/>
                  </a:lnTo>
                  <a:lnTo>
                    <a:pt x="0" y="889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6" id="46"/>
            <p:cNvSpPr txBox="true"/>
            <p:nvPr/>
          </p:nvSpPr>
          <p:spPr>
            <a:xfrm rot="0">
              <a:off x="1207471" y="266986"/>
              <a:ext cx="432913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4497469" y="8257213"/>
            <a:ext cx="3439885" cy="688833"/>
            <a:chOff x="0" y="0"/>
            <a:chExt cx="4586513" cy="918444"/>
          </a:xfrm>
        </p:grpSpPr>
        <p:sp>
          <p:nvSpPr>
            <p:cNvPr name="Freeform 48" id="48"/>
            <p:cNvSpPr/>
            <p:nvPr/>
          </p:nvSpPr>
          <p:spPr>
            <a:xfrm flipH="false" flipV="false" rot="5336772">
              <a:off x="9915" y="6551"/>
              <a:ext cx="901946" cy="905341"/>
            </a:xfrm>
            <a:custGeom>
              <a:avLst/>
              <a:gdLst/>
              <a:ahLst/>
              <a:cxnLst/>
              <a:rect r="r" b="b" t="t" l="l"/>
              <a:pathLst>
                <a:path h="905341" w="901946">
                  <a:moveTo>
                    <a:pt x="0" y="0"/>
                  </a:moveTo>
                  <a:lnTo>
                    <a:pt x="901946" y="0"/>
                  </a:lnTo>
                  <a:lnTo>
                    <a:pt x="901946" y="905342"/>
                  </a:lnTo>
                  <a:lnTo>
                    <a:pt x="0" y="905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9" id="49"/>
            <p:cNvSpPr txBox="true"/>
            <p:nvPr/>
          </p:nvSpPr>
          <p:spPr>
            <a:xfrm rot="0">
              <a:off x="1205362" y="273590"/>
              <a:ext cx="338115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4497469" y="9258300"/>
            <a:ext cx="3160337" cy="666544"/>
            <a:chOff x="0" y="0"/>
            <a:chExt cx="4213783" cy="888726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027429" cy="888726"/>
            </a:xfrm>
            <a:custGeom>
              <a:avLst/>
              <a:gdLst/>
              <a:ahLst/>
              <a:cxnLst/>
              <a:rect r="r" b="b" t="t" l="l"/>
              <a:pathLst>
                <a:path h="888726" w="1027429">
                  <a:moveTo>
                    <a:pt x="0" y="0"/>
                  </a:moveTo>
                  <a:lnTo>
                    <a:pt x="1027429" y="0"/>
                  </a:lnTo>
                  <a:lnTo>
                    <a:pt x="1027429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2" id="52"/>
            <p:cNvSpPr txBox="true"/>
            <p:nvPr/>
          </p:nvSpPr>
          <p:spPr>
            <a:xfrm rot="0">
              <a:off x="1283955" y="208898"/>
              <a:ext cx="292982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CARRO.PARE (  )</a:t>
              </a:r>
            </a:p>
          </p:txBody>
        </p:sp>
      </p:grpSp>
      <p:sp>
        <p:nvSpPr>
          <p:cNvPr name="Freeform 53" id="53"/>
          <p:cNvSpPr/>
          <p:nvPr/>
        </p:nvSpPr>
        <p:spPr>
          <a:xfrm flipH="false" flipV="false" rot="-158698">
            <a:off x="11865353" y="8272266"/>
            <a:ext cx="681010" cy="1240250"/>
          </a:xfrm>
          <a:custGeom>
            <a:avLst/>
            <a:gdLst/>
            <a:ahLst/>
            <a:cxnLst/>
            <a:rect r="r" b="b" t="t" l="l"/>
            <a:pathLst>
              <a:path h="1240250" w="681010">
                <a:moveTo>
                  <a:pt x="0" y="0"/>
                </a:moveTo>
                <a:lnTo>
                  <a:pt x="681010" y="0"/>
                </a:lnTo>
                <a:lnTo>
                  <a:pt x="681010" y="1240250"/>
                </a:lnTo>
                <a:lnTo>
                  <a:pt x="0" y="124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-158698">
            <a:off x="13601243" y="1869810"/>
            <a:ext cx="681010" cy="1240250"/>
          </a:xfrm>
          <a:custGeom>
            <a:avLst/>
            <a:gdLst/>
            <a:ahLst/>
            <a:cxnLst/>
            <a:rect r="r" b="b" t="t" l="l"/>
            <a:pathLst>
              <a:path h="1240250" w="681010">
                <a:moveTo>
                  <a:pt x="0" y="0"/>
                </a:moveTo>
                <a:lnTo>
                  <a:pt x="681011" y="0"/>
                </a:lnTo>
                <a:lnTo>
                  <a:pt x="681011" y="1240250"/>
                </a:lnTo>
                <a:lnTo>
                  <a:pt x="0" y="124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-158698">
            <a:off x="13591718" y="3565664"/>
            <a:ext cx="681010" cy="1240250"/>
          </a:xfrm>
          <a:custGeom>
            <a:avLst/>
            <a:gdLst/>
            <a:ahLst/>
            <a:cxnLst/>
            <a:rect r="r" b="b" t="t" l="l"/>
            <a:pathLst>
              <a:path h="1240250" w="681010">
                <a:moveTo>
                  <a:pt x="0" y="0"/>
                </a:moveTo>
                <a:lnTo>
                  <a:pt x="681011" y="0"/>
                </a:lnTo>
                <a:lnTo>
                  <a:pt x="681011" y="1240250"/>
                </a:lnTo>
                <a:lnTo>
                  <a:pt x="0" y="124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-158698">
            <a:off x="13532465" y="5089838"/>
            <a:ext cx="681010" cy="1240250"/>
          </a:xfrm>
          <a:custGeom>
            <a:avLst/>
            <a:gdLst/>
            <a:ahLst/>
            <a:cxnLst/>
            <a:rect r="r" b="b" t="t" l="l"/>
            <a:pathLst>
              <a:path h="1240250" w="681010">
                <a:moveTo>
                  <a:pt x="0" y="0"/>
                </a:moveTo>
                <a:lnTo>
                  <a:pt x="681010" y="0"/>
                </a:lnTo>
                <a:lnTo>
                  <a:pt x="681010" y="1240251"/>
                </a:lnTo>
                <a:lnTo>
                  <a:pt x="0" y="1240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-5598220">
            <a:off x="11726209" y="2774717"/>
            <a:ext cx="681010" cy="1240250"/>
          </a:xfrm>
          <a:custGeom>
            <a:avLst/>
            <a:gdLst/>
            <a:ahLst/>
            <a:cxnLst/>
            <a:rect r="r" b="b" t="t" l="l"/>
            <a:pathLst>
              <a:path h="1240250" w="681010">
                <a:moveTo>
                  <a:pt x="0" y="0"/>
                </a:moveTo>
                <a:lnTo>
                  <a:pt x="681010" y="0"/>
                </a:lnTo>
                <a:lnTo>
                  <a:pt x="681010" y="1240251"/>
                </a:lnTo>
                <a:lnTo>
                  <a:pt x="0" y="1240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11837099" y="1755888"/>
            <a:ext cx="445165" cy="564387"/>
          </a:xfrm>
          <a:custGeom>
            <a:avLst/>
            <a:gdLst/>
            <a:ahLst/>
            <a:cxnLst/>
            <a:rect r="r" b="b" t="t" l="l"/>
            <a:pathLst>
              <a:path h="564387" w="445165">
                <a:moveTo>
                  <a:pt x="0" y="0"/>
                </a:moveTo>
                <a:lnTo>
                  <a:pt x="445165" y="0"/>
                </a:lnTo>
                <a:lnTo>
                  <a:pt x="445165" y="564387"/>
                </a:lnTo>
                <a:lnTo>
                  <a:pt x="0" y="5643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9" id="59"/>
          <p:cNvSpPr/>
          <p:nvPr/>
        </p:nvSpPr>
        <p:spPr>
          <a:xfrm>
            <a:off x="1295619" y="6662308"/>
            <a:ext cx="326659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0" id="60"/>
          <p:cNvSpPr/>
          <p:nvPr/>
        </p:nvSpPr>
        <p:spPr>
          <a:xfrm flipH="true" flipV="true">
            <a:off x="3415184" y="6646165"/>
            <a:ext cx="53526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1" id="61"/>
          <p:cNvSpPr/>
          <p:nvPr/>
        </p:nvSpPr>
        <p:spPr>
          <a:xfrm flipH="false" flipV="false" rot="-10800000">
            <a:off x="4298825" y="292310"/>
            <a:ext cx="489560" cy="488336"/>
          </a:xfrm>
          <a:custGeom>
            <a:avLst/>
            <a:gdLst/>
            <a:ahLst/>
            <a:cxnLst/>
            <a:rect r="r" b="b" t="t" l="l"/>
            <a:pathLst>
              <a:path h="488336" w="489560">
                <a:moveTo>
                  <a:pt x="0" y="0"/>
                </a:moveTo>
                <a:lnTo>
                  <a:pt x="489560" y="0"/>
                </a:lnTo>
                <a:lnTo>
                  <a:pt x="489560" y="488336"/>
                </a:lnTo>
                <a:lnTo>
                  <a:pt x="0" y="4883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2" id="62"/>
          <p:cNvSpPr/>
          <p:nvPr/>
        </p:nvSpPr>
        <p:spPr>
          <a:xfrm>
            <a:off x="1354684" y="1107803"/>
            <a:ext cx="318892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3" id="63"/>
          <p:cNvSpPr/>
          <p:nvPr/>
        </p:nvSpPr>
        <p:spPr>
          <a:xfrm>
            <a:off x="3948153" y="1770176"/>
            <a:ext cx="1657582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4" id="64"/>
          <p:cNvSpPr/>
          <p:nvPr/>
        </p:nvSpPr>
        <p:spPr>
          <a:xfrm>
            <a:off x="3950449" y="6763585"/>
            <a:ext cx="1655287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5" id="65"/>
          <p:cNvSpPr/>
          <p:nvPr/>
        </p:nvSpPr>
        <p:spPr>
          <a:xfrm flipH="true">
            <a:off x="1295619" y="1107964"/>
            <a:ext cx="42285" cy="555434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6" id="66"/>
          <p:cNvSpPr/>
          <p:nvPr/>
        </p:nvSpPr>
        <p:spPr>
          <a:xfrm>
            <a:off x="5620023" y="1770176"/>
            <a:ext cx="0" cy="4993409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7" id="67"/>
          <p:cNvSpPr/>
          <p:nvPr/>
        </p:nvSpPr>
        <p:spPr>
          <a:xfrm>
            <a:off x="3950449" y="1770176"/>
            <a:ext cx="0" cy="4979121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8" id="68"/>
          <p:cNvSpPr/>
          <p:nvPr/>
        </p:nvSpPr>
        <p:spPr>
          <a:xfrm>
            <a:off x="4529317" y="1116315"/>
            <a:ext cx="0" cy="653861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9" id="69"/>
          <p:cNvSpPr/>
          <p:nvPr/>
        </p:nvSpPr>
        <p:spPr>
          <a:xfrm>
            <a:off x="4515030" y="87837"/>
            <a:ext cx="0" cy="1150715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0" id="70"/>
          <p:cNvGrpSpPr/>
          <p:nvPr/>
        </p:nvGrpSpPr>
        <p:grpSpPr>
          <a:xfrm rot="0">
            <a:off x="5391226" y="5313120"/>
            <a:ext cx="1890124" cy="451854"/>
            <a:chOff x="0" y="0"/>
            <a:chExt cx="2520165" cy="602471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2" id="72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5391226" y="4220222"/>
            <a:ext cx="1890124" cy="451854"/>
            <a:chOff x="0" y="0"/>
            <a:chExt cx="2520165" cy="602471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5" id="75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5359002" y="3129809"/>
            <a:ext cx="1890124" cy="451854"/>
            <a:chOff x="0" y="0"/>
            <a:chExt cx="2520165" cy="602471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8" id="78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5375675" y="2038082"/>
            <a:ext cx="1890124" cy="451854"/>
            <a:chOff x="0" y="0"/>
            <a:chExt cx="2520165" cy="602471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1" id="81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3715612" y="2113456"/>
            <a:ext cx="1890124" cy="451854"/>
            <a:chOff x="0" y="0"/>
            <a:chExt cx="2520165" cy="602471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4" id="84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121191" y="5484036"/>
            <a:ext cx="1890124" cy="451854"/>
            <a:chOff x="0" y="0"/>
            <a:chExt cx="2520165" cy="602471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7" id="87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121191" y="4497139"/>
            <a:ext cx="1890124" cy="451854"/>
            <a:chOff x="0" y="0"/>
            <a:chExt cx="2520165" cy="602471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0" id="90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121191" y="3410439"/>
            <a:ext cx="1890124" cy="451854"/>
            <a:chOff x="0" y="0"/>
            <a:chExt cx="2520165" cy="602471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3" id="93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121191" y="2284383"/>
            <a:ext cx="1890124" cy="451854"/>
            <a:chOff x="0" y="0"/>
            <a:chExt cx="2520165" cy="602471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6" id="96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138686" y="1262636"/>
            <a:ext cx="1890124" cy="451854"/>
            <a:chOff x="0" y="0"/>
            <a:chExt cx="2520165" cy="602471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9" id="99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4788385" y="-4047"/>
            <a:ext cx="1890124" cy="451854"/>
            <a:chOff x="0" y="0"/>
            <a:chExt cx="2520165" cy="602471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2" id="102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5391226" y="4794759"/>
            <a:ext cx="2814971" cy="460248"/>
            <a:chOff x="0" y="0"/>
            <a:chExt cx="3753294" cy="613664"/>
          </a:xfrm>
        </p:grpSpPr>
        <p:sp>
          <p:nvSpPr>
            <p:cNvPr name="Freeform 104" id="104"/>
            <p:cNvSpPr/>
            <p:nvPr/>
          </p:nvSpPr>
          <p:spPr>
            <a:xfrm flipH="false" flipV="false" rot="-5475368">
              <a:off x="7641" y="5405"/>
              <a:ext cx="600592" cy="602853"/>
            </a:xfrm>
            <a:custGeom>
              <a:avLst/>
              <a:gdLst/>
              <a:ahLst/>
              <a:cxnLst/>
              <a:rect r="r" b="b" t="t" l="l"/>
              <a:pathLst>
                <a:path h="602853" w="600592">
                  <a:moveTo>
                    <a:pt x="0" y="0"/>
                  </a:moveTo>
                  <a:lnTo>
                    <a:pt x="600592" y="0"/>
                  </a:lnTo>
                  <a:lnTo>
                    <a:pt x="600592" y="602853"/>
                  </a:lnTo>
                  <a:lnTo>
                    <a:pt x="0" y="602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5" id="105"/>
            <p:cNvSpPr txBox="true"/>
            <p:nvPr/>
          </p:nvSpPr>
          <p:spPr>
            <a:xfrm rot="0">
              <a:off x="818550" y="181312"/>
              <a:ext cx="2934744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5359002" y="3669575"/>
            <a:ext cx="2814971" cy="460248"/>
            <a:chOff x="0" y="0"/>
            <a:chExt cx="3753294" cy="613664"/>
          </a:xfrm>
        </p:grpSpPr>
        <p:sp>
          <p:nvSpPr>
            <p:cNvPr name="Freeform 107" id="107"/>
            <p:cNvSpPr/>
            <p:nvPr/>
          </p:nvSpPr>
          <p:spPr>
            <a:xfrm flipH="false" flipV="false" rot="-5475368">
              <a:off x="7641" y="5405"/>
              <a:ext cx="600592" cy="602853"/>
            </a:xfrm>
            <a:custGeom>
              <a:avLst/>
              <a:gdLst/>
              <a:ahLst/>
              <a:cxnLst/>
              <a:rect r="r" b="b" t="t" l="l"/>
              <a:pathLst>
                <a:path h="602853" w="600592">
                  <a:moveTo>
                    <a:pt x="0" y="0"/>
                  </a:moveTo>
                  <a:lnTo>
                    <a:pt x="600592" y="0"/>
                  </a:lnTo>
                  <a:lnTo>
                    <a:pt x="600592" y="602853"/>
                  </a:lnTo>
                  <a:lnTo>
                    <a:pt x="0" y="602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8" id="108"/>
            <p:cNvSpPr txBox="true"/>
            <p:nvPr/>
          </p:nvSpPr>
          <p:spPr>
            <a:xfrm rot="0">
              <a:off x="818550" y="181312"/>
              <a:ext cx="2934744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1121191" y="4976519"/>
            <a:ext cx="2814971" cy="460248"/>
            <a:chOff x="0" y="0"/>
            <a:chExt cx="3753294" cy="613664"/>
          </a:xfrm>
        </p:grpSpPr>
        <p:sp>
          <p:nvSpPr>
            <p:cNvPr name="Freeform 110" id="110"/>
            <p:cNvSpPr/>
            <p:nvPr/>
          </p:nvSpPr>
          <p:spPr>
            <a:xfrm flipH="false" flipV="false" rot="-5475368">
              <a:off x="7641" y="5405"/>
              <a:ext cx="600592" cy="602853"/>
            </a:xfrm>
            <a:custGeom>
              <a:avLst/>
              <a:gdLst/>
              <a:ahLst/>
              <a:cxnLst/>
              <a:rect r="r" b="b" t="t" l="l"/>
              <a:pathLst>
                <a:path h="602853" w="600592">
                  <a:moveTo>
                    <a:pt x="0" y="0"/>
                  </a:moveTo>
                  <a:lnTo>
                    <a:pt x="600592" y="0"/>
                  </a:lnTo>
                  <a:lnTo>
                    <a:pt x="600592" y="602853"/>
                  </a:lnTo>
                  <a:lnTo>
                    <a:pt x="0" y="602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1" id="111"/>
            <p:cNvSpPr txBox="true"/>
            <p:nvPr/>
          </p:nvSpPr>
          <p:spPr>
            <a:xfrm rot="0">
              <a:off x="818550" y="181312"/>
              <a:ext cx="2934744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112" id="112"/>
          <p:cNvGrpSpPr/>
          <p:nvPr/>
        </p:nvGrpSpPr>
        <p:grpSpPr>
          <a:xfrm rot="0">
            <a:off x="1121191" y="1702623"/>
            <a:ext cx="2814971" cy="460248"/>
            <a:chOff x="0" y="0"/>
            <a:chExt cx="3753294" cy="613664"/>
          </a:xfrm>
        </p:grpSpPr>
        <p:sp>
          <p:nvSpPr>
            <p:cNvPr name="Freeform 113" id="113"/>
            <p:cNvSpPr/>
            <p:nvPr/>
          </p:nvSpPr>
          <p:spPr>
            <a:xfrm flipH="false" flipV="false" rot="-5475368">
              <a:off x="7641" y="5405"/>
              <a:ext cx="600592" cy="602853"/>
            </a:xfrm>
            <a:custGeom>
              <a:avLst/>
              <a:gdLst/>
              <a:ahLst/>
              <a:cxnLst/>
              <a:rect r="r" b="b" t="t" l="l"/>
              <a:pathLst>
                <a:path h="602853" w="600592">
                  <a:moveTo>
                    <a:pt x="0" y="0"/>
                  </a:moveTo>
                  <a:lnTo>
                    <a:pt x="600592" y="0"/>
                  </a:lnTo>
                  <a:lnTo>
                    <a:pt x="600592" y="602853"/>
                  </a:lnTo>
                  <a:lnTo>
                    <a:pt x="0" y="602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4" id="114"/>
            <p:cNvSpPr txBox="true"/>
            <p:nvPr/>
          </p:nvSpPr>
          <p:spPr>
            <a:xfrm rot="0">
              <a:off x="818550" y="181312"/>
              <a:ext cx="2934744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115" id="115"/>
          <p:cNvGrpSpPr/>
          <p:nvPr/>
        </p:nvGrpSpPr>
        <p:grpSpPr>
          <a:xfrm rot="0">
            <a:off x="5359002" y="2541333"/>
            <a:ext cx="2331915" cy="466963"/>
            <a:chOff x="0" y="0"/>
            <a:chExt cx="3109220" cy="622618"/>
          </a:xfrm>
        </p:grpSpPr>
        <p:sp>
          <p:nvSpPr>
            <p:cNvPr name="Freeform 116" id="116"/>
            <p:cNvSpPr/>
            <p:nvPr/>
          </p:nvSpPr>
          <p:spPr>
            <a:xfrm flipH="false" flipV="false" rot="5336772">
              <a:off x="6721" y="4441"/>
              <a:ext cx="611434" cy="613735"/>
            </a:xfrm>
            <a:custGeom>
              <a:avLst/>
              <a:gdLst/>
              <a:ahLst/>
              <a:cxnLst/>
              <a:rect r="r" b="b" t="t" l="l"/>
              <a:pathLst>
                <a:path h="613735" w="611434">
                  <a:moveTo>
                    <a:pt x="0" y="0"/>
                  </a:moveTo>
                  <a:lnTo>
                    <a:pt x="611434" y="0"/>
                  </a:lnTo>
                  <a:lnTo>
                    <a:pt x="611434" y="613736"/>
                  </a:lnTo>
                  <a:lnTo>
                    <a:pt x="0" y="613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7" id="117"/>
            <p:cNvSpPr txBox="true"/>
            <p:nvPr/>
          </p:nvSpPr>
          <p:spPr>
            <a:xfrm rot="0">
              <a:off x="817121" y="185789"/>
              <a:ext cx="2292099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118" id="118"/>
          <p:cNvGrpSpPr/>
          <p:nvPr/>
        </p:nvGrpSpPr>
        <p:grpSpPr>
          <a:xfrm rot="0">
            <a:off x="1083269" y="3972062"/>
            <a:ext cx="2331915" cy="466963"/>
            <a:chOff x="0" y="0"/>
            <a:chExt cx="3109220" cy="622618"/>
          </a:xfrm>
        </p:grpSpPr>
        <p:sp>
          <p:nvSpPr>
            <p:cNvPr name="Freeform 119" id="119"/>
            <p:cNvSpPr/>
            <p:nvPr/>
          </p:nvSpPr>
          <p:spPr>
            <a:xfrm flipH="false" flipV="false" rot="5336772">
              <a:off x="6721" y="4441"/>
              <a:ext cx="611434" cy="613735"/>
            </a:xfrm>
            <a:custGeom>
              <a:avLst/>
              <a:gdLst/>
              <a:ahLst/>
              <a:cxnLst/>
              <a:rect r="r" b="b" t="t" l="l"/>
              <a:pathLst>
                <a:path h="613735" w="611434">
                  <a:moveTo>
                    <a:pt x="0" y="0"/>
                  </a:moveTo>
                  <a:lnTo>
                    <a:pt x="611434" y="0"/>
                  </a:lnTo>
                  <a:lnTo>
                    <a:pt x="611434" y="613736"/>
                  </a:lnTo>
                  <a:lnTo>
                    <a:pt x="0" y="613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0" id="120"/>
            <p:cNvSpPr txBox="true"/>
            <p:nvPr/>
          </p:nvSpPr>
          <p:spPr>
            <a:xfrm rot="0">
              <a:off x="817121" y="185789"/>
              <a:ext cx="2292099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121" id="121"/>
          <p:cNvGrpSpPr/>
          <p:nvPr/>
        </p:nvGrpSpPr>
        <p:grpSpPr>
          <a:xfrm rot="0">
            <a:off x="1083269" y="2820792"/>
            <a:ext cx="2331915" cy="466963"/>
            <a:chOff x="0" y="0"/>
            <a:chExt cx="3109220" cy="622618"/>
          </a:xfrm>
        </p:grpSpPr>
        <p:sp>
          <p:nvSpPr>
            <p:cNvPr name="Freeform 122" id="122"/>
            <p:cNvSpPr/>
            <p:nvPr/>
          </p:nvSpPr>
          <p:spPr>
            <a:xfrm flipH="false" flipV="false" rot="5336772">
              <a:off x="6721" y="4441"/>
              <a:ext cx="611434" cy="613735"/>
            </a:xfrm>
            <a:custGeom>
              <a:avLst/>
              <a:gdLst/>
              <a:ahLst/>
              <a:cxnLst/>
              <a:rect r="r" b="b" t="t" l="l"/>
              <a:pathLst>
                <a:path h="613735" w="611434">
                  <a:moveTo>
                    <a:pt x="0" y="0"/>
                  </a:moveTo>
                  <a:lnTo>
                    <a:pt x="611434" y="0"/>
                  </a:lnTo>
                  <a:lnTo>
                    <a:pt x="611434" y="613736"/>
                  </a:lnTo>
                  <a:lnTo>
                    <a:pt x="0" y="613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3" id="123"/>
            <p:cNvSpPr txBox="true"/>
            <p:nvPr/>
          </p:nvSpPr>
          <p:spPr>
            <a:xfrm rot="0">
              <a:off x="817121" y="185789"/>
              <a:ext cx="2292099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124" id="124"/>
          <p:cNvGrpSpPr/>
          <p:nvPr/>
        </p:nvGrpSpPr>
        <p:grpSpPr>
          <a:xfrm rot="0">
            <a:off x="1708016" y="6402615"/>
            <a:ext cx="2142408" cy="451854"/>
            <a:chOff x="0" y="0"/>
            <a:chExt cx="2856544" cy="602471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96499" cy="602471"/>
            </a:xfrm>
            <a:custGeom>
              <a:avLst/>
              <a:gdLst/>
              <a:ahLst/>
              <a:cxnLst/>
              <a:rect r="r" b="b" t="t" l="l"/>
              <a:pathLst>
                <a:path h="602471" w="696499">
                  <a:moveTo>
                    <a:pt x="0" y="0"/>
                  </a:moveTo>
                  <a:lnTo>
                    <a:pt x="696499" y="0"/>
                  </a:lnTo>
                  <a:lnTo>
                    <a:pt x="696499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6" id="126"/>
            <p:cNvSpPr txBox="true"/>
            <p:nvPr/>
          </p:nvSpPr>
          <p:spPr>
            <a:xfrm rot="0">
              <a:off x="870399" y="141934"/>
              <a:ext cx="198614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CARRO.PARE (  )</a:t>
              </a:r>
            </a:p>
          </p:txBody>
        </p:sp>
      </p:grpSp>
      <p:sp>
        <p:nvSpPr>
          <p:cNvPr name="TextBox 127" id="127"/>
          <p:cNvSpPr txBox="true"/>
          <p:nvPr/>
        </p:nvSpPr>
        <p:spPr>
          <a:xfrm rot="0">
            <a:off x="1194163" y="381132"/>
            <a:ext cx="325418" cy="62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71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</a:p>
        </p:txBody>
      </p:sp>
      <p:sp>
        <p:nvSpPr>
          <p:cNvPr name="TextBox 128" id="128"/>
          <p:cNvSpPr txBox="true"/>
          <p:nvPr/>
        </p:nvSpPr>
        <p:spPr>
          <a:xfrm rot="0">
            <a:off x="5872038" y="1407643"/>
            <a:ext cx="316911" cy="62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71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93643" y="-4772465"/>
            <a:ext cx="29237206" cy="15017403"/>
            <a:chOff x="0" y="0"/>
            <a:chExt cx="7700334" cy="39552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00334" cy="3955201"/>
            </a:xfrm>
            <a:custGeom>
              <a:avLst/>
              <a:gdLst/>
              <a:ahLst/>
              <a:cxnLst/>
              <a:rect r="r" b="b" t="t" l="l"/>
              <a:pathLst>
                <a:path h="3955201" w="7700334">
                  <a:moveTo>
                    <a:pt x="0" y="0"/>
                  </a:moveTo>
                  <a:lnTo>
                    <a:pt x="7700334" y="0"/>
                  </a:lnTo>
                  <a:lnTo>
                    <a:pt x="7700334" y="3955201"/>
                  </a:lnTo>
                  <a:lnTo>
                    <a:pt x="0" y="395520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7700334" cy="3983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1295619" y="6662308"/>
            <a:ext cx="326659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 flipH="true">
            <a:off x="3415184" y="6646165"/>
            <a:ext cx="535265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1354684" y="1107803"/>
            <a:ext cx="3188921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3948153" y="1770176"/>
            <a:ext cx="1657582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3950449" y="6763585"/>
            <a:ext cx="1655287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>
            <a:off x="1295619" y="1107964"/>
            <a:ext cx="42285" cy="5554344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5620023" y="1770176"/>
            <a:ext cx="0" cy="4993409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3950449" y="1770176"/>
            <a:ext cx="0" cy="4979121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4529317" y="1116315"/>
            <a:ext cx="0" cy="653861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2764932" y="41940"/>
            <a:ext cx="0" cy="1150715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5391226" y="5313120"/>
            <a:ext cx="1890124" cy="451854"/>
            <a:chOff x="0" y="0"/>
            <a:chExt cx="2520165" cy="60247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391226" y="4220222"/>
            <a:ext cx="1890124" cy="451854"/>
            <a:chOff x="0" y="0"/>
            <a:chExt cx="2520165" cy="60247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359002" y="3129809"/>
            <a:ext cx="1890124" cy="451854"/>
            <a:chOff x="0" y="0"/>
            <a:chExt cx="2520165" cy="60247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5375675" y="2038082"/>
            <a:ext cx="1890124" cy="451854"/>
            <a:chOff x="0" y="0"/>
            <a:chExt cx="2520165" cy="60247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715612" y="2113456"/>
            <a:ext cx="1890124" cy="451854"/>
            <a:chOff x="0" y="0"/>
            <a:chExt cx="2520165" cy="60247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21191" y="5484036"/>
            <a:ext cx="1890124" cy="451854"/>
            <a:chOff x="0" y="0"/>
            <a:chExt cx="2520165" cy="60247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21191" y="4497139"/>
            <a:ext cx="1890124" cy="451854"/>
            <a:chOff x="0" y="0"/>
            <a:chExt cx="2520165" cy="60247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21191" y="3410439"/>
            <a:ext cx="1890124" cy="451854"/>
            <a:chOff x="0" y="0"/>
            <a:chExt cx="2520165" cy="60247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121191" y="2284383"/>
            <a:ext cx="1890124" cy="451854"/>
            <a:chOff x="0" y="0"/>
            <a:chExt cx="2520165" cy="60247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1" id="41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21191" y="1192656"/>
            <a:ext cx="1890124" cy="451854"/>
            <a:chOff x="0" y="0"/>
            <a:chExt cx="2520165" cy="602471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00212" cy="602471"/>
            </a:xfrm>
            <a:custGeom>
              <a:avLst/>
              <a:gdLst/>
              <a:ahLst/>
              <a:cxnLst/>
              <a:rect r="r" b="b" t="t" l="l"/>
              <a:pathLst>
                <a:path h="602471" w="600212">
                  <a:moveTo>
                    <a:pt x="0" y="0"/>
                  </a:moveTo>
                  <a:lnTo>
                    <a:pt x="600212" y="0"/>
                  </a:lnTo>
                  <a:lnTo>
                    <a:pt x="600212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4" id="44"/>
            <p:cNvSpPr txBox="true"/>
            <p:nvPr/>
          </p:nvSpPr>
          <p:spPr>
            <a:xfrm rot="0">
              <a:off x="729540" y="164631"/>
              <a:ext cx="179062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5391226" y="4762474"/>
            <a:ext cx="2814971" cy="460248"/>
            <a:chOff x="0" y="0"/>
            <a:chExt cx="3753294" cy="613664"/>
          </a:xfrm>
        </p:grpSpPr>
        <p:sp>
          <p:nvSpPr>
            <p:cNvPr name="Freeform 46" id="46"/>
            <p:cNvSpPr/>
            <p:nvPr/>
          </p:nvSpPr>
          <p:spPr>
            <a:xfrm flipH="false" flipV="false" rot="-5475368">
              <a:off x="7641" y="5405"/>
              <a:ext cx="600592" cy="602853"/>
            </a:xfrm>
            <a:custGeom>
              <a:avLst/>
              <a:gdLst/>
              <a:ahLst/>
              <a:cxnLst/>
              <a:rect r="r" b="b" t="t" l="l"/>
              <a:pathLst>
                <a:path h="602853" w="600592">
                  <a:moveTo>
                    <a:pt x="0" y="0"/>
                  </a:moveTo>
                  <a:lnTo>
                    <a:pt x="600592" y="0"/>
                  </a:lnTo>
                  <a:lnTo>
                    <a:pt x="600592" y="602853"/>
                  </a:lnTo>
                  <a:lnTo>
                    <a:pt x="0" y="602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7" id="47"/>
            <p:cNvSpPr txBox="true"/>
            <p:nvPr/>
          </p:nvSpPr>
          <p:spPr>
            <a:xfrm rot="0">
              <a:off x="818550" y="181312"/>
              <a:ext cx="2934744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5391226" y="3674249"/>
            <a:ext cx="2814971" cy="460248"/>
            <a:chOff x="0" y="0"/>
            <a:chExt cx="3753294" cy="613664"/>
          </a:xfrm>
        </p:grpSpPr>
        <p:sp>
          <p:nvSpPr>
            <p:cNvPr name="Freeform 49" id="49"/>
            <p:cNvSpPr/>
            <p:nvPr/>
          </p:nvSpPr>
          <p:spPr>
            <a:xfrm flipH="false" flipV="false" rot="-5475368">
              <a:off x="7641" y="5405"/>
              <a:ext cx="600592" cy="602853"/>
            </a:xfrm>
            <a:custGeom>
              <a:avLst/>
              <a:gdLst/>
              <a:ahLst/>
              <a:cxnLst/>
              <a:rect r="r" b="b" t="t" l="l"/>
              <a:pathLst>
                <a:path h="602853" w="600592">
                  <a:moveTo>
                    <a:pt x="0" y="0"/>
                  </a:moveTo>
                  <a:lnTo>
                    <a:pt x="600592" y="0"/>
                  </a:lnTo>
                  <a:lnTo>
                    <a:pt x="600592" y="602853"/>
                  </a:lnTo>
                  <a:lnTo>
                    <a:pt x="0" y="602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0" id="50"/>
            <p:cNvSpPr txBox="true"/>
            <p:nvPr/>
          </p:nvSpPr>
          <p:spPr>
            <a:xfrm rot="0">
              <a:off x="818550" y="181312"/>
              <a:ext cx="2934744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121191" y="4976519"/>
            <a:ext cx="2814971" cy="460248"/>
            <a:chOff x="0" y="0"/>
            <a:chExt cx="3753294" cy="613664"/>
          </a:xfrm>
        </p:grpSpPr>
        <p:sp>
          <p:nvSpPr>
            <p:cNvPr name="Freeform 52" id="52"/>
            <p:cNvSpPr/>
            <p:nvPr/>
          </p:nvSpPr>
          <p:spPr>
            <a:xfrm flipH="false" flipV="false" rot="-5475368">
              <a:off x="7641" y="5405"/>
              <a:ext cx="600592" cy="602853"/>
            </a:xfrm>
            <a:custGeom>
              <a:avLst/>
              <a:gdLst/>
              <a:ahLst/>
              <a:cxnLst/>
              <a:rect r="r" b="b" t="t" l="l"/>
              <a:pathLst>
                <a:path h="602853" w="600592">
                  <a:moveTo>
                    <a:pt x="0" y="0"/>
                  </a:moveTo>
                  <a:lnTo>
                    <a:pt x="600592" y="0"/>
                  </a:lnTo>
                  <a:lnTo>
                    <a:pt x="600592" y="602853"/>
                  </a:lnTo>
                  <a:lnTo>
                    <a:pt x="0" y="602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3" id="53"/>
            <p:cNvSpPr txBox="true"/>
            <p:nvPr/>
          </p:nvSpPr>
          <p:spPr>
            <a:xfrm rot="0">
              <a:off x="818550" y="181312"/>
              <a:ext cx="2934744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121191" y="1702623"/>
            <a:ext cx="2814971" cy="460248"/>
            <a:chOff x="0" y="0"/>
            <a:chExt cx="3753294" cy="613664"/>
          </a:xfrm>
        </p:grpSpPr>
        <p:sp>
          <p:nvSpPr>
            <p:cNvPr name="Freeform 55" id="55"/>
            <p:cNvSpPr/>
            <p:nvPr/>
          </p:nvSpPr>
          <p:spPr>
            <a:xfrm flipH="false" flipV="false" rot="-5475368">
              <a:off x="7641" y="5405"/>
              <a:ext cx="600592" cy="602853"/>
            </a:xfrm>
            <a:custGeom>
              <a:avLst/>
              <a:gdLst/>
              <a:ahLst/>
              <a:cxnLst/>
              <a:rect r="r" b="b" t="t" l="l"/>
              <a:pathLst>
                <a:path h="602853" w="600592">
                  <a:moveTo>
                    <a:pt x="0" y="0"/>
                  </a:moveTo>
                  <a:lnTo>
                    <a:pt x="600592" y="0"/>
                  </a:lnTo>
                  <a:lnTo>
                    <a:pt x="600592" y="602853"/>
                  </a:lnTo>
                  <a:lnTo>
                    <a:pt x="0" y="6028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6" id="56"/>
            <p:cNvSpPr txBox="true"/>
            <p:nvPr/>
          </p:nvSpPr>
          <p:spPr>
            <a:xfrm rot="0">
              <a:off x="818550" y="181312"/>
              <a:ext cx="2934744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5359002" y="2541333"/>
            <a:ext cx="2331915" cy="466963"/>
            <a:chOff x="0" y="0"/>
            <a:chExt cx="3109220" cy="622618"/>
          </a:xfrm>
        </p:grpSpPr>
        <p:sp>
          <p:nvSpPr>
            <p:cNvPr name="Freeform 58" id="58"/>
            <p:cNvSpPr/>
            <p:nvPr/>
          </p:nvSpPr>
          <p:spPr>
            <a:xfrm flipH="false" flipV="false" rot="5336772">
              <a:off x="6721" y="4441"/>
              <a:ext cx="611434" cy="613735"/>
            </a:xfrm>
            <a:custGeom>
              <a:avLst/>
              <a:gdLst/>
              <a:ahLst/>
              <a:cxnLst/>
              <a:rect r="r" b="b" t="t" l="l"/>
              <a:pathLst>
                <a:path h="613735" w="611434">
                  <a:moveTo>
                    <a:pt x="0" y="0"/>
                  </a:moveTo>
                  <a:lnTo>
                    <a:pt x="611434" y="0"/>
                  </a:lnTo>
                  <a:lnTo>
                    <a:pt x="611434" y="613736"/>
                  </a:lnTo>
                  <a:lnTo>
                    <a:pt x="0" y="613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9" id="59"/>
            <p:cNvSpPr txBox="true"/>
            <p:nvPr/>
          </p:nvSpPr>
          <p:spPr>
            <a:xfrm rot="0">
              <a:off x="817121" y="185789"/>
              <a:ext cx="2292099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083269" y="3972062"/>
            <a:ext cx="2331915" cy="466963"/>
            <a:chOff x="0" y="0"/>
            <a:chExt cx="3109220" cy="622618"/>
          </a:xfrm>
        </p:grpSpPr>
        <p:sp>
          <p:nvSpPr>
            <p:cNvPr name="Freeform 61" id="61"/>
            <p:cNvSpPr/>
            <p:nvPr/>
          </p:nvSpPr>
          <p:spPr>
            <a:xfrm flipH="false" flipV="false" rot="5336772">
              <a:off x="6721" y="4441"/>
              <a:ext cx="611434" cy="613735"/>
            </a:xfrm>
            <a:custGeom>
              <a:avLst/>
              <a:gdLst/>
              <a:ahLst/>
              <a:cxnLst/>
              <a:rect r="r" b="b" t="t" l="l"/>
              <a:pathLst>
                <a:path h="613735" w="611434">
                  <a:moveTo>
                    <a:pt x="0" y="0"/>
                  </a:moveTo>
                  <a:lnTo>
                    <a:pt x="611434" y="0"/>
                  </a:lnTo>
                  <a:lnTo>
                    <a:pt x="611434" y="613736"/>
                  </a:lnTo>
                  <a:lnTo>
                    <a:pt x="0" y="613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2" id="62"/>
            <p:cNvSpPr txBox="true"/>
            <p:nvPr/>
          </p:nvSpPr>
          <p:spPr>
            <a:xfrm rot="0">
              <a:off x="817121" y="185789"/>
              <a:ext cx="2292099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1083269" y="2820792"/>
            <a:ext cx="2331915" cy="466963"/>
            <a:chOff x="0" y="0"/>
            <a:chExt cx="3109220" cy="622618"/>
          </a:xfrm>
        </p:grpSpPr>
        <p:sp>
          <p:nvSpPr>
            <p:cNvPr name="Freeform 64" id="64"/>
            <p:cNvSpPr/>
            <p:nvPr/>
          </p:nvSpPr>
          <p:spPr>
            <a:xfrm flipH="false" flipV="false" rot="5336772">
              <a:off x="6721" y="4441"/>
              <a:ext cx="611434" cy="613735"/>
            </a:xfrm>
            <a:custGeom>
              <a:avLst/>
              <a:gdLst/>
              <a:ahLst/>
              <a:cxnLst/>
              <a:rect r="r" b="b" t="t" l="l"/>
              <a:pathLst>
                <a:path h="613735" w="611434">
                  <a:moveTo>
                    <a:pt x="0" y="0"/>
                  </a:moveTo>
                  <a:lnTo>
                    <a:pt x="611434" y="0"/>
                  </a:lnTo>
                  <a:lnTo>
                    <a:pt x="611434" y="613736"/>
                  </a:lnTo>
                  <a:lnTo>
                    <a:pt x="0" y="613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5" id="65"/>
            <p:cNvSpPr txBox="true"/>
            <p:nvPr/>
          </p:nvSpPr>
          <p:spPr>
            <a:xfrm rot="0">
              <a:off x="817121" y="185789"/>
              <a:ext cx="2292099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708016" y="6402615"/>
            <a:ext cx="2142408" cy="451854"/>
            <a:chOff x="0" y="0"/>
            <a:chExt cx="2856544" cy="602471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96499" cy="602471"/>
            </a:xfrm>
            <a:custGeom>
              <a:avLst/>
              <a:gdLst/>
              <a:ahLst/>
              <a:cxnLst/>
              <a:rect r="r" b="b" t="t" l="l"/>
              <a:pathLst>
                <a:path h="602471" w="696499">
                  <a:moveTo>
                    <a:pt x="0" y="0"/>
                  </a:moveTo>
                  <a:lnTo>
                    <a:pt x="696499" y="0"/>
                  </a:lnTo>
                  <a:lnTo>
                    <a:pt x="696499" y="602471"/>
                  </a:lnTo>
                  <a:lnTo>
                    <a:pt x="0" y="6024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8" id="68"/>
            <p:cNvSpPr txBox="true"/>
            <p:nvPr/>
          </p:nvSpPr>
          <p:spPr>
            <a:xfrm rot="0">
              <a:off x="870399" y="141934"/>
              <a:ext cx="1986145" cy="231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18"/>
                </a:lnSpc>
                <a:spcBef>
                  <a:spcPct val="0"/>
                </a:spcBef>
              </a:pPr>
              <a:r>
                <a:rPr lang="en-US" sz="1084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CARRO.PARE (  )</a:t>
              </a:r>
            </a:p>
          </p:txBody>
        </p:sp>
      </p:grpSp>
      <p:sp>
        <p:nvSpPr>
          <p:cNvPr name="TextBox 69" id="69"/>
          <p:cNvSpPr txBox="true"/>
          <p:nvPr/>
        </p:nvSpPr>
        <p:spPr>
          <a:xfrm rot="0">
            <a:off x="1194163" y="381132"/>
            <a:ext cx="325418" cy="62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71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3618557" y="398223"/>
            <a:ext cx="316911" cy="629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71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8723635" y="79758"/>
            <a:ext cx="3291946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CARRO.SIGA ( )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9440102" y="714299"/>
            <a:ext cx="3253234" cy="54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</a:t>
            </a:r>
            <a:r>
              <a:rPr lang="en-US" sz="316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carro.frente()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9172137" y="4881822"/>
            <a:ext cx="5244852" cy="54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SENÃO SE(carro.esquerda)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9144000" y="8037505"/>
            <a:ext cx="1475065" cy="54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SENÃO 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9597667" y="4540827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9597667" y="3810045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9597667" y="2998151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9597667" y="2103854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9597667" y="1290465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9597667" y="4143317"/>
            <a:ext cx="324685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9597667" y="1687974"/>
            <a:ext cx="324685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9597667" y="3414711"/>
            <a:ext cx="253586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9597667" y="2581591"/>
            <a:ext cx="253586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9589785" y="7858435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9615933" y="7046541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9597667" y="6152244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9615933" y="8719104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9589785" y="7463101"/>
            <a:ext cx="324685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9597667" y="6583203"/>
            <a:ext cx="324685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9597667" y="5737412"/>
            <a:ext cx="253586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Freeform 91" id="91"/>
          <p:cNvSpPr/>
          <p:nvPr/>
        </p:nvSpPr>
        <p:spPr>
          <a:xfrm flipH="false" flipV="false" rot="-10800000">
            <a:off x="2437318" y="248263"/>
            <a:ext cx="655229" cy="653591"/>
          </a:xfrm>
          <a:custGeom>
            <a:avLst/>
            <a:gdLst/>
            <a:ahLst/>
            <a:cxnLst/>
            <a:rect r="r" b="b" t="t" l="l"/>
            <a:pathLst>
              <a:path h="653591" w="655229">
                <a:moveTo>
                  <a:pt x="0" y="0"/>
                </a:moveTo>
                <a:lnTo>
                  <a:pt x="655229" y="0"/>
                </a:lnTo>
                <a:lnTo>
                  <a:pt x="655229" y="653591"/>
                </a:lnTo>
                <a:lnTo>
                  <a:pt x="0" y="653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2" id="92"/>
          <p:cNvSpPr txBox="true"/>
          <p:nvPr/>
        </p:nvSpPr>
        <p:spPr>
          <a:xfrm rot="0">
            <a:off x="9144000" y="9088674"/>
            <a:ext cx="3078723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CARRO.PARE ( 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018910" y="-4847199"/>
            <a:ext cx="26306910" cy="15134199"/>
            <a:chOff x="0" y="0"/>
            <a:chExt cx="6928569" cy="3985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28569" cy="3985962"/>
            </a:xfrm>
            <a:custGeom>
              <a:avLst/>
              <a:gdLst/>
              <a:ahLst/>
              <a:cxnLst/>
              <a:rect r="r" b="b" t="t" l="l"/>
              <a:pathLst>
                <a:path h="3985962" w="6928569">
                  <a:moveTo>
                    <a:pt x="0" y="0"/>
                  </a:moveTo>
                  <a:lnTo>
                    <a:pt x="6928569" y="0"/>
                  </a:lnTo>
                  <a:lnTo>
                    <a:pt x="6928569" y="3985962"/>
                  </a:lnTo>
                  <a:lnTo>
                    <a:pt x="0" y="398596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928569" cy="4014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3343675" y="-4788801"/>
            <a:ext cx="29237206" cy="15017403"/>
            <a:chOff x="0" y="0"/>
            <a:chExt cx="7700334" cy="39552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00334" cy="3955201"/>
            </a:xfrm>
            <a:custGeom>
              <a:avLst/>
              <a:gdLst/>
              <a:ahLst/>
              <a:cxnLst/>
              <a:rect r="r" b="b" t="t" l="l"/>
              <a:pathLst>
                <a:path h="3955201" w="7700334">
                  <a:moveTo>
                    <a:pt x="0" y="0"/>
                  </a:moveTo>
                  <a:lnTo>
                    <a:pt x="7700334" y="0"/>
                  </a:lnTo>
                  <a:lnTo>
                    <a:pt x="7700334" y="3955201"/>
                  </a:lnTo>
                  <a:lnTo>
                    <a:pt x="0" y="395520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7700334" cy="3983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7031996" y="-4834862"/>
            <a:ext cx="25319996" cy="15063464"/>
            <a:chOff x="0" y="0"/>
            <a:chExt cx="6668641" cy="396733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668641" cy="3967332"/>
            </a:xfrm>
            <a:custGeom>
              <a:avLst/>
              <a:gdLst/>
              <a:ahLst/>
              <a:cxnLst/>
              <a:rect r="r" b="b" t="t" l="l"/>
              <a:pathLst>
                <a:path h="3967332" w="6668641">
                  <a:moveTo>
                    <a:pt x="0" y="0"/>
                  </a:moveTo>
                  <a:lnTo>
                    <a:pt x="6668641" y="0"/>
                  </a:lnTo>
                  <a:lnTo>
                    <a:pt x="6668641" y="3967332"/>
                  </a:lnTo>
                  <a:lnTo>
                    <a:pt x="0" y="3967332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668641" cy="39959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5040703">
            <a:off x="12981327" y="1648242"/>
            <a:ext cx="3699867" cy="2395664"/>
          </a:xfrm>
          <a:custGeom>
            <a:avLst/>
            <a:gdLst/>
            <a:ahLst/>
            <a:cxnLst/>
            <a:rect r="r" b="b" t="t" l="l"/>
            <a:pathLst>
              <a:path h="2395664" w="3699867">
                <a:moveTo>
                  <a:pt x="0" y="0"/>
                </a:moveTo>
                <a:lnTo>
                  <a:pt x="3699867" y="0"/>
                </a:lnTo>
                <a:lnTo>
                  <a:pt x="3699867" y="2395664"/>
                </a:lnTo>
                <a:lnTo>
                  <a:pt x="0" y="2395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7113595">
            <a:off x="12520934" y="5833606"/>
            <a:ext cx="3699867" cy="2395664"/>
          </a:xfrm>
          <a:custGeom>
            <a:avLst/>
            <a:gdLst/>
            <a:ahLst/>
            <a:cxnLst/>
            <a:rect r="r" b="b" t="t" l="l"/>
            <a:pathLst>
              <a:path h="2395664" w="3699867">
                <a:moveTo>
                  <a:pt x="0" y="0"/>
                </a:moveTo>
                <a:lnTo>
                  <a:pt x="3699868" y="0"/>
                </a:lnTo>
                <a:lnTo>
                  <a:pt x="3699868" y="2395664"/>
                </a:lnTo>
                <a:lnTo>
                  <a:pt x="0" y="2395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827272" y="31213"/>
            <a:ext cx="3291946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CARRO.SIGA ( 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85283" y="17361"/>
            <a:ext cx="3291946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CARRO.SIGA ( 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27272" y="697963"/>
            <a:ext cx="3978831" cy="54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</a:t>
            </a:r>
            <a:r>
              <a:rPr lang="en-US" sz="316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carro.esquerda ()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14539" y="651902"/>
            <a:ext cx="2427657" cy="54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IF </a:t>
            </a:r>
            <a:r>
              <a:rPr lang="en-US" sz="316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carro.C (</a:t>
            </a:r>
            <a:r>
              <a:rPr lang="en-US" sz="3165" b="true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  <a:r>
              <a:rPr lang="en-US" sz="3165" b="true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{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51433" y="4593447"/>
            <a:ext cx="158434" cy="54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}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927246" y="7621589"/>
            <a:ext cx="158434" cy="54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}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80097" y="8921502"/>
            <a:ext cx="158434" cy="54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}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431256" y="7954494"/>
            <a:ext cx="158434" cy="54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{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93968" y="4744202"/>
            <a:ext cx="4917757" cy="54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SENÃO SE carro.direita ()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677581" y="5060172"/>
            <a:ext cx="3286260" cy="54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ELSE IF carro.B()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893968" y="8021169"/>
            <a:ext cx="1475065" cy="54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SENÃO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441570" y="7975109"/>
            <a:ext cx="1003221" cy="54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ELSE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347635" y="4524492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659314" y="4478431"/>
            <a:ext cx="1981058" cy="198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347635" y="3793710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659314" y="3747649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347635" y="2981815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659314" y="2935754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347635" y="2087518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659314" y="2041457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47635" y="1274129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659314" y="1228068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347635" y="4126982"/>
            <a:ext cx="324685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659314" y="4080921"/>
            <a:ext cx="324685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347635" y="1671639"/>
            <a:ext cx="324685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659314" y="1625578"/>
            <a:ext cx="324685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347635" y="3398375"/>
            <a:ext cx="253586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659314" y="3352314"/>
            <a:ext cx="253586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347635" y="2565255"/>
            <a:ext cx="253586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659314" y="2519194"/>
            <a:ext cx="253586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339754" y="7842100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651433" y="7796039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365901" y="7030205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677581" y="6984144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347635" y="6135908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659314" y="6089847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365901" y="8702769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677581" y="8790058"/>
            <a:ext cx="1981058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339754" y="7446765"/>
            <a:ext cx="324685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0651433" y="7400704"/>
            <a:ext cx="324685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347635" y="6566867"/>
            <a:ext cx="324685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0659314" y="6520806"/>
            <a:ext cx="324685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4347635" y="5721076"/>
            <a:ext cx="253586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0659314" y="5675015"/>
            <a:ext cx="2535864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893968" y="9072338"/>
            <a:ext cx="3078723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CARRO.PARE ( )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205648" y="9512052"/>
            <a:ext cx="3078723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CARRO.PARE ( 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51689" y="1857141"/>
            <a:ext cx="3508250" cy="842037"/>
            <a:chOff x="0" y="0"/>
            <a:chExt cx="923984" cy="22177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3984" cy="221771"/>
            </a:xfrm>
            <a:custGeom>
              <a:avLst/>
              <a:gdLst/>
              <a:ahLst/>
              <a:cxnLst/>
              <a:rect r="r" b="b" t="t" l="l"/>
              <a:pathLst>
                <a:path h="221771" w="923984">
                  <a:moveTo>
                    <a:pt x="0" y="0"/>
                  </a:moveTo>
                  <a:lnTo>
                    <a:pt x="923984" y="0"/>
                  </a:lnTo>
                  <a:lnTo>
                    <a:pt x="923984" y="221771"/>
                  </a:lnTo>
                  <a:lnTo>
                    <a:pt x="0" y="221771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23984" cy="278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Bloco 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351689" y="3321811"/>
            <a:ext cx="3508250" cy="842037"/>
            <a:chOff x="0" y="0"/>
            <a:chExt cx="923984" cy="2217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23984" cy="221771"/>
            </a:xfrm>
            <a:custGeom>
              <a:avLst/>
              <a:gdLst/>
              <a:ahLst/>
              <a:cxnLst/>
              <a:rect r="r" b="b" t="t" l="l"/>
              <a:pathLst>
                <a:path h="221771" w="923984">
                  <a:moveTo>
                    <a:pt x="0" y="0"/>
                  </a:moveTo>
                  <a:lnTo>
                    <a:pt x="923984" y="0"/>
                  </a:lnTo>
                  <a:lnTo>
                    <a:pt x="923984" y="221771"/>
                  </a:lnTo>
                  <a:lnTo>
                    <a:pt x="0" y="221771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923984" cy="278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Bloco 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351689" y="4791616"/>
            <a:ext cx="3508250" cy="842037"/>
            <a:chOff x="0" y="0"/>
            <a:chExt cx="923984" cy="22177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23984" cy="221771"/>
            </a:xfrm>
            <a:custGeom>
              <a:avLst/>
              <a:gdLst/>
              <a:ahLst/>
              <a:cxnLst/>
              <a:rect r="r" b="b" t="t" l="l"/>
              <a:pathLst>
                <a:path h="221771" w="923984">
                  <a:moveTo>
                    <a:pt x="0" y="0"/>
                  </a:moveTo>
                  <a:lnTo>
                    <a:pt x="923984" y="0"/>
                  </a:lnTo>
                  <a:lnTo>
                    <a:pt x="923984" y="221771"/>
                  </a:lnTo>
                  <a:lnTo>
                    <a:pt x="0" y="221771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923984" cy="278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Bloco 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483480" y="6844301"/>
            <a:ext cx="3508250" cy="842037"/>
            <a:chOff x="0" y="0"/>
            <a:chExt cx="923984" cy="2217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23984" cy="221771"/>
            </a:xfrm>
            <a:custGeom>
              <a:avLst/>
              <a:gdLst/>
              <a:ahLst/>
              <a:cxnLst/>
              <a:rect r="r" b="b" t="t" l="l"/>
              <a:pathLst>
                <a:path h="221771" w="923984">
                  <a:moveTo>
                    <a:pt x="0" y="0"/>
                  </a:moveTo>
                  <a:lnTo>
                    <a:pt x="923984" y="0"/>
                  </a:lnTo>
                  <a:lnTo>
                    <a:pt x="923984" y="221771"/>
                  </a:lnTo>
                  <a:lnTo>
                    <a:pt x="0" y="221771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923984" cy="278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Bloco 4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483480" y="1308891"/>
            <a:ext cx="2269088" cy="54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IF carro.C ()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08486" y="2701649"/>
            <a:ext cx="3390575" cy="54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ELSE IF carro.B ()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675013" y="4169086"/>
            <a:ext cx="3540621" cy="54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ELSE IF carro.re ()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75043" y="6006598"/>
            <a:ext cx="1003221" cy="548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1"/>
              </a:lnSpc>
            </a:pPr>
            <a:r>
              <a:rPr lang="en-US" sz="31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ELSE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58193" y="6749051"/>
            <a:ext cx="3509122" cy="93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4"/>
              </a:lnSpc>
            </a:pPr>
            <a:r>
              <a:rPr lang="en-US" sz="5552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Só um vez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11913" y="1761891"/>
            <a:ext cx="3934925" cy="93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4"/>
              </a:lnSpc>
            </a:pPr>
            <a:r>
              <a:rPr lang="en-US" sz="5552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Só uma vez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724814" y="3317523"/>
            <a:ext cx="4308377" cy="93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4"/>
              </a:lnSpc>
            </a:pPr>
            <a:r>
              <a:rPr lang="en-US" sz="5552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Várias vezes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724814" y="4696366"/>
            <a:ext cx="4308377" cy="93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4"/>
              </a:lnSpc>
            </a:pPr>
            <a:r>
              <a:rPr lang="en-US" sz="5552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Várias vezes</a:t>
            </a:r>
          </a:p>
        </p:txBody>
      </p:sp>
      <p:sp>
        <p:nvSpPr>
          <p:cNvPr name="AutoShape 25" id="25"/>
          <p:cNvSpPr/>
          <p:nvPr/>
        </p:nvSpPr>
        <p:spPr>
          <a:xfrm>
            <a:off x="10132505" y="7246270"/>
            <a:ext cx="220793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0117253" y="2297209"/>
            <a:ext cx="220793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10117253" y="3833792"/>
            <a:ext cx="220793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>
            <a:off x="10117253" y="5231685"/>
            <a:ext cx="220793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2392" y="0"/>
            <a:ext cx="6575196" cy="10287000"/>
          </a:xfrm>
          <a:custGeom>
            <a:avLst/>
            <a:gdLst/>
            <a:ahLst/>
            <a:cxnLst/>
            <a:rect r="r" b="b" t="t" l="l"/>
            <a:pathLst>
              <a:path h="10287000" w="6575196">
                <a:moveTo>
                  <a:pt x="0" y="0"/>
                </a:moveTo>
                <a:lnTo>
                  <a:pt x="6575196" y="0"/>
                </a:lnTo>
                <a:lnTo>
                  <a:pt x="657519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020348" y="0"/>
            <a:ext cx="6736450" cy="10287000"/>
          </a:xfrm>
          <a:custGeom>
            <a:avLst/>
            <a:gdLst/>
            <a:ahLst/>
            <a:cxnLst/>
            <a:rect r="r" b="b" t="t" l="l"/>
            <a:pathLst>
              <a:path h="10287000" w="6736450">
                <a:moveTo>
                  <a:pt x="0" y="0"/>
                </a:moveTo>
                <a:lnTo>
                  <a:pt x="6736450" y="0"/>
                </a:lnTo>
                <a:lnTo>
                  <a:pt x="673645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777770" y="0"/>
            <a:ext cx="6377940" cy="10287000"/>
          </a:xfrm>
          <a:custGeom>
            <a:avLst/>
            <a:gdLst/>
            <a:ahLst/>
            <a:cxnLst/>
            <a:rect r="r" b="b" t="t" l="l"/>
            <a:pathLst>
              <a:path h="10287000" w="6377940">
                <a:moveTo>
                  <a:pt x="0" y="0"/>
                </a:moveTo>
                <a:lnTo>
                  <a:pt x="6377940" y="0"/>
                </a:lnTo>
                <a:lnTo>
                  <a:pt x="637794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49346" y="5702859"/>
            <a:ext cx="6589308" cy="4302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5"/>
              </a:lnSpc>
            </a:pPr>
            <a:r>
              <a:rPr lang="en-US" sz="611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Condicional</a:t>
            </a:r>
          </a:p>
          <a:p>
            <a:pPr algn="l" marL="1319449" indent="-659725" lvl="1">
              <a:lnSpc>
                <a:spcPts val="8555"/>
              </a:lnSpc>
              <a:buFont typeface="Arial"/>
              <a:buChar char="•"/>
            </a:pPr>
            <a:r>
              <a:rPr lang="en-US" b="true" sz="611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swith()</a:t>
            </a:r>
          </a:p>
          <a:p>
            <a:pPr algn="l" marL="1319449" indent="-659725" lvl="1">
              <a:lnSpc>
                <a:spcPts val="8555"/>
              </a:lnSpc>
              <a:buFont typeface="Arial"/>
              <a:buChar char="•"/>
            </a:pPr>
            <a:r>
              <a:rPr lang="en-US" b="true" sz="611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case:</a:t>
            </a:r>
          </a:p>
          <a:p>
            <a:pPr algn="l" marL="1319449" indent="-659725" lvl="1">
              <a:lnSpc>
                <a:spcPts val="8555"/>
              </a:lnSpc>
              <a:buFont typeface="Arial"/>
              <a:buChar char="•"/>
            </a:pPr>
            <a:r>
              <a:rPr lang="en-US" b="true" sz="611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case: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19834"/>
            <a:chOff x="0" y="0"/>
            <a:chExt cx="4816593" cy="34817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81767"/>
            </a:xfrm>
            <a:custGeom>
              <a:avLst/>
              <a:gdLst/>
              <a:ahLst/>
              <a:cxnLst/>
              <a:rect r="r" b="b" t="t" l="l"/>
              <a:pathLst>
                <a:path h="34817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81767"/>
                  </a:lnTo>
                  <a:lnTo>
                    <a:pt x="0" y="348176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35103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897986" y="216674"/>
            <a:ext cx="5509260" cy="9041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17"/>
              </a:lnSpc>
            </a:pPr>
            <a:r>
              <a:rPr lang="en-US" sz="3655" b="true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swhitch(</a:t>
            </a:r>
            <a:r>
              <a:rPr lang="en-US" sz="3655" b="true">
                <a:solidFill>
                  <a:srgbClr val="0097B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diaDaSemana</a:t>
            </a:r>
            <a:r>
              <a:rPr lang="en-US" sz="3655" b="true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){</a:t>
            </a:r>
          </a:p>
          <a:p>
            <a:pPr algn="ctr">
              <a:lnSpc>
                <a:spcPts val="5117"/>
              </a:lnSpc>
            </a:pPr>
          </a:p>
          <a:p>
            <a:pPr algn="ctr">
              <a:lnSpc>
                <a:spcPts val="5117"/>
              </a:lnSpc>
            </a:pPr>
            <a:r>
              <a:rPr lang="en-US" sz="3655" b="true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case valo1:</a:t>
            </a:r>
          </a:p>
          <a:p>
            <a:pPr algn="ctr">
              <a:lnSpc>
                <a:spcPts val="5117"/>
              </a:lnSpc>
            </a:pPr>
          </a:p>
          <a:p>
            <a:pPr algn="ctr">
              <a:lnSpc>
                <a:spcPts val="5117"/>
              </a:lnSpc>
            </a:pPr>
            <a:r>
              <a:rPr lang="en-US" sz="365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break</a:t>
            </a:r>
          </a:p>
          <a:p>
            <a:pPr algn="ctr">
              <a:lnSpc>
                <a:spcPts val="5117"/>
              </a:lnSpc>
            </a:pPr>
            <a:r>
              <a:rPr lang="en-US" sz="3655" b="true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case valo2:</a:t>
            </a:r>
          </a:p>
          <a:p>
            <a:pPr algn="ctr">
              <a:lnSpc>
                <a:spcPts val="5117"/>
              </a:lnSpc>
            </a:pPr>
          </a:p>
          <a:p>
            <a:pPr algn="ctr">
              <a:lnSpc>
                <a:spcPts val="5117"/>
              </a:lnSpc>
            </a:pPr>
            <a:r>
              <a:rPr lang="en-US" sz="365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break</a:t>
            </a:r>
          </a:p>
          <a:p>
            <a:pPr algn="ctr">
              <a:lnSpc>
                <a:spcPts val="5117"/>
              </a:lnSpc>
            </a:pPr>
            <a:r>
              <a:rPr lang="en-US" sz="3655" b="true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case valo3</a:t>
            </a:r>
          </a:p>
          <a:p>
            <a:pPr algn="ctr">
              <a:lnSpc>
                <a:spcPts val="5117"/>
              </a:lnSpc>
            </a:pPr>
          </a:p>
          <a:p>
            <a:pPr algn="ctr">
              <a:lnSpc>
                <a:spcPts val="5117"/>
              </a:lnSpc>
            </a:pPr>
            <a:r>
              <a:rPr lang="en-US" sz="365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break</a:t>
            </a:r>
          </a:p>
          <a:p>
            <a:pPr algn="l">
              <a:lnSpc>
                <a:spcPts val="5117"/>
              </a:lnSpc>
            </a:pPr>
            <a:r>
              <a:rPr lang="en-US" sz="365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     </a:t>
            </a:r>
            <a:r>
              <a:rPr lang="en-US" sz="3655" b="true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default:</a:t>
            </a:r>
          </a:p>
          <a:p>
            <a:pPr algn="l">
              <a:lnSpc>
                <a:spcPts val="5117"/>
              </a:lnSpc>
            </a:pPr>
          </a:p>
          <a:p>
            <a:pPr algn="l">
              <a:lnSpc>
                <a:spcPts val="5117"/>
              </a:lnSpc>
            </a:pPr>
            <a:r>
              <a:rPr lang="en-US" sz="3655" b="true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}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432277" y="2233639"/>
            <a:ext cx="3463814" cy="605484"/>
            <a:chOff x="0" y="0"/>
            <a:chExt cx="912280" cy="159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2280" cy="159469"/>
            </a:xfrm>
            <a:custGeom>
              <a:avLst/>
              <a:gdLst/>
              <a:ahLst/>
              <a:cxnLst/>
              <a:rect r="r" b="b" t="t" l="l"/>
              <a:pathLst>
                <a:path h="159469" w="912280">
                  <a:moveTo>
                    <a:pt x="37996" y="0"/>
                  </a:moveTo>
                  <a:lnTo>
                    <a:pt x="874284" y="0"/>
                  </a:lnTo>
                  <a:cubicBezTo>
                    <a:pt x="884361" y="0"/>
                    <a:pt x="894025" y="4003"/>
                    <a:pt x="901151" y="11129"/>
                  </a:cubicBezTo>
                  <a:cubicBezTo>
                    <a:pt x="908277" y="18255"/>
                    <a:pt x="912280" y="27919"/>
                    <a:pt x="912280" y="37996"/>
                  </a:cubicBezTo>
                  <a:lnTo>
                    <a:pt x="912280" y="121473"/>
                  </a:lnTo>
                  <a:cubicBezTo>
                    <a:pt x="912280" y="142458"/>
                    <a:pt x="895269" y="159469"/>
                    <a:pt x="874284" y="159469"/>
                  </a:cubicBezTo>
                  <a:lnTo>
                    <a:pt x="37996" y="159469"/>
                  </a:lnTo>
                  <a:cubicBezTo>
                    <a:pt x="17012" y="159469"/>
                    <a:pt x="0" y="142458"/>
                    <a:pt x="0" y="121473"/>
                  </a:cubicBezTo>
                  <a:lnTo>
                    <a:pt x="0" y="37996"/>
                  </a:lnTo>
                  <a:cubicBezTo>
                    <a:pt x="0" y="17012"/>
                    <a:pt x="17012" y="0"/>
                    <a:pt x="37996" y="0"/>
                  </a:cubicBez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912280" cy="188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432277" y="4172624"/>
            <a:ext cx="3463814" cy="605484"/>
            <a:chOff x="0" y="0"/>
            <a:chExt cx="912280" cy="1594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12280" cy="159469"/>
            </a:xfrm>
            <a:custGeom>
              <a:avLst/>
              <a:gdLst/>
              <a:ahLst/>
              <a:cxnLst/>
              <a:rect r="r" b="b" t="t" l="l"/>
              <a:pathLst>
                <a:path h="159469" w="912280">
                  <a:moveTo>
                    <a:pt x="37996" y="0"/>
                  </a:moveTo>
                  <a:lnTo>
                    <a:pt x="874284" y="0"/>
                  </a:lnTo>
                  <a:cubicBezTo>
                    <a:pt x="884361" y="0"/>
                    <a:pt x="894025" y="4003"/>
                    <a:pt x="901151" y="11129"/>
                  </a:cubicBezTo>
                  <a:cubicBezTo>
                    <a:pt x="908277" y="18255"/>
                    <a:pt x="912280" y="27919"/>
                    <a:pt x="912280" y="37996"/>
                  </a:cubicBezTo>
                  <a:lnTo>
                    <a:pt x="912280" y="121473"/>
                  </a:lnTo>
                  <a:cubicBezTo>
                    <a:pt x="912280" y="142458"/>
                    <a:pt x="895269" y="159469"/>
                    <a:pt x="874284" y="159469"/>
                  </a:cubicBezTo>
                  <a:lnTo>
                    <a:pt x="37996" y="159469"/>
                  </a:lnTo>
                  <a:cubicBezTo>
                    <a:pt x="17012" y="159469"/>
                    <a:pt x="0" y="142458"/>
                    <a:pt x="0" y="121473"/>
                  </a:cubicBezTo>
                  <a:lnTo>
                    <a:pt x="0" y="37996"/>
                  </a:lnTo>
                  <a:cubicBezTo>
                    <a:pt x="0" y="17012"/>
                    <a:pt x="17012" y="0"/>
                    <a:pt x="37996" y="0"/>
                  </a:cubicBez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912280" cy="188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432277" y="6111608"/>
            <a:ext cx="3463814" cy="605484"/>
            <a:chOff x="0" y="0"/>
            <a:chExt cx="912280" cy="15946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12280" cy="159469"/>
            </a:xfrm>
            <a:custGeom>
              <a:avLst/>
              <a:gdLst/>
              <a:ahLst/>
              <a:cxnLst/>
              <a:rect r="r" b="b" t="t" l="l"/>
              <a:pathLst>
                <a:path h="159469" w="912280">
                  <a:moveTo>
                    <a:pt x="37996" y="0"/>
                  </a:moveTo>
                  <a:lnTo>
                    <a:pt x="874284" y="0"/>
                  </a:lnTo>
                  <a:cubicBezTo>
                    <a:pt x="884361" y="0"/>
                    <a:pt x="894025" y="4003"/>
                    <a:pt x="901151" y="11129"/>
                  </a:cubicBezTo>
                  <a:cubicBezTo>
                    <a:pt x="908277" y="18255"/>
                    <a:pt x="912280" y="27919"/>
                    <a:pt x="912280" y="37996"/>
                  </a:cubicBezTo>
                  <a:lnTo>
                    <a:pt x="912280" y="121473"/>
                  </a:lnTo>
                  <a:cubicBezTo>
                    <a:pt x="912280" y="142458"/>
                    <a:pt x="895269" y="159469"/>
                    <a:pt x="874284" y="159469"/>
                  </a:cubicBezTo>
                  <a:lnTo>
                    <a:pt x="37996" y="159469"/>
                  </a:lnTo>
                  <a:cubicBezTo>
                    <a:pt x="17012" y="159469"/>
                    <a:pt x="0" y="142458"/>
                    <a:pt x="0" y="121473"/>
                  </a:cubicBezTo>
                  <a:lnTo>
                    <a:pt x="0" y="37996"/>
                  </a:lnTo>
                  <a:cubicBezTo>
                    <a:pt x="0" y="17012"/>
                    <a:pt x="17012" y="0"/>
                    <a:pt x="37996" y="0"/>
                  </a:cubicBez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912280" cy="188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432277" y="8050593"/>
            <a:ext cx="3463814" cy="605484"/>
            <a:chOff x="0" y="0"/>
            <a:chExt cx="912280" cy="15946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2280" cy="159469"/>
            </a:xfrm>
            <a:custGeom>
              <a:avLst/>
              <a:gdLst/>
              <a:ahLst/>
              <a:cxnLst/>
              <a:rect r="r" b="b" t="t" l="l"/>
              <a:pathLst>
                <a:path h="159469" w="912280">
                  <a:moveTo>
                    <a:pt x="37996" y="0"/>
                  </a:moveTo>
                  <a:lnTo>
                    <a:pt x="874284" y="0"/>
                  </a:lnTo>
                  <a:cubicBezTo>
                    <a:pt x="884361" y="0"/>
                    <a:pt x="894025" y="4003"/>
                    <a:pt x="901151" y="11129"/>
                  </a:cubicBezTo>
                  <a:cubicBezTo>
                    <a:pt x="908277" y="18255"/>
                    <a:pt x="912280" y="27919"/>
                    <a:pt x="912280" y="37996"/>
                  </a:cubicBezTo>
                  <a:lnTo>
                    <a:pt x="912280" y="121473"/>
                  </a:lnTo>
                  <a:cubicBezTo>
                    <a:pt x="912280" y="142458"/>
                    <a:pt x="895269" y="159469"/>
                    <a:pt x="874284" y="159469"/>
                  </a:cubicBezTo>
                  <a:lnTo>
                    <a:pt x="37996" y="159469"/>
                  </a:lnTo>
                  <a:cubicBezTo>
                    <a:pt x="17012" y="159469"/>
                    <a:pt x="0" y="142458"/>
                    <a:pt x="0" y="121473"/>
                  </a:cubicBezTo>
                  <a:lnTo>
                    <a:pt x="0" y="37996"/>
                  </a:lnTo>
                  <a:cubicBezTo>
                    <a:pt x="0" y="17012"/>
                    <a:pt x="17012" y="0"/>
                    <a:pt x="37996" y="0"/>
                  </a:cubicBez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912280" cy="188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>
            <a:off x="9163050" y="0"/>
            <a:ext cx="0" cy="1028700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0" y="5367437"/>
            <a:ext cx="6038828" cy="4919563"/>
          </a:xfrm>
          <a:custGeom>
            <a:avLst/>
            <a:gdLst/>
            <a:ahLst/>
            <a:cxnLst/>
            <a:rect r="r" b="b" t="t" l="l"/>
            <a:pathLst>
              <a:path h="4919563" w="6038828">
                <a:moveTo>
                  <a:pt x="0" y="0"/>
                </a:moveTo>
                <a:lnTo>
                  <a:pt x="6038828" y="0"/>
                </a:lnTo>
                <a:lnTo>
                  <a:pt x="6038828" y="4919563"/>
                </a:lnTo>
                <a:lnTo>
                  <a:pt x="0" y="4919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187239" y="9564735"/>
            <a:ext cx="370773" cy="543258"/>
          </a:xfrm>
          <a:custGeom>
            <a:avLst/>
            <a:gdLst/>
            <a:ahLst/>
            <a:cxnLst/>
            <a:rect r="r" b="b" t="t" l="l"/>
            <a:pathLst>
              <a:path h="543258" w="370773">
                <a:moveTo>
                  <a:pt x="0" y="0"/>
                </a:moveTo>
                <a:lnTo>
                  <a:pt x="370773" y="0"/>
                </a:lnTo>
                <a:lnTo>
                  <a:pt x="370773" y="543258"/>
                </a:lnTo>
                <a:lnTo>
                  <a:pt x="0" y="543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0" y="-47625"/>
            <a:ext cx="2793563" cy="3638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5"/>
              </a:lnSpc>
            </a:pPr>
            <a:r>
              <a:rPr lang="en-US" sz="299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Dia da semana</a:t>
            </a:r>
          </a:p>
          <a:p>
            <a:pPr algn="l">
              <a:lnSpc>
                <a:spcPts val="4195"/>
              </a:lnSpc>
            </a:pPr>
            <a:r>
              <a:rPr lang="en-US" sz="299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segunda (1)</a:t>
            </a:r>
          </a:p>
          <a:p>
            <a:pPr algn="l">
              <a:lnSpc>
                <a:spcPts val="4195"/>
              </a:lnSpc>
            </a:pPr>
            <a:r>
              <a:rPr lang="en-US" sz="299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terça(2)</a:t>
            </a:r>
          </a:p>
          <a:p>
            <a:pPr algn="l">
              <a:lnSpc>
                <a:spcPts val="4195"/>
              </a:lnSpc>
            </a:pPr>
            <a:r>
              <a:rPr lang="en-US" sz="299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quarta (3)</a:t>
            </a:r>
          </a:p>
          <a:p>
            <a:pPr algn="l">
              <a:lnSpc>
                <a:spcPts val="4195"/>
              </a:lnSpc>
            </a:pPr>
            <a:r>
              <a:rPr lang="en-US" sz="299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quinta (4)</a:t>
            </a:r>
          </a:p>
          <a:p>
            <a:pPr algn="l">
              <a:lnSpc>
                <a:spcPts val="4195"/>
              </a:lnSpc>
            </a:pPr>
            <a:r>
              <a:rPr lang="en-US" sz="299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sexta (5)</a:t>
            </a:r>
          </a:p>
          <a:p>
            <a:pPr algn="l">
              <a:lnSpc>
                <a:spcPts val="4195"/>
              </a:lnSpc>
            </a:pPr>
            <a:r>
              <a:rPr lang="en-US" sz="299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sabado (6)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0" y="3857346"/>
            <a:ext cx="9144000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var </a:t>
            </a:r>
            <a:r>
              <a:rPr lang="en-US" sz="3299">
                <a:solidFill>
                  <a:srgbClr val="0097B2"/>
                </a:solidFill>
                <a:latin typeface="Open Sans"/>
                <a:ea typeface="Open Sans"/>
                <a:cs typeface="Open Sans"/>
                <a:sym typeface="Open Sans"/>
              </a:rPr>
              <a:t>diaDaSemana </a:t>
            </a: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= </a:t>
            </a:r>
            <a:r>
              <a:rPr lang="en-US" sz="3299">
                <a:solidFill>
                  <a:srgbClr val="BDE9F4"/>
                </a:solidFill>
                <a:latin typeface="Open Sans"/>
                <a:ea typeface="Open Sans"/>
                <a:cs typeface="Open Sans"/>
                <a:sym typeface="Open Sans"/>
              </a:rPr>
              <a:t>prompt</a:t>
            </a: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3299">
                <a:solidFill>
                  <a:srgbClr val="FFBD59"/>
                </a:solidFill>
                <a:latin typeface="Open Sans"/>
                <a:ea typeface="Open Sans"/>
                <a:cs typeface="Open Sans"/>
                <a:sym typeface="Open Sans"/>
              </a:rPr>
              <a:t>“dia da semana?</a:t>
            </a: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19834"/>
            <a:chOff x="0" y="0"/>
            <a:chExt cx="4816593" cy="34817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81767"/>
            </a:xfrm>
            <a:custGeom>
              <a:avLst/>
              <a:gdLst/>
              <a:ahLst/>
              <a:cxnLst/>
              <a:rect r="r" b="b" t="t" l="l"/>
              <a:pathLst>
                <a:path h="34817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81767"/>
                  </a:lnTo>
                  <a:lnTo>
                    <a:pt x="0" y="348176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16593" cy="35103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5505" y="0"/>
            <a:ext cx="18639009" cy="10662589"/>
            <a:chOff x="0" y="0"/>
            <a:chExt cx="4909039" cy="2808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9040" cy="2808254"/>
            </a:xfrm>
            <a:custGeom>
              <a:avLst/>
              <a:gdLst/>
              <a:ahLst/>
              <a:cxnLst/>
              <a:rect r="r" b="b" t="t" l="l"/>
              <a:pathLst>
                <a:path h="2808254" w="4909040">
                  <a:moveTo>
                    <a:pt x="0" y="0"/>
                  </a:moveTo>
                  <a:lnTo>
                    <a:pt x="4909040" y="0"/>
                  </a:lnTo>
                  <a:lnTo>
                    <a:pt x="4909040" y="2808254"/>
                  </a:lnTo>
                  <a:lnTo>
                    <a:pt x="0" y="280825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09039" cy="2846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110071" y="5784089"/>
            <a:ext cx="3797090" cy="1042003"/>
            <a:chOff x="0" y="0"/>
            <a:chExt cx="1000057" cy="2744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0057" cy="274437"/>
            </a:xfrm>
            <a:custGeom>
              <a:avLst/>
              <a:gdLst/>
              <a:ahLst/>
              <a:cxnLst/>
              <a:rect r="r" b="b" t="t" l="l"/>
              <a:pathLst>
                <a:path h="274437" w="1000057">
                  <a:moveTo>
                    <a:pt x="0" y="0"/>
                  </a:moveTo>
                  <a:lnTo>
                    <a:pt x="1000057" y="0"/>
                  </a:lnTo>
                  <a:lnTo>
                    <a:pt x="1000057" y="274437"/>
                  </a:lnTo>
                  <a:lnTo>
                    <a:pt x="0" y="274437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00057" cy="312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7142550" y="3060746"/>
            <a:ext cx="3797090" cy="1086440"/>
            <a:chOff x="0" y="0"/>
            <a:chExt cx="1000057" cy="28614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0057" cy="286141"/>
            </a:xfrm>
            <a:custGeom>
              <a:avLst/>
              <a:gdLst/>
              <a:ahLst/>
              <a:cxnLst/>
              <a:rect r="r" b="b" t="t" l="l"/>
              <a:pathLst>
                <a:path h="286141" w="1000057">
                  <a:moveTo>
                    <a:pt x="0" y="0"/>
                  </a:moveTo>
                  <a:lnTo>
                    <a:pt x="1000057" y="0"/>
                  </a:lnTo>
                  <a:lnTo>
                    <a:pt x="1000057" y="286141"/>
                  </a:lnTo>
                  <a:lnTo>
                    <a:pt x="0" y="286141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00057" cy="324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5264639" y="3906178"/>
            <a:ext cx="2732868" cy="1042003"/>
            <a:chOff x="0" y="0"/>
            <a:chExt cx="719768" cy="27443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19768" cy="274437"/>
            </a:xfrm>
            <a:custGeom>
              <a:avLst/>
              <a:gdLst/>
              <a:ahLst/>
              <a:cxnLst/>
              <a:rect r="r" b="b" t="t" l="l"/>
              <a:pathLst>
                <a:path h="274437" w="719768">
                  <a:moveTo>
                    <a:pt x="0" y="0"/>
                  </a:moveTo>
                  <a:lnTo>
                    <a:pt x="719768" y="0"/>
                  </a:lnTo>
                  <a:lnTo>
                    <a:pt x="719768" y="274437"/>
                  </a:lnTo>
                  <a:lnTo>
                    <a:pt x="0" y="274437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19768" cy="312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5400000">
            <a:off x="9175537" y="1306168"/>
            <a:ext cx="2441765" cy="1086440"/>
            <a:chOff x="0" y="0"/>
            <a:chExt cx="643099" cy="28614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43099" cy="286141"/>
            </a:xfrm>
            <a:custGeom>
              <a:avLst/>
              <a:gdLst/>
              <a:ahLst/>
              <a:cxnLst/>
              <a:rect r="r" b="b" t="t" l="l"/>
              <a:pathLst>
                <a:path h="286141" w="643099">
                  <a:moveTo>
                    <a:pt x="0" y="0"/>
                  </a:moveTo>
                  <a:lnTo>
                    <a:pt x="643099" y="0"/>
                  </a:lnTo>
                  <a:lnTo>
                    <a:pt x="643099" y="286141"/>
                  </a:lnTo>
                  <a:lnTo>
                    <a:pt x="0" y="286141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643099" cy="324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731848" y="6816567"/>
            <a:ext cx="1175314" cy="3086100"/>
            <a:chOff x="0" y="0"/>
            <a:chExt cx="309548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09548" cy="812800"/>
            </a:xfrm>
            <a:custGeom>
              <a:avLst/>
              <a:gdLst/>
              <a:ahLst/>
              <a:cxnLst/>
              <a:rect r="r" b="b" t="t" l="l"/>
              <a:pathLst>
                <a:path h="812800" w="309548">
                  <a:moveTo>
                    <a:pt x="0" y="0"/>
                  </a:moveTo>
                  <a:lnTo>
                    <a:pt x="309548" y="0"/>
                  </a:lnTo>
                  <a:lnTo>
                    <a:pt x="30954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0954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62316">
            <a:off x="8978999" y="8530701"/>
            <a:ext cx="681010" cy="1240250"/>
          </a:xfrm>
          <a:custGeom>
            <a:avLst/>
            <a:gdLst/>
            <a:ahLst/>
            <a:cxnLst/>
            <a:rect r="r" b="b" t="t" l="l"/>
            <a:pathLst>
              <a:path h="1240250" w="681010">
                <a:moveTo>
                  <a:pt x="0" y="0"/>
                </a:moveTo>
                <a:lnTo>
                  <a:pt x="681011" y="0"/>
                </a:lnTo>
                <a:lnTo>
                  <a:pt x="681011" y="1240250"/>
                </a:lnTo>
                <a:lnTo>
                  <a:pt x="0" y="124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1" id="21"/>
          <p:cNvSpPr/>
          <p:nvPr/>
        </p:nvSpPr>
        <p:spPr>
          <a:xfrm>
            <a:off x="992678" y="331113"/>
            <a:ext cx="36022" cy="9955887"/>
          </a:xfrm>
          <a:prstGeom prst="line">
            <a:avLst/>
          </a:prstGeom>
          <a:ln cap="flat" w="1238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2" id="22"/>
          <p:cNvGrpSpPr/>
          <p:nvPr/>
        </p:nvGrpSpPr>
        <p:grpSpPr>
          <a:xfrm rot="0">
            <a:off x="13420341" y="628506"/>
            <a:ext cx="3838959" cy="917743"/>
            <a:chOff x="0" y="0"/>
            <a:chExt cx="5118612" cy="122365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1481741" y="334968"/>
              <a:ext cx="363687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426871" y="9211436"/>
            <a:ext cx="3838959" cy="917743"/>
            <a:chOff x="0" y="0"/>
            <a:chExt cx="5118612" cy="122365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1481741" y="334968"/>
              <a:ext cx="363687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75300" y="7121367"/>
            <a:ext cx="3838959" cy="917743"/>
            <a:chOff x="0" y="0"/>
            <a:chExt cx="5118612" cy="122365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1481741" y="334968"/>
              <a:ext cx="363687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75300" y="4684629"/>
            <a:ext cx="3838959" cy="917743"/>
            <a:chOff x="0" y="0"/>
            <a:chExt cx="5118612" cy="122365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1481741" y="334968"/>
              <a:ext cx="363687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75300" y="2412671"/>
            <a:ext cx="3838959" cy="917743"/>
            <a:chOff x="0" y="0"/>
            <a:chExt cx="5118612" cy="122365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6" id="36"/>
            <p:cNvSpPr txBox="true"/>
            <p:nvPr/>
          </p:nvSpPr>
          <p:spPr>
            <a:xfrm rot="0">
              <a:off x="1481741" y="334968"/>
              <a:ext cx="363687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475300" y="286860"/>
            <a:ext cx="3838959" cy="917743"/>
            <a:chOff x="0" y="0"/>
            <a:chExt cx="5118612" cy="122365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1481741" y="334968"/>
              <a:ext cx="363687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3420341" y="1945570"/>
            <a:ext cx="4503103" cy="934200"/>
            <a:chOff x="0" y="0"/>
            <a:chExt cx="6004137" cy="1245601"/>
          </a:xfrm>
        </p:grpSpPr>
        <p:sp>
          <p:nvSpPr>
            <p:cNvPr name="Freeform 41" id="41"/>
            <p:cNvSpPr/>
            <p:nvPr/>
          </p:nvSpPr>
          <p:spPr>
            <a:xfrm flipH="false" flipV="false" rot="-5475368">
              <a:off x="15510" y="10972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1674998" y="345940"/>
              <a:ext cx="4329138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475300" y="8277235"/>
            <a:ext cx="4503103" cy="934200"/>
            <a:chOff x="0" y="0"/>
            <a:chExt cx="6004137" cy="1245601"/>
          </a:xfrm>
        </p:grpSpPr>
        <p:sp>
          <p:nvSpPr>
            <p:cNvPr name="Freeform 44" id="44"/>
            <p:cNvSpPr/>
            <p:nvPr/>
          </p:nvSpPr>
          <p:spPr>
            <a:xfrm flipH="false" flipV="false" rot="-5475368">
              <a:off x="15510" y="10972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1674998" y="345940"/>
              <a:ext cx="4329138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475300" y="1382288"/>
            <a:ext cx="4503103" cy="934200"/>
            <a:chOff x="0" y="0"/>
            <a:chExt cx="6004137" cy="1245601"/>
          </a:xfrm>
        </p:grpSpPr>
        <p:sp>
          <p:nvSpPr>
            <p:cNvPr name="Freeform 47" id="47"/>
            <p:cNvSpPr/>
            <p:nvPr/>
          </p:nvSpPr>
          <p:spPr>
            <a:xfrm flipH="false" flipV="false" rot="-5475368">
              <a:off x="15510" y="10972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8" id="48"/>
            <p:cNvSpPr txBox="true"/>
            <p:nvPr/>
          </p:nvSpPr>
          <p:spPr>
            <a:xfrm rot="0">
              <a:off x="1674998" y="345940"/>
              <a:ext cx="4329138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3420341" y="3356021"/>
            <a:ext cx="3790531" cy="931025"/>
            <a:chOff x="0" y="0"/>
            <a:chExt cx="5054041" cy="1241366"/>
          </a:xfrm>
        </p:grpSpPr>
        <p:sp>
          <p:nvSpPr>
            <p:cNvPr name="Freeform 50" id="50"/>
            <p:cNvSpPr/>
            <p:nvPr/>
          </p:nvSpPr>
          <p:spPr>
            <a:xfrm flipH="false" flipV="false" rot="5336772">
              <a:off x="13401" y="8855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1" id="51"/>
            <p:cNvSpPr txBox="true"/>
            <p:nvPr/>
          </p:nvSpPr>
          <p:spPr>
            <a:xfrm rot="0">
              <a:off x="1672890" y="343823"/>
              <a:ext cx="338115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475300" y="5895068"/>
            <a:ext cx="3790531" cy="931025"/>
            <a:chOff x="0" y="0"/>
            <a:chExt cx="5054041" cy="1241366"/>
          </a:xfrm>
        </p:grpSpPr>
        <p:sp>
          <p:nvSpPr>
            <p:cNvPr name="Freeform 53" id="53"/>
            <p:cNvSpPr/>
            <p:nvPr/>
          </p:nvSpPr>
          <p:spPr>
            <a:xfrm flipH="false" flipV="false" rot="5336772">
              <a:off x="13401" y="8855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4" id="54"/>
            <p:cNvSpPr txBox="true"/>
            <p:nvPr/>
          </p:nvSpPr>
          <p:spPr>
            <a:xfrm rot="0">
              <a:off x="1672890" y="343823"/>
              <a:ext cx="338115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475300" y="3511388"/>
            <a:ext cx="3790531" cy="931025"/>
            <a:chOff x="0" y="0"/>
            <a:chExt cx="5054041" cy="1241366"/>
          </a:xfrm>
        </p:grpSpPr>
        <p:sp>
          <p:nvSpPr>
            <p:cNvPr name="Freeform 56" id="56"/>
            <p:cNvSpPr/>
            <p:nvPr/>
          </p:nvSpPr>
          <p:spPr>
            <a:xfrm flipH="false" flipV="false" rot="5336772">
              <a:off x="13401" y="8855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7" id="57"/>
            <p:cNvSpPr txBox="true"/>
            <p:nvPr/>
          </p:nvSpPr>
          <p:spPr>
            <a:xfrm rot="0">
              <a:off x="1672890" y="343823"/>
              <a:ext cx="338115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3516236" y="4758889"/>
            <a:ext cx="3647170" cy="769222"/>
            <a:chOff x="0" y="0"/>
            <a:chExt cx="4862893" cy="1025629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185698" cy="1025629"/>
            </a:xfrm>
            <a:custGeom>
              <a:avLst/>
              <a:gdLst/>
              <a:ahLst/>
              <a:cxnLst/>
              <a:rect r="r" b="b" t="t" l="l"/>
              <a:pathLst>
                <a:path h="1025629" w="1185698">
                  <a:moveTo>
                    <a:pt x="0" y="0"/>
                  </a:moveTo>
                  <a:lnTo>
                    <a:pt x="1185698" y="0"/>
                  </a:lnTo>
                  <a:lnTo>
                    <a:pt x="1185698" y="1025629"/>
                  </a:lnTo>
                  <a:lnTo>
                    <a:pt x="0" y="1025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0" id="60"/>
            <p:cNvSpPr txBox="true"/>
            <p:nvPr/>
          </p:nvSpPr>
          <p:spPr>
            <a:xfrm rot="0">
              <a:off x="1481741" y="235954"/>
              <a:ext cx="338115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CARRO.PARE (  )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3836275" y="9392411"/>
            <a:ext cx="3647170" cy="769222"/>
            <a:chOff x="0" y="0"/>
            <a:chExt cx="4862893" cy="1025629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185698" cy="1025629"/>
            </a:xfrm>
            <a:custGeom>
              <a:avLst/>
              <a:gdLst/>
              <a:ahLst/>
              <a:cxnLst/>
              <a:rect r="r" b="b" t="t" l="l"/>
              <a:pathLst>
                <a:path h="1025629" w="1185698">
                  <a:moveTo>
                    <a:pt x="0" y="0"/>
                  </a:moveTo>
                  <a:lnTo>
                    <a:pt x="1185698" y="0"/>
                  </a:lnTo>
                  <a:lnTo>
                    <a:pt x="1185698" y="1025629"/>
                  </a:lnTo>
                  <a:lnTo>
                    <a:pt x="0" y="1025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3" id="63"/>
            <p:cNvSpPr txBox="true"/>
            <p:nvPr/>
          </p:nvSpPr>
          <p:spPr>
            <a:xfrm rot="0">
              <a:off x="1481741" y="235954"/>
              <a:ext cx="338115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CARRO.PARE (  )</a:t>
              </a:r>
            </a:p>
          </p:txBody>
        </p:sp>
      </p:grpSp>
      <p:sp>
        <p:nvSpPr>
          <p:cNvPr name="TextBox 64" id="64"/>
          <p:cNvSpPr txBox="true"/>
          <p:nvPr/>
        </p:nvSpPr>
        <p:spPr>
          <a:xfrm rot="0">
            <a:off x="4314259" y="18049"/>
            <a:ext cx="4770208" cy="480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8"/>
              </a:lnSpc>
            </a:pPr>
            <a:r>
              <a:rPr lang="en-US" sz="2791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Ordem estrutura sequecial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5505" y="0"/>
            <a:ext cx="18639009" cy="10662589"/>
            <a:chOff x="0" y="0"/>
            <a:chExt cx="4909039" cy="2808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9040" cy="2808254"/>
            </a:xfrm>
            <a:custGeom>
              <a:avLst/>
              <a:gdLst/>
              <a:ahLst/>
              <a:cxnLst/>
              <a:rect r="r" b="b" t="t" l="l"/>
              <a:pathLst>
                <a:path h="2808254" w="4909040">
                  <a:moveTo>
                    <a:pt x="0" y="0"/>
                  </a:moveTo>
                  <a:lnTo>
                    <a:pt x="4909040" y="0"/>
                  </a:lnTo>
                  <a:lnTo>
                    <a:pt x="4909040" y="2808254"/>
                  </a:lnTo>
                  <a:lnTo>
                    <a:pt x="0" y="280825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09039" cy="2846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747765" y="496794"/>
            <a:ext cx="10132" cy="9293413"/>
          </a:xfrm>
          <a:prstGeom prst="line">
            <a:avLst/>
          </a:prstGeom>
          <a:ln cap="flat" w="1238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 flipV="true">
            <a:off x="3747765" y="569339"/>
            <a:ext cx="3497798" cy="0"/>
          </a:xfrm>
          <a:prstGeom prst="line">
            <a:avLst/>
          </a:prstGeom>
          <a:ln cap="flat" w="1238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" id="7"/>
          <p:cNvGrpSpPr/>
          <p:nvPr/>
        </p:nvGrpSpPr>
        <p:grpSpPr>
          <a:xfrm rot="0">
            <a:off x="3314688" y="1762457"/>
            <a:ext cx="4503103" cy="934200"/>
            <a:chOff x="0" y="0"/>
            <a:chExt cx="6004137" cy="1245601"/>
          </a:xfrm>
        </p:grpSpPr>
        <p:sp>
          <p:nvSpPr>
            <p:cNvPr name="Freeform 8" id="8"/>
            <p:cNvSpPr/>
            <p:nvPr/>
          </p:nvSpPr>
          <p:spPr>
            <a:xfrm flipH="false" flipV="false" rot="-5475368">
              <a:off x="15510" y="10972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1674998" y="345940"/>
              <a:ext cx="4329138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243007" y="7035516"/>
            <a:ext cx="3838959" cy="917743"/>
            <a:chOff x="0" y="0"/>
            <a:chExt cx="5118612" cy="12236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481741" y="334968"/>
              <a:ext cx="363687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243007" y="4872423"/>
            <a:ext cx="3838959" cy="917743"/>
            <a:chOff x="0" y="0"/>
            <a:chExt cx="5118612" cy="122365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481741" y="334968"/>
              <a:ext cx="363687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314688" y="2776772"/>
            <a:ext cx="3838959" cy="917743"/>
            <a:chOff x="0" y="0"/>
            <a:chExt cx="5118612" cy="122365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481741" y="334968"/>
              <a:ext cx="363687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267221" y="768515"/>
            <a:ext cx="3838959" cy="917743"/>
            <a:chOff x="0" y="0"/>
            <a:chExt cx="5118612" cy="122365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1481741" y="334968"/>
              <a:ext cx="363687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218793" y="5971141"/>
            <a:ext cx="3790531" cy="931025"/>
            <a:chOff x="0" y="0"/>
            <a:chExt cx="5054041" cy="1241366"/>
          </a:xfrm>
        </p:grpSpPr>
        <p:sp>
          <p:nvSpPr>
            <p:cNvPr name="Freeform 23" id="23"/>
            <p:cNvSpPr/>
            <p:nvPr/>
          </p:nvSpPr>
          <p:spPr>
            <a:xfrm flipH="false" flipV="false" rot="5336772">
              <a:off x="13401" y="8855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1672890" y="343823"/>
              <a:ext cx="338115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267221" y="3827864"/>
            <a:ext cx="3790531" cy="931025"/>
            <a:chOff x="0" y="0"/>
            <a:chExt cx="5054041" cy="1241366"/>
          </a:xfrm>
        </p:grpSpPr>
        <p:sp>
          <p:nvSpPr>
            <p:cNvPr name="Freeform 26" id="26"/>
            <p:cNvSpPr/>
            <p:nvPr/>
          </p:nvSpPr>
          <p:spPr>
            <a:xfrm flipH="false" flipV="false" rot="5336772">
              <a:off x="13401" y="8855"/>
              <a:ext cx="1219068" cy="1223657"/>
            </a:xfrm>
            <a:custGeom>
              <a:avLst/>
              <a:gdLst/>
              <a:ahLst/>
              <a:cxnLst/>
              <a:rect r="r" b="b" t="t" l="l"/>
              <a:pathLst>
                <a:path h="1223657" w="1219068">
                  <a:moveTo>
                    <a:pt x="0" y="0"/>
                  </a:moveTo>
                  <a:lnTo>
                    <a:pt x="1219068" y="0"/>
                  </a:lnTo>
                  <a:lnTo>
                    <a:pt x="1219068" y="1223657"/>
                  </a:lnTo>
                  <a:lnTo>
                    <a:pt x="0" y="122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1672890" y="343823"/>
              <a:ext cx="338115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314688" y="8269403"/>
            <a:ext cx="3647170" cy="769222"/>
            <a:chOff x="0" y="0"/>
            <a:chExt cx="4862893" cy="102562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85698" cy="1025629"/>
            </a:xfrm>
            <a:custGeom>
              <a:avLst/>
              <a:gdLst/>
              <a:ahLst/>
              <a:cxnLst/>
              <a:rect r="r" b="b" t="t" l="l"/>
              <a:pathLst>
                <a:path h="1025629" w="1185698">
                  <a:moveTo>
                    <a:pt x="0" y="0"/>
                  </a:moveTo>
                  <a:lnTo>
                    <a:pt x="1185698" y="0"/>
                  </a:lnTo>
                  <a:lnTo>
                    <a:pt x="1185698" y="1025629"/>
                  </a:lnTo>
                  <a:lnTo>
                    <a:pt x="0" y="10256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1481741" y="235954"/>
              <a:ext cx="3381151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CARRO.PARE (  )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7081966" y="9226325"/>
            <a:ext cx="3344942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Ordem de leitura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-3095367" y="9377847"/>
            <a:ext cx="3344942" cy="563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Ordem de leitura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199" y="-187794"/>
            <a:ext cx="18639009" cy="10662589"/>
            <a:chOff x="0" y="0"/>
            <a:chExt cx="4909039" cy="2808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9040" cy="2808254"/>
            </a:xfrm>
            <a:custGeom>
              <a:avLst/>
              <a:gdLst/>
              <a:ahLst/>
              <a:cxnLst/>
              <a:rect r="r" b="b" t="t" l="l"/>
              <a:pathLst>
                <a:path h="2808254" w="4909040">
                  <a:moveTo>
                    <a:pt x="0" y="0"/>
                  </a:moveTo>
                  <a:lnTo>
                    <a:pt x="4909040" y="0"/>
                  </a:lnTo>
                  <a:lnTo>
                    <a:pt x="4909040" y="2808254"/>
                  </a:lnTo>
                  <a:lnTo>
                    <a:pt x="0" y="280825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09039" cy="2846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733583" y="6639275"/>
            <a:ext cx="803074" cy="3164703"/>
            <a:chOff x="0" y="0"/>
            <a:chExt cx="247811" cy="9765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7811" cy="976559"/>
            </a:xfrm>
            <a:custGeom>
              <a:avLst/>
              <a:gdLst/>
              <a:ahLst/>
              <a:cxnLst/>
              <a:rect r="r" b="b" t="t" l="l"/>
              <a:pathLst>
                <a:path h="976559" w="247811">
                  <a:moveTo>
                    <a:pt x="0" y="0"/>
                  </a:moveTo>
                  <a:lnTo>
                    <a:pt x="247811" y="0"/>
                  </a:lnTo>
                  <a:lnTo>
                    <a:pt x="247811" y="976559"/>
                  </a:lnTo>
                  <a:lnTo>
                    <a:pt x="0" y="976559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47811" cy="10146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10035388" y="4154266"/>
            <a:ext cx="775577" cy="4226960"/>
            <a:chOff x="0" y="0"/>
            <a:chExt cx="239326" cy="13043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9326" cy="1304349"/>
            </a:xfrm>
            <a:custGeom>
              <a:avLst/>
              <a:gdLst/>
              <a:ahLst/>
              <a:cxnLst/>
              <a:rect r="r" b="b" t="t" l="l"/>
              <a:pathLst>
                <a:path h="1304349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1304349"/>
                  </a:lnTo>
                  <a:lnTo>
                    <a:pt x="0" y="1304349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39326" cy="13424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3032416" y="5367939"/>
            <a:ext cx="775577" cy="1799614"/>
            <a:chOff x="0" y="0"/>
            <a:chExt cx="239326" cy="5553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9326" cy="555322"/>
            </a:xfrm>
            <a:custGeom>
              <a:avLst/>
              <a:gdLst/>
              <a:ahLst/>
              <a:cxnLst/>
              <a:rect r="r" b="b" t="t" l="l"/>
              <a:pathLst>
                <a:path h="555322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555322"/>
                  </a:lnTo>
                  <a:lnTo>
                    <a:pt x="0" y="555322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39326" cy="593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44435" y="1650293"/>
            <a:ext cx="775577" cy="4245924"/>
            <a:chOff x="0" y="0"/>
            <a:chExt cx="239326" cy="131020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9326" cy="1310201"/>
            </a:xfrm>
            <a:custGeom>
              <a:avLst/>
              <a:gdLst/>
              <a:ahLst/>
              <a:cxnLst/>
              <a:rect r="r" b="b" t="t" l="l"/>
              <a:pathLst>
                <a:path h="1310201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1310201"/>
                  </a:lnTo>
                  <a:lnTo>
                    <a:pt x="0" y="1310201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39326" cy="1348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309697" y="3773255"/>
            <a:ext cx="775577" cy="2122962"/>
            <a:chOff x="0" y="0"/>
            <a:chExt cx="239326" cy="6551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9326" cy="655100"/>
            </a:xfrm>
            <a:custGeom>
              <a:avLst/>
              <a:gdLst/>
              <a:ahLst/>
              <a:cxnLst/>
              <a:rect r="r" b="b" t="t" l="l"/>
              <a:pathLst>
                <a:path h="655100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655100"/>
                  </a:lnTo>
                  <a:lnTo>
                    <a:pt x="0" y="655100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39326" cy="693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657082" y="1658422"/>
            <a:ext cx="775577" cy="2122962"/>
            <a:chOff x="0" y="0"/>
            <a:chExt cx="239326" cy="6551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9326" cy="655100"/>
            </a:xfrm>
            <a:custGeom>
              <a:avLst/>
              <a:gdLst/>
              <a:ahLst/>
              <a:cxnLst/>
              <a:rect r="r" b="b" t="t" l="l"/>
              <a:pathLst>
                <a:path h="655100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655100"/>
                  </a:lnTo>
                  <a:lnTo>
                    <a:pt x="0" y="655100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39326" cy="693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5400000">
            <a:off x="11600758" y="-293384"/>
            <a:ext cx="775577" cy="4662931"/>
            <a:chOff x="0" y="0"/>
            <a:chExt cx="239326" cy="143888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39326" cy="1438880"/>
            </a:xfrm>
            <a:custGeom>
              <a:avLst/>
              <a:gdLst/>
              <a:ahLst/>
              <a:cxnLst/>
              <a:rect r="r" b="b" t="t" l="l"/>
              <a:pathLst>
                <a:path h="1438880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1438880"/>
                  </a:lnTo>
                  <a:lnTo>
                    <a:pt x="0" y="1438880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39326" cy="14769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5400000">
            <a:off x="8983389" y="3099563"/>
            <a:ext cx="775577" cy="2122962"/>
            <a:chOff x="0" y="0"/>
            <a:chExt cx="239326" cy="65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39326" cy="655100"/>
            </a:xfrm>
            <a:custGeom>
              <a:avLst/>
              <a:gdLst/>
              <a:ahLst/>
              <a:cxnLst/>
              <a:rect r="r" b="b" t="t" l="l"/>
              <a:pathLst>
                <a:path h="655100" w="239326">
                  <a:moveTo>
                    <a:pt x="0" y="0"/>
                  </a:moveTo>
                  <a:lnTo>
                    <a:pt x="239326" y="0"/>
                  </a:lnTo>
                  <a:lnTo>
                    <a:pt x="239326" y="655100"/>
                  </a:lnTo>
                  <a:lnTo>
                    <a:pt x="0" y="655100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39326" cy="693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62495">
            <a:off x="11794615" y="8557641"/>
            <a:ext cx="681010" cy="1240250"/>
          </a:xfrm>
          <a:custGeom>
            <a:avLst/>
            <a:gdLst/>
            <a:ahLst/>
            <a:cxnLst/>
            <a:rect r="r" b="b" t="t" l="l"/>
            <a:pathLst>
              <a:path h="1240250" w="681010">
                <a:moveTo>
                  <a:pt x="0" y="0"/>
                </a:moveTo>
                <a:lnTo>
                  <a:pt x="681010" y="0"/>
                </a:lnTo>
                <a:lnTo>
                  <a:pt x="681010" y="1240251"/>
                </a:lnTo>
                <a:lnTo>
                  <a:pt x="0" y="1240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62495">
            <a:off x="13663326" y="4172084"/>
            <a:ext cx="681010" cy="1240250"/>
          </a:xfrm>
          <a:custGeom>
            <a:avLst/>
            <a:gdLst/>
            <a:ahLst/>
            <a:cxnLst/>
            <a:rect r="r" b="b" t="t" l="l"/>
            <a:pathLst>
              <a:path h="1240250" w="681010">
                <a:moveTo>
                  <a:pt x="0" y="0"/>
                </a:moveTo>
                <a:lnTo>
                  <a:pt x="681010" y="0"/>
                </a:lnTo>
                <a:lnTo>
                  <a:pt x="681010" y="1240251"/>
                </a:lnTo>
                <a:lnTo>
                  <a:pt x="0" y="1240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62495">
            <a:off x="13663326" y="2919659"/>
            <a:ext cx="681010" cy="1240250"/>
          </a:xfrm>
          <a:custGeom>
            <a:avLst/>
            <a:gdLst/>
            <a:ahLst/>
            <a:cxnLst/>
            <a:rect r="r" b="b" t="t" l="l"/>
            <a:pathLst>
              <a:path h="1240250" w="681010">
                <a:moveTo>
                  <a:pt x="0" y="0"/>
                </a:moveTo>
                <a:lnTo>
                  <a:pt x="681010" y="0"/>
                </a:lnTo>
                <a:lnTo>
                  <a:pt x="681010" y="1240250"/>
                </a:lnTo>
                <a:lnTo>
                  <a:pt x="0" y="12402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62495">
            <a:off x="13663326" y="1765413"/>
            <a:ext cx="681010" cy="1240250"/>
          </a:xfrm>
          <a:custGeom>
            <a:avLst/>
            <a:gdLst/>
            <a:ahLst/>
            <a:cxnLst/>
            <a:rect r="r" b="b" t="t" l="l"/>
            <a:pathLst>
              <a:path h="1240250" w="681010">
                <a:moveTo>
                  <a:pt x="0" y="0"/>
                </a:moveTo>
                <a:lnTo>
                  <a:pt x="681010" y="0"/>
                </a:lnTo>
                <a:lnTo>
                  <a:pt x="681010" y="1240251"/>
                </a:lnTo>
                <a:lnTo>
                  <a:pt x="0" y="1240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3" id="33"/>
          <p:cNvSpPr/>
          <p:nvPr/>
        </p:nvSpPr>
        <p:spPr>
          <a:xfrm>
            <a:off x="1396514" y="9827791"/>
            <a:ext cx="481866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4" id="34"/>
          <p:cNvSpPr/>
          <p:nvPr/>
        </p:nvSpPr>
        <p:spPr>
          <a:xfrm flipH="true">
            <a:off x="4523154" y="9803979"/>
            <a:ext cx="5337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5" id="35"/>
          <p:cNvSpPr/>
          <p:nvPr/>
        </p:nvSpPr>
        <p:spPr>
          <a:xfrm flipH="false" flipV="false" rot="-10800000">
            <a:off x="2803212" y="732822"/>
            <a:ext cx="722166" cy="720360"/>
          </a:xfrm>
          <a:custGeom>
            <a:avLst/>
            <a:gdLst/>
            <a:ahLst/>
            <a:cxnLst/>
            <a:rect r="r" b="b" t="t" l="l"/>
            <a:pathLst>
              <a:path h="720360" w="722166">
                <a:moveTo>
                  <a:pt x="0" y="0"/>
                </a:moveTo>
                <a:lnTo>
                  <a:pt x="722166" y="0"/>
                </a:lnTo>
                <a:lnTo>
                  <a:pt x="722166" y="720360"/>
                </a:lnTo>
                <a:lnTo>
                  <a:pt x="0" y="7203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6" id="36"/>
          <p:cNvSpPr/>
          <p:nvPr/>
        </p:nvSpPr>
        <p:spPr>
          <a:xfrm flipV="true">
            <a:off x="1483641" y="1634157"/>
            <a:ext cx="357325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7" id="37"/>
          <p:cNvSpPr/>
          <p:nvPr/>
        </p:nvSpPr>
        <p:spPr>
          <a:xfrm flipH="true">
            <a:off x="1396514" y="1634394"/>
            <a:ext cx="62377" cy="819339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flipH="true">
            <a:off x="5068857" y="1634157"/>
            <a:ext cx="0" cy="819358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H="true">
            <a:off x="3120658" y="0"/>
            <a:ext cx="0" cy="169745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11556609" y="1634157"/>
            <a:ext cx="445165" cy="564387"/>
          </a:xfrm>
          <a:custGeom>
            <a:avLst/>
            <a:gdLst/>
            <a:ahLst/>
            <a:cxnLst/>
            <a:rect r="r" b="b" t="t" l="l"/>
            <a:pathLst>
              <a:path h="564387" w="445165">
                <a:moveTo>
                  <a:pt x="0" y="0"/>
                </a:moveTo>
                <a:lnTo>
                  <a:pt x="445165" y="0"/>
                </a:lnTo>
                <a:lnTo>
                  <a:pt x="445165" y="564387"/>
                </a:lnTo>
                <a:lnTo>
                  <a:pt x="0" y="5643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14497469" y="6548154"/>
            <a:ext cx="2788185" cy="666544"/>
            <a:chOff x="0" y="0"/>
            <a:chExt cx="3717579" cy="888726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3" id="43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4724453" y="6590444"/>
            <a:ext cx="2788185" cy="666544"/>
            <a:chOff x="0" y="0"/>
            <a:chExt cx="3717579" cy="88872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6" id="46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4724453" y="4978273"/>
            <a:ext cx="2788185" cy="666544"/>
            <a:chOff x="0" y="0"/>
            <a:chExt cx="3717579" cy="888726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9" id="49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4676918" y="3369769"/>
            <a:ext cx="2788185" cy="666544"/>
            <a:chOff x="0" y="0"/>
            <a:chExt cx="3717579" cy="888726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2" id="52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4676918" y="1759326"/>
            <a:ext cx="2788185" cy="666544"/>
            <a:chOff x="0" y="0"/>
            <a:chExt cx="3717579" cy="888726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5" id="55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139209" y="8089684"/>
            <a:ext cx="2788185" cy="666544"/>
            <a:chOff x="0" y="0"/>
            <a:chExt cx="3717579" cy="888726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8" id="58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1139209" y="6633879"/>
            <a:ext cx="2788185" cy="666544"/>
            <a:chOff x="0" y="0"/>
            <a:chExt cx="3717579" cy="888726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1" id="61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139209" y="5030852"/>
            <a:ext cx="2788185" cy="666544"/>
            <a:chOff x="0" y="0"/>
            <a:chExt cx="3717579" cy="88872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4" id="64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1139209" y="3369769"/>
            <a:ext cx="2788185" cy="666544"/>
            <a:chOff x="0" y="0"/>
            <a:chExt cx="3717579" cy="888726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7" id="67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139209" y="1759326"/>
            <a:ext cx="2788185" cy="666544"/>
            <a:chOff x="0" y="0"/>
            <a:chExt cx="3717579" cy="888726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0" id="70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4497469" y="7341028"/>
            <a:ext cx="4152457" cy="678927"/>
            <a:chOff x="0" y="0"/>
            <a:chExt cx="5536609" cy="905235"/>
          </a:xfrm>
        </p:grpSpPr>
        <p:sp>
          <p:nvSpPr>
            <p:cNvPr name="Freeform 72" id="72"/>
            <p:cNvSpPr/>
            <p:nvPr/>
          </p:nvSpPr>
          <p:spPr>
            <a:xfrm flipH="false" flipV="false" rot="-5475368">
              <a:off x="11272" y="7974"/>
              <a:ext cx="885953" cy="889288"/>
            </a:xfrm>
            <a:custGeom>
              <a:avLst/>
              <a:gdLst/>
              <a:ahLst/>
              <a:cxnLst/>
              <a:rect r="r" b="b" t="t" l="l"/>
              <a:pathLst>
                <a:path h="889288" w="885953">
                  <a:moveTo>
                    <a:pt x="0" y="0"/>
                  </a:moveTo>
                  <a:lnTo>
                    <a:pt x="885953" y="0"/>
                  </a:lnTo>
                  <a:lnTo>
                    <a:pt x="885953" y="889288"/>
                  </a:lnTo>
                  <a:lnTo>
                    <a:pt x="0" y="889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3" id="73"/>
            <p:cNvSpPr txBox="true"/>
            <p:nvPr/>
          </p:nvSpPr>
          <p:spPr>
            <a:xfrm rot="0">
              <a:off x="1207471" y="266986"/>
              <a:ext cx="432913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4724453" y="5825793"/>
            <a:ext cx="4152457" cy="678927"/>
            <a:chOff x="0" y="0"/>
            <a:chExt cx="5536609" cy="905235"/>
          </a:xfrm>
        </p:grpSpPr>
        <p:sp>
          <p:nvSpPr>
            <p:cNvPr name="Freeform 75" id="75"/>
            <p:cNvSpPr/>
            <p:nvPr/>
          </p:nvSpPr>
          <p:spPr>
            <a:xfrm flipH="false" flipV="false" rot="-5475368">
              <a:off x="11272" y="7974"/>
              <a:ext cx="885953" cy="889288"/>
            </a:xfrm>
            <a:custGeom>
              <a:avLst/>
              <a:gdLst/>
              <a:ahLst/>
              <a:cxnLst/>
              <a:rect r="r" b="b" t="t" l="l"/>
              <a:pathLst>
                <a:path h="889288" w="885953">
                  <a:moveTo>
                    <a:pt x="0" y="0"/>
                  </a:moveTo>
                  <a:lnTo>
                    <a:pt x="885953" y="0"/>
                  </a:lnTo>
                  <a:lnTo>
                    <a:pt x="885953" y="889288"/>
                  </a:lnTo>
                  <a:lnTo>
                    <a:pt x="0" y="889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6" id="76"/>
            <p:cNvSpPr txBox="true"/>
            <p:nvPr/>
          </p:nvSpPr>
          <p:spPr>
            <a:xfrm rot="0">
              <a:off x="1207471" y="266986"/>
              <a:ext cx="432913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4676918" y="4165997"/>
            <a:ext cx="4152457" cy="678927"/>
            <a:chOff x="0" y="0"/>
            <a:chExt cx="5536609" cy="905235"/>
          </a:xfrm>
        </p:grpSpPr>
        <p:sp>
          <p:nvSpPr>
            <p:cNvPr name="Freeform 78" id="78"/>
            <p:cNvSpPr/>
            <p:nvPr/>
          </p:nvSpPr>
          <p:spPr>
            <a:xfrm flipH="false" flipV="false" rot="-5475368">
              <a:off x="11272" y="7974"/>
              <a:ext cx="885953" cy="889288"/>
            </a:xfrm>
            <a:custGeom>
              <a:avLst/>
              <a:gdLst/>
              <a:ahLst/>
              <a:cxnLst/>
              <a:rect r="r" b="b" t="t" l="l"/>
              <a:pathLst>
                <a:path h="889288" w="885953">
                  <a:moveTo>
                    <a:pt x="0" y="0"/>
                  </a:moveTo>
                  <a:lnTo>
                    <a:pt x="885953" y="0"/>
                  </a:lnTo>
                  <a:lnTo>
                    <a:pt x="885953" y="889288"/>
                  </a:lnTo>
                  <a:lnTo>
                    <a:pt x="0" y="889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9" id="79"/>
            <p:cNvSpPr txBox="true"/>
            <p:nvPr/>
          </p:nvSpPr>
          <p:spPr>
            <a:xfrm rot="0">
              <a:off x="1207471" y="266986"/>
              <a:ext cx="432913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139209" y="7341028"/>
            <a:ext cx="4152457" cy="678927"/>
            <a:chOff x="0" y="0"/>
            <a:chExt cx="5536609" cy="905235"/>
          </a:xfrm>
        </p:grpSpPr>
        <p:sp>
          <p:nvSpPr>
            <p:cNvPr name="Freeform 81" id="81"/>
            <p:cNvSpPr/>
            <p:nvPr/>
          </p:nvSpPr>
          <p:spPr>
            <a:xfrm flipH="false" flipV="false" rot="-5475368">
              <a:off x="11272" y="7974"/>
              <a:ext cx="885953" cy="889288"/>
            </a:xfrm>
            <a:custGeom>
              <a:avLst/>
              <a:gdLst/>
              <a:ahLst/>
              <a:cxnLst/>
              <a:rect r="r" b="b" t="t" l="l"/>
              <a:pathLst>
                <a:path h="889288" w="885953">
                  <a:moveTo>
                    <a:pt x="0" y="0"/>
                  </a:moveTo>
                  <a:lnTo>
                    <a:pt x="885953" y="0"/>
                  </a:lnTo>
                  <a:lnTo>
                    <a:pt x="885953" y="889288"/>
                  </a:lnTo>
                  <a:lnTo>
                    <a:pt x="0" y="889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2" id="82"/>
            <p:cNvSpPr txBox="true"/>
            <p:nvPr/>
          </p:nvSpPr>
          <p:spPr>
            <a:xfrm rot="0">
              <a:off x="1207471" y="266986"/>
              <a:ext cx="432913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139209" y="2511595"/>
            <a:ext cx="4152457" cy="678927"/>
            <a:chOff x="0" y="0"/>
            <a:chExt cx="5536609" cy="905235"/>
          </a:xfrm>
        </p:grpSpPr>
        <p:sp>
          <p:nvSpPr>
            <p:cNvPr name="Freeform 84" id="84"/>
            <p:cNvSpPr/>
            <p:nvPr/>
          </p:nvSpPr>
          <p:spPr>
            <a:xfrm flipH="false" flipV="false" rot="-5475368">
              <a:off x="11272" y="7974"/>
              <a:ext cx="885953" cy="889288"/>
            </a:xfrm>
            <a:custGeom>
              <a:avLst/>
              <a:gdLst/>
              <a:ahLst/>
              <a:cxnLst/>
              <a:rect r="r" b="b" t="t" l="l"/>
              <a:pathLst>
                <a:path h="889288" w="885953">
                  <a:moveTo>
                    <a:pt x="0" y="0"/>
                  </a:moveTo>
                  <a:lnTo>
                    <a:pt x="885953" y="0"/>
                  </a:lnTo>
                  <a:lnTo>
                    <a:pt x="885953" y="889288"/>
                  </a:lnTo>
                  <a:lnTo>
                    <a:pt x="0" y="889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5" id="85"/>
            <p:cNvSpPr txBox="true"/>
            <p:nvPr/>
          </p:nvSpPr>
          <p:spPr>
            <a:xfrm rot="0">
              <a:off x="1207471" y="266986"/>
              <a:ext cx="432913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4497469" y="8257213"/>
            <a:ext cx="3439885" cy="688833"/>
            <a:chOff x="0" y="0"/>
            <a:chExt cx="4586513" cy="918444"/>
          </a:xfrm>
        </p:grpSpPr>
        <p:sp>
          <p:nvSpPr>
            <p:cNvPr name="Freeform 87" id="87"/>
            <p:cNvSpPr/>
            <p:nvPr/>
          </p:nvSpPr>
          <p:spPr>
            <a:xfrm flipH="false" flipV="false" rot="5336772">
              <a:off x="9915" y="6551"/>
              <a:ext cx="901946" cy="905341"/>
            </a:xfrm>
            <a:custGeom>
              <a:avLst/>
              <a:gdLst/>
              <a:ahLst/>
              <a:cxnLst/>
              <a:rect r="r" b="b" t="t" l="l"/>
              <a:pathLst>
                <a:path h="905341" w="901946">
                  <a:moveTo>
                    <a:pt x="0" y="0"/>
                  </a:moveTo>
                  <a:lnTo>
                    <a:pt x="901946" y="0"/>
                  </a:lnTo>
                  <a:lnTo>
                    <a:pt x="901946" y="905342"/>
                  </a:lnTo>
                  <a:lnTo>
                    <a:pt x="0" y="905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8" id="88"/>
            <p:cNvSpPr txBox="true"/>
            <p:nvPr/>
          </p:nvSpPr>
          <p:spPr>
            <a:xfrm rot="0">
              <a:off x="1205362" y="273590"/>
              <a:ext cx="338115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4676918" y="2501689"/>
            <a:ext cx="3439885" cy="688833"/>
            <a:chOff x="0" y="0"/>
            <a:chExt cx="4586513" cy="918444"/>
          </a:xfrm>
        </p:grpSpPr>
        <p:sp>
          <p:nvSpPr>
            <p:cNvPr name="Freeform 90" id="90"/>
            <p:cNvSpPr/>
            <p:nvPr/>
          </p:nvSpPr>
          <p:spPr>
            <a:xfrm flipH="false" flipV="false" rot="5336772">
              <a:off x="9915" y="6551"/>
              <a:ext cx="901946" cy="905341"/>
            </a:xfrm>
            <a:custGeom>
              <a:avLst/>
              <a:gdLst/>
              <a:ahLst/>
              <a:cxnLst/>
              <a:rect r="r" b="b" t="t" l="l"/>
              <a:pathLst>
                <a:path h="905341" w="901946">
                  <a:moveTo>
                    <a:pt x="0" y="0"/>
                  </a:moveTo>
                  <a:lnTo>
                    <a:pt x="901946" y="0"/>
                  </a:lnTo>
                  <a:lnTo>
                    <a:pt x="901946" y="905342"/>
                  </a:lnTo>
                  <a:lnTo>
                    <a:pt x="0" y="905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1" id="91"/>
            <p:cNvSpPr txBox="true"/>
            <p:nvPr/>
          </p:nvSpPr>
          <p:spPr>
            <a:xfrm rot="0">
              <a:off x="1205362" y="273590"/>
              <a:ext cx="338115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1083269" y="5859321"/>
            <a:ext cx="3439885" cy="688833"/>
            <a:chOff x="0" y="0"/>
            <a:chExt cx="4586513" cy="918444"/>
          </a:xfrm>
        </p:grpSpPr>
        <p:sp>
          <p:nvSpPr>
            <p:cNvPr name="Freeform 93" id="93"/>
            <p:cNvSpPr/>
            <p:nvPr/>
          </p:nvSpPr>
          <p:spPr>
            <a:xfrm flipH="false" flipV="false" rot="5336772">
              <a:off x="9915" y="6551"/>
              <a:ext cx="901946" cy="905341"/>
            </a:xfrm>
            <a:custGeom>
              <a:avLst/>
              <a:gdLst/>
              <a:ahLst/>
              <a:cxnLst/>
              <a:rect r="r" b="b" t="t" l="l"/>
              <a:pathLst>
                <a:path h="905341" w="901946">
                  <a:moveTo>
                    <a:pt x="0" y="0"/>
                  </a:moveTo>
                  <a:lnTo>
                    <a:pt x="901946" y="0"/>
                  </a:lnTo>
                  <a:lnTo>
                    <a:pt x="901946" y="905342"/>
                  </a:lnTo>
                  <a:lnTo>
                    <a:pt x="0" y="905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4" id="94"/>
            <p:cNvSpPr txBox="true"/>
            <p:nvPr/>
          </p:nvSpPr>
          <p:spPr>
            <a:xfrm rot="0">
              <a:off x="1205362" y="273590"/>
              <a:ext cx="338115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95" id="95"/>
          <p:cNvGrpSpPr/>
          <p:nvPr/>
        </p:nvGrpSpPr>
        <p:grpSpPr>
          <a:xfrm rot="0">
            <a:off x="1083269" y="4161043"/>
            <a:ext cx="3439885" cy="688833"/>
            <a:chOff x="0" y="0"/>
            <a:chExt cx="4586513" cy="918444"/>
          </a:xfrm>
        </p:grpSpPr>
        <p:sp>
          <p:nvSpPr>
            <p:cNvPr name="Freeform 96" id="96"/>
            <p:cNvSpPr/>
            <p:nvPr/>
          </p:nvSpPr>
          <p:spPr>
            <a:xfrm flipH="false" flipV="false" rot="5336772">
              <a:off x="9915" y="6551"/>
              <a:ext cx="901946" cy="905341"/>
            </a:xfrm>
            <a:custGeom>
              <a:avLst/>
              <a:gdLst/>
              <a:ahLst/>
              <a:cxnLst/>
              <a:rect r="r" b="b" t="t" l="l"/>
              <a:pathLst>
                <a:path h="905341" w="901946">
                  <a:moveTo>
                    <a:pt x="0" y="0"/>
                  </a:moveTo>
                  <a:lnTo>
                    <a:pt x="901946" y="0"/>
                  </a:lnTo>
                  <a:lnTo>
                    <a:pt x="901946" y="905342"/>
                  </a:lnTo>
                  <a:lnTo>
                    <a:pt x="0" y="905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7" id="97"/>
            <p:cNvSpPr txBox="true"/>
            <p:nvPr/>
          </p:nvSpPr>
          <p:spPr>
            <a:xfrm rot="0">
              <a:off x="1205362" y="273590"/>
              <a:ext cx="338115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grpSp>
        <p:nvGrpSpPr>
          <p:cNvPr name="Group 98" id="98"/>
          <p:cNvGrpSpPr/>
          <p:nvPr/>
        </p:nvGrpSpPr>
        <p:grpSpPr>
          <a:xfrm rot="0">
            <a:off x="14497469" y="9258300"/>
            <a:ext cx="3160337" cy="666544"/>
            <a:chOff x="0" y="0"/>
            <a:chExt cx="4213783" cy="888726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1027429" cy="888726"/>
            </a:xfrm>
            <a:custGeom>
              <a:avLst/>
              <a:gdLst/>
              <a:ahLst/>
              <a:cxnLst/>
              <a:rect r="r" b="b" t="t" l="l"/>
              <a:pathLst>
                <a:path h="888726" w="1027429">
                  <a:moveTo>
                    <a:pt x="0" y="0"/>
                  </a:moveTo>
                  <a:lnTo>
                    <a:pt x="1027429" y="0"/>
                  </a:lnTo>
                  <a:lnTo>
                    <a:pt x="1027429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0" id="100"/>
            <p:cNvSpPr txBox="true"/>
            <p:nvPr/>
          </p:nvSpPr>
          <p:spPr>
            <a:xfrm rot="0">
              <a:off x="1283955" y="208898"/>
              <a:ext cx="292982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CARRO.PARE (  )</a:t>
              </a:r>
            </a:p>
          </p:txBody>
        </p:sp>
      </p:grpSp>
      <p:grpSp>
        <p:nvGrpSpPr>
          <p:cNvPr name="Group 101" id="101"/>
          <p:cNvGrpSpPr/>
          <p:nvPr/>
        </p:nvGrpSpPr>
        <p:grpSpPr>
          <a:xfrm rot="0">
            <a:off x="1908520" y="9494468"/>
            <a:ext cx="3160337" cy="666544"/>
            <a:chOff x="0" y="0"/>
            <a:chExt cx="4213783" cy="888726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1027429" cy="888726"/>
            </a:xfrm>
            <a:custGeom>
              <a:avLst/>
              <a:gdLst/>
              <a:ahLst/>
              <a:cxnLst/>
              <a:rect r="r" b="b" t="t" l="l"/>
              <a:pathLst>
                <a:path h="888726" w="1027429">
                  <a:moveTo>
                    <a:pt x="0" y="0"/>
                  </a:moveTo>
                  <a:lnTo>
                    <a:pt x="1027429" y="0"/>
                  </a:lnTo>
                  <a:lnTo>
                    <a:pt x="1027429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3" id="103"/>
            <p:cNvSpPr txBox="true"/>
            <p:nvPr/>
          </p:nvSpPr>
          <p:spPr>
            <a:xfrm rot="0">
              <a:off x="1283955" y="208898"/>
              <a:ext cx="292982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CARRO.PARE (  )</a:t>
              </a:r>
            </a:p>
          </p:txBody>
        </p:sp>
      </p:grpSp>
      <p:sp>
        <p:nvSpPr>
          <p:cNvPr name="TextBox 104" id="104"/>
          <p:cNvSpPr txBox="true"/>
          <p:nvPr/>
        </p:nvSpPr>
        <p:spPr>
          <a:xfrm rot="0">
            <a:off x="4944374" y="-85725"/>
            <a:ext cx="8750261" cy="77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criando condições- condicional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1246852" y="565324"/>
            <a:ext cx="480035" cy="92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47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8150376" y="2624653"/>
            <a:ext cx="480035" cy="92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47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14632540" y="2679918"/>
            <a:ext cx="467486" cy="92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47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4823156" y="590537"/>
            <a:ext cx="467486" cy="92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47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87794"/>
            <a:ext cx="18639009" cy="10662589"/>
            <a:chOff x="0" y="0"/>
            <a:chExt cx="4909039" cy="2808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9040" cy="2808254"/>
            </a:xfrm>
            <a:custGeom>
              <a:avLst/>
              <a:gdLst/>
              <a:ahLst/>
              <a:cxnLst/>
              <a:rect r="r" b="b" t="t" l="l"/>
              <a:pathLst>
                <a:path h="2808254" w="4909040">
                  <a:moveTo>
                    <a:pt x="0" y="0"/>
                  </a:moveTo>
                  <a:lnTo>
                    <a:pt x="4909040" y="0"/>
                  </a:lnTo>
                  <a:lnTo>
                    <a:pt x="4909040" y="2808254"/>
                  </a:lnTo>
                  <a:lnTo>
                    <a:pt x="0" y="280825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09039" cy="2846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2803212" y="732822"/>
            <a:ext cx="722166" cy="720360"/>
          </a:xfrm>
          <a:custGeom>
            <a:avLst/>
            <a:gdLst/>
            <a:ahLst/>
            <a:cxnLst/>
            <a:rect r="r" b="b" t="t" l="l"/>
            <a:pathLst>
              <a:path h="720360" w="722166">
                <a:moveTo>
                  <a:pt x="0" y="0"/>
                </a:moveTo>
                <a:lnTo>
                  <a:pt x="722166" y="0"/>
                </a:lnTo>
                <a:lnTo>
                  <a:pt x="722166" y="720360"/>
                </a:lnTo>
                <a:lnTo>
                  <a:pt x="0" y="720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flipV="true">
            <a:off x="1483641" y="1634157"/>
            <a:ext cx="357325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5068857" y="1634157"/>
            <a:ext cx="0" cy="819358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4724453" y="6590444"/>
            <a:ext cx="2788185" cy="666544"/>
            <a:chOff x="0" y="0"/>
            <a:chExt cx="3717579" cy="8887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4715555" y="5047386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724453" y="4978273"/>
            <a:ext cx="2788185" cy="666544"/>
            <a:chOff x="0" y="0"/>
            <a:chExt cx="3717579" cy="88872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741703" y="4235491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4676918" y="3369769"/>
            <a:ext cx="2788185" cy="666544"/>
            <a:chOff x="0" y="0"/>
            <a:chExt cx="3717579" cy="88872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4723436" y="3341194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4676918" y="1759326"/>
            <a:ext cx="2788185" cy="666544"/>
            <a:chOff x="0" y="0"/>
            <a:chExt cx="3717579" cy="88872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242529" y="36065"/>
            <a:ext cx="229211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CARRO.SIGA ( 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42529" y="9074467"/>
            <a:ext cx="229211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CARRO.PARE ( )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139209" y="8089684"/>
            <a:ext cx="2788185" cy="666544"/>
            <a:chOff x="0" y="0"/>
            <a:chExt cx="3717579" cy="88872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9852724" y="5778168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139209" y="6633879"/>
            <a:ext cx="2788185" cy="666544"/>
            <a:chOff x="0" y="0"/>
            <a:chExt cx="3717579" cy="88872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1" id="31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9852724" y="5047386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139209" y="5030852"/>
            <a:ext cx="2788185" cy="666544"/>
            <a:chOff x="0" y="0"/>
            <a:chExt cx="3717579" cy="88872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9852724" y="4235491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1139209" y="3369769"/>
            <a:ext cx="2788185" cy="666544"/>
            <a:chOff x="0" y="0"/>
            <a:chExt cx="3717579" cy="88872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9852724" y="3341194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grpSp>
        <p:nvGrpSpPr>
          <p:cNvPr name="Group 41" id="41"/>
          <p:cNvGrpSpPr/>
          <p:nvPr/>
        </p:nvGrpSpPr>
        <p:grpSpPr>
          <a:xfrm rot="0">
            <a:off x="1139209" y="1821284"/>
            <a:ext cx="2788185" cy="666544"/>
            <a:chOff x="0" y="0"/>
            <a:chExt cx="3717579" cy="888726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85393" cy="888726"/>
            </a:xfrm>
            <a:custGeom>
              <a:avLst/>
              <a:gdLst/>
              <a:ahLst/>
              <a:cxnLst/>
              <a:rect r="r" b="b" t="t" l="l"/>
              <a:pathLst>
                <a:path h="888726" w="885393">
                  <a:moveTo>
                    <a:pt x="0" y="0"/>
                  </a:moveTo>
                  <a:lnTo>
                    <a:pt x="885393" y="0"/>
                  </a:lnTo>
                  <a:lnTo>
                    <a:pt x="885393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3" id="43"/>
            <p:cNvSpPr txBox="true"/>
            <p:nvPr/>
          </p:nvSpPr>
          <p:spPr>
            <a:xfrm rot="0">
              <a:off x="1076169" y="242379"/>
              <a:ext cx="264141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0"/>
                </a:lnSpc>
                <a:spcBef>
                  <a:spcPct val="0"/>
                </a:spcBef>
              </a:pPr>
              <a:r>
                <a:rPr lang="en-US" sz="1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CARRO.SIGA ( )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4724453" y="5825793"/>
            <a:ext cx="4152457" cy="678927"/>
            <a:chOff x="0" y="0"/>
            <a:chExt cx="5536609" cy="905235"/>
          </a:xfrm>
        </p:grpSpPr>
        <p:sp>
          <p:nvSpPr>
            <p:cNvPr name="Freeform 45" id="45"/>
            <p:cNvSpPr/>
            <p:nvPr/>
          </p:nvSpPr>
          <p:spPr>
            <a:xfrm flipH="false" flipV="false" rot="-5475368">
              <a:off x="11272" y="7974"/>
              <a:ext cx="885953" cy="889288"/>
            </a:xfrm>
            <a:custGeom>
              <a:avLst/>
              <a:gdLst/>
              <a:ahLst/>
              <a:cxnLst/>
              <a:rect r="r" b="b" t="t" l="l"/>
              <a:pathLst>
                <a:path h="889288" w="885953">
                  <a:moveTo>
                    <a:pt x="0" y="0"/>
                  </a:moveTo>
                  <a:lnTo>
                    <a:pt x="885953" y="0"/>
                  </a:lnTo>
                  <a:lnTo>
                    <a:pt x="885953" y="889288"/>
                  </a:lnTo>
                  <a:lnTo>
                    <a:pt x="0" y="889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6" id="46"/>
            <p:cNvSpPr txBox="true"/>
            <p:nvPr/>
          </p:nvSpPr>
          <p:spPr>
            <a:xfrm rot="0">
              <a:off x="1207471" y="266986"/>
              <a:ext cx="432913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sp>
        <p:nvSpPr>
          <p:cNvPr name="TextBox 47" id="47"/>
          <p:cNvSpPr txBox="true"/>
          <p:nvPr/>
        </p:nvSpPr>
        <p:spPr>
          <a:xfrm rot="0">
            <a:off x="14715555" y="4652051"/>
            <a:ext cx="324685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4676918" y="4165997"/>
            <a:ext cx="4152457" cy="678927"/>
            <a:chOff x="0" y="0"/>
            <a:chExt cx="5536609" cy="905235"/>
          </a:xfrm>
        </p:grpSpPr>
        <p:sp>
          <p:nvSpPr>
            <p:cNvPr name="Freeform 49" id="49"/>
            <p:cNvSpPr/>
            <p:nvPr/>
          </p:nvSpPr>
          <p:spPr>
            <a:xfrm flipH="false" flipV="false" rot="-5475368">
              <a:off x="11272" y="7974"/>
              <a:ext cx="885953" cy="889288"/>
            </a:xfrm>
            <a:custGeom>
              <a:avLst/>
              <a:gdLst/>
              <a:ahLst/>
              <a:cxnLst/>
              <a:rect r="r" b="b" t="t" l="l"/>
              <a:pathLst>
                <a:path h="889288" w="885953">
                  <a:moveTo>
                    <a:pt x="0" y="0"/>
                  </a:moveTo>
                  <a:lnTo>
                    <a:pt x="885953" y="0"/>
                  </a:lnTo>
                  <a:lnTo>
                    <a:pt x="885953" y="889288"/>
                  </a:lnTo>
                  <a:lnTo>
                    <a:pt x="0" y="889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0" id="50"/>
            <p:cNvSpPr txBox="true"/>
            <p:nvPr/>
          </p:nvSpPr>
          <p:spPr>
            <a:xfrm rot="0">
              <a:off x="1207471" y="266986"/>
              <a:ext cx="432913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14723436" y="3772153"/>
            <a:ext cx="324685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139209" y="7341028"/>
            <a:ext cx="4152457" cy="678927"/>
            <a:chOff x="0" y="0"/>
            <a:chExt cx="5536609" cy="905235"/>
          </a:xfrm>
        </p:grpSpPr>
        <p:sp>
          <p:nvSpPr>
            <p:cNvPr name="Freeform 53" id="53"/>
            <p:cNvSpPr/>
            <p:nvPr/>
          </p:nvSpPr>
          <p:spPr>
            <a:xfrm flipH="false" flipV="false" rot="-5475368">
              <a:off x="11272" y="7974"/>
              <a:ext cx="885953" cy="889288"/>
            </a:xfrm>
            <a:custGeom>
              <a:avLst/>
              <a:gdLst/>
              <a:ahLst/>
              <a:cxnLst/>
              <a:rect r="r" b="b" t="t" l="l"/>
              <a:pathLst>
                <a:path h="889288" w="885953">
                  <a:moveTo>
                    <a:pt x="0" y="0"/>
                  </a:moveTo>
                  <a:lnTo>
                    <a:pt x="885953" y="0"/>
                  </a:lnTo>
                  <a:lnTo>
                    <a:pt x="885953" y="889288"/>
                  </a:lnTo>
                  <a:lnTo>
                    <a:pt x="0" y="889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4" id="54"/>
            <p:cNvSpPr txBox="true"/>
            <p:nvPr/>
          </p:nvSpPr>
          <p:spPr>
            <a:xfrm rot="0">
              <a:off x="1207471" y="266986"/>
              <a:ext cx="432913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sp>
        <p:nvSpPr>
          <p:cNvPr name="TextBox 55" id="55"/>
          <p:cNvSpPr txBox="true"/>
          <p:nvPr/>
        </p:nvSpPr>
        <p:spPr>
          <a:xfrm rot="0">
            <a:off x="9852724" y="5380658"/>
            <a:ext cx="324685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grpSp>
        <p:nvGrpSpPr>
          <p:cNvPr name="Group 56" id="56"/>
          <p:cNvGrpSpPr/>
          <p:nvPr/>
        </p:nvGrpSpPr>
        <p:grpSpPr>
          <a:xfrm rot="0">
            <a:off x="1139209" y="2511595"/>
            <a:ext cx="4152457" cy="678927"/>
            <a:chOff x="0" y="0"/>
            <a:chExt cx="5536609" cy="905235"/>
          </a:xfrm>
        </p:grpSpPr>
        <p:sp>
          <p:nvSpPr>
            <p:cNvPr name="Freeform 57" id="57"/>
            <p:cNvSpPr/>
            <p:nvPr/>
          </p:nvSpPr>
          <p:spPr>
            <a:xfrm flipH="false" flipV="false" rot="-5475368">
              <a:off x="11272" y="7974"/>
              <a:ext cx="885953" cy="889288"/>
            </a:xfrm>
            <a:custGeom>
              <a:avLst/>
              <a:gdLst/>
              <a:ahLst/>
              <a:cxnLst/>
              <a:rect r="r" b="b" t="t" l="l"/>
              <a:pathLst>
                <a:path h="889288" w="885953">
                  <a:moveTo>
                    <a:pt x="0" y="0"/>
                  </a:moveTo>
                  <a:lnTo>
                    <a:pt x="885953" y="0"/>
                  </a:lnTo>
                  <a:lnTo>
                    <a:pt x="885953" y="889288"/>
                  </a:lnTo>
                  <a:lnTo>
                    <a:pt x="0" y="8892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8" id="58"/>
            <p:cNvSpPr txBox="true"/>
            <p:nvPr/>
          </p:nvSpPr>
          <p:spPr>
            <a:xfrm rot="0">
              <a:off x="1207471" y="266986"/>
              <a:ext cx="432913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CARRO.ESQUERDA ( )</a:t>
              </a:r>
            </a:p>
          </p:txBody>
        </p:sp>
      </p:grpSp>
      <p:sp>
        <p:nvSpPr>
          <p:cNvPr name="TextBox 59" id="59"/>
          <p:cNvSpPr txBox="true"/>
          <p:nvPr/>
        </p:nvSpPr>
        <p:spPr>
          <a:xfrm rot="0">
            <a:off x="9852724" y="2925315"/>
            <a:ext cx="324685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4676918" y="2501689"/>
            <a:ext cx="3439885" cy="688833"/>
            <a:chOff x="0" y="0"/>
            <a:chExt cx="4586513" cy="918444"/>
          </a:xfrm>
        </p:grpSpPr>
        <p:sp>
          <p:nvSpPr>
            <p:cNvPr name="Freeform 61" id="61"/>
            <p:cNvSpPr/>
            <p:nvPr/>
          </p:nvSpPr>
          <p:spPr>
            <a:xfrm flipH="false" flipV="false" rot="5336772">
              <a:off x="9915" y="6551"/>
              <a:ext cx="901946" cy="905341"/>
            </a:xfrm>
            <a:custGeom>
              <a:avLst/>
              <a:gdLst/>
              <a:ahLst/>
              <a:cxnLst/>
              <a:rect r="r" b="b" t="t" l="l"/>
              <a:pathLst>
                <a:path h="905341" w="901946">
                  <a:moveTo>
                    <a:pt x="0" y="0"/>
                  </a:moveTo>
                  <a:lnTo>
                    <a:pt x="901946" y="0"/>
                  </a:lnTo>
                  <a:lnTo>
                    <a:pt x="901946" y="905342"/>
                  </a:lnTo>
                  <a:lnTo>
                    <a:pt x="0" y="905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2" id="62"/>
            <p:cNvSpPr txBox="true"/>
            <p:nvPr/>
          </p:nvSpPr>
          <p:spPr>
            <a:xfrm rot="0">
              <a:off x="1205362" y="273590"/>
              <a:ext cx="338115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sp>
        <p:nvSpPr>
          <p:cNvPr name="TextBox 63" id="63"/>
          <p:cNvSpPr txBox="true"/>
          <p:nvPr/>
        </p:nvSpPr>
        <p:spPr>
          <a:xfrm rot="0">
            <a:off x="14723436" y="2926362"/>
            <a:ext cx="253586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1083269" y="5859321"/>
            <a:ext cx="3439885" cy="688833"/>
            <a:chOff x="0" y="0"/>
            <a:chExt cx="4586513" cy="918444"/>
          </a:xfrm>
        </p:grpSpPr>
        <p:sp>
          <p:nvSpPr>
            <p:cNvPr name="Freeform 65" id="65"/>
            <p:cNvSpPr/>
            <p:nvPr/>
          </p:nvSpPr>
          <p:spPr>
            <a:xfrm flipH="false" flipV="false" rot="5336772">
              <a:off x="9915" y="6551"/>
              <a:ext cx="901946" cy="905341"/>
            </a:xfrm>
            <a:custGeom>
              <a:avLst/>
              <a:gdLst/>
              <a:ahLst/>
              <a:cxnLst/>
              <a:rect r="r" b="b" t="t" l="l"/>
              <a:pathLst>
                <a:path h="905341" w="901946">
                  <a:moveTo>
                    <a:pt x="0" y="0"/>
                  </a:moveTo>
                  <a:lnTo>
                    <a:pt x="901946" y="0"/>
                  </a:lnTo>
                  <a:lnTo>
                    <a:pt x="901946" y="905342"/>
                  </a:lnTo>
                  <a:lnTo>
                    <a:pt x="0" y="905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6" id="66"/>
            <p:cNvSpPr txBox="true"/>
            <p:nvPr/>
          </p:nvSpPr>
          <p:spPr>
            <a:xfrm rot="0">
              <a:off x="1205362" y="273590"/>
              <a:ext cx="338115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sp>
        <p:nvSpPr>
          <p:cNvPr name="TextBox 67" id="67"/>
          <p:cNvSpPr txBox="true"/>
          <p:nvPr/>
        </p:nvSpPr>
        <p:spPr>
          <a:xfrm rot="0">
            <a:off x="9852724" y="4652051"/>
            <a:ext cx="253586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246852" y="565324"/>
            <a:ext cx="480035" cy="92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47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4823156" y="590537"/>
            <a:ext cx="467486" cy="925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9"/>
              </a:lnSpc>
            </a:pPr>
            <a:r>
              <a:rPr lang="en-US" sz="5478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</a:t>
            </a:r>
          </a:p>
        </p:txBody>
      </p:sp>
      <p:sp>
        <p:nvSpPr>
          <p:cNvPr name="AutoShape 70" id="70"/>
          <p:cNvSpPr/>
          <p:nvPr/>
        </p:nvSpPr>
        <p:spPr>
          <a:xfrm flipH="true">
            <a:off x="1396514" y="1634394"/>
            <a:ext cx="62377" cy="819339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1" id="71"/>
          <p:cNvSpPr/>
          <p:nvPr/>
        </p:nvSpPr>
        <p:spPr>
          <a:xfrm>
            <a:off x="1396514" y="9827791"/>
            <a:ext cx="481866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2" id="72"/>
          <p:cNvGrpSpPr/>
          <p:nvPr/>
        </p:nvGrpSpPr>
        <p:grpSpPr>
          <a:xfrm rot="0">
            <a:off x="1945209" y="9470707"/>
            <a:ext cx="3160337" cy="666544"/>
            <a:chOff x="0" y="0"/>
            <a:chExt cx="4213783" cy="888726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027429" cy="888726"/>
            </a:xfrm>
            <a:custGeom>
              <a:avLst/>
              <a:gdLst/>
              <a:ahLst/>
              <a:cxnLst/>
              <a:rect r="r" b="b" t="t" l="l"/>
              <a:pathLst>
                <a:path h="888726" w="1027429">
                  <a:moveTo>
                    <a:pt x="0" y="0"/>
                  </a:moveTo>
                  <a:lnTo>
                    <a:pt x="1027429" y="0"/>
                  </a:lnTo>
                  <a:lnTo>
                    <a:pt x="1027429" y="888726"/>
                  </a:lnTo>
                  <a:lnTo>
                    <a:pt x="0" y="8887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4" id="74"/>
            <p:cNvSpPr txBox="true"/>
            <p:nvPr/>
          </p:nvSpPr>
          <p:spPr>
            <a:xfrm rot="0">
              <a:off x="1283955" y="208898"/>
              <a:ext cx="2929828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CARRO.PARE (  )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1083269" y="4161043"/>
            <a:ext cx="3439885" cy="688833"/>
            <a:chOff x="0" y="0"/>
            <a:chExt cx="4586513" cy="918444"/>
          </a:xfrm>
        </p:grpSpPr>
        <p:sp>
          <p:nvSpPr>
            <p:cNvPr name="Freeform 76" id="76"/>
            <p:cNvSpPr/>
            <p:nvPr/>
          </p:nvSpPr>
          <p:spPr>
            <a:xfrm flipH="false" flipV="false" rot="5336772">
              <a:off x="9915" y="6551"/>
              <a:ext cx="901946" cy="905341"/>
            </a:xfrm>
            <a:custGeom>
              <a:avLst/>
              <a:gdLst/>
              <a:ahLst/>
              <a:cxnLst/>
              <a:rect r="r" b="b" t="t" l="l"/>
              <a:pathLst>
                <a:path h="905341" w="901946">
                  <a:moveTo>
                    <a:pt x="0" y="0"/>
                  </a:moveTo>
                  <a:lnTo>
                    <a:pt x="901946" y="0"/>
                  </a:lnTo>
                  <a:lnTo>
                    <a:pt x="901946" y="905342"/>
                  </a:lnTo>
                  <a:lnTo>
                    <a:pt x="0" y="905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7" id="77"/>
            <p:cNvSpPr txBox="true"/>
            <p:nvPr/>
          </p:nvSpPr>
          <p:spPr>
            <a:xfrm rot="0">
              <a:off x="1205362" y="273590"/>
              <a:ext cx="338115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CARRO.DIREITA ( )</a:t>
              </a:r>
            </a:p>
          </p:txBody>
        </p:sp>
      </p:grpSp>
      <p:sp>
        <p:nvSpPr>
          <p:cNvPr name="TextBox 78" id="78"/>
          <p:cNvSpPr txBox="true"/>
          <p:nvPr/>
        </p:nvSpPr>
        <p:spPr>
          <a:xfrm rot="0">
            <a:off x="9852724" y="3818931"/>
            <a:ext cx="253586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AutoShape 79" id="79"/>
          <p:cNvSpPr/>
          <p:nvPr/>
        </p:nvSpPr>
        <p:spPr>
          <a:xfrm flipH="true">
            <a:off x="4523154" y="9803979"/>
            <a:ext cx="533745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0" id="80"/>
          <p:cNvSpPr/>
          <p:nvPr/>
        </p:nvSpPr>
        <p:spPr>
          <a:xfrm>
            <a:off x="3120658" y="0"/>
            <a:ext cx="0" cy="1697459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1" id="81"/>
          <p:cNvSpPr/>
          <p:nvPr/>
        </p:nvSpPr>
        <p:spPr>
          <a:xfrm flipH="true">
            <a:off x="9319505" y="2177512"/>
            <a:ext cx="0" cy="4327207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2" id="82"/>
          <p:cNvSpPr/>
          <p:nvPr/>
        </p:nvSpPr>
        <p:spPr>
          <a:xfrm flipH="true">
            <a:off x="14229780" y="2336048"/>
            <a:ext cx="0" cy="4327207"/>
          </a:xfrm>
          <a:prstGeom prst="line">
            <a:avLst/>
          </a:prstGeom>
          <a:ln cap="flat" w="1143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3" id="83"/>
          <p:cNvSpPr/>
          <p:nvPr/>
        </p:nvSpPr>
        <p:spPr>
          <a:xfrm flipV="true">
            <a:off x="9262355" y="2154556"/>
            <a:ext cx="937893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4" id="84"/>
          <p:cNvSpPr/>
          <p:nvPr/>
        </p:nvSpPr>
        <p:spPr>
          <a:xfrm flipV="true">
            <a:off x="14172630" y="2288423"/>
            <a:ext cx="937893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5" id="85"/>
          <p:cNvSpPr txBox="true"/>
          <p:nvPr/>
        </p:nvSpPr>
        <p:spPr>
          <a:xfrm rot="0">
            <a:off x="7611729" y="1330716"/>
            <a:ext cx="4481989" cy="59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1"/>
              </a:lnSpc>
            </a:pPr>
            <a:r>
              <a:rPr lang="en-US" sz="35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</a:t>
            </a:r>
            <a:r>
              <a:rPr lang="en-US" sz="356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carro.esquerda ()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4017768" y="1235569"/>
            <a:ext cx="1543884" cy="59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1"/>
              </a:lnSpc>
            </a:pPr>
            <a:r>
              <a:rPr lang="en-US" sz="35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SENÃO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5050393" y="118731"/>
            <a:ext cx="4093607" cy="481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ESTRUTURA NO CODIGO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87794"/>
            <a:ext cx="18639009" cy="10662589"/>
            <a:chOff x="0" y="0"/>
            <a:chExt cx="4909039" cy="2808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9040" cy="2808254"/>
            </a:xfrm>
            <a:custGeom>
              <a:avLst/>
              <a:gdLst/>
              <a:ahLst/>
              <a:cxnLst/>
              <a:rect r="r" b="b" t="t" l="l"/>
              <a:pathLst>
                <a:path h="2808254" w="4909040">
                  <a:moveTo>
                    <a:pt x="0" y="0"/>
                  </a:moveTo>
                  <a:lnTo>
                    <a:pt x="4909040" y="0"/>
                  </a:lnTo>
                  <a:lnTo>
                    <a:pt x="4909040" y="2808254"/>
                  </a:lnTo>
                  <a:lnTo>
                    <a:pt x="0" y="280825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09039" cy="2846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>
            <a:off x="5875662" y="2039319"/>
            <a:ext cx="0" cy="3544138"/>
          </a:xfrm>
          <a:prstGeom prst="line">
            <a:avLst/>
          </a:prstGeom>
          <a:ln cap="flat" w="38100">
            <a:solidFill>
              <a:srgbClr val="ED2E2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5894712" y="6683550"/>
            <a:ext cx="0" cy="2617860"/>
          </a:xfrm>
          <a:prstGeom prst="line">
            <a:avLst/>
          </a:prstGeom>
          <a:ln cap="flat" w="38100">
            <a:solidFill>
              <a:srgbClr val="ED2E2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V="true">
            <a:off x="9144250" y="797738"/>
            <a:ext cx="1448654" cy="19050"/>
          </a:xfrm>
          <a:prstGeom prst="line">
            <a:avLst/>
          </a:prstGeom>
          <a:ln cap="flat" w="38100">
            <a:solidFill>
              <a:srgbClr val="ED2E2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 flipV="true">
            <a:off x="8241203" y="9806194"/>
            <a:ext cx="1448654" cy="19050"/>
          </a:xfrm>
          <a:prstGeom prst="line">
            <a:avLst/>
          </a:prstGeom>
          <a:ln cap="flat" w="38100">
            <a:solidFill>
              <a:srgbClr val="ED2E2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76695" y="3897821"/>
            <a:ext cx="2910150" cy="1567843"/>
          </a:xfrm>
          <a:custGeom>
            <a:avLst/>
            <a:gdLst/>
            <a:ahLst/>
            <a:cxnLst/>
            <a:rect r="r" b="b" t="t" l="l"/>
            <a:pathLst>
              <a:path h="1567843" w="2910150">
                <a:moveTo>
                  <a:pt x="0" y="0"/>
                </a:moveTo>
                <a:lnTo>
                  <a:pt x="2910150" y="0"/>
                </a:lnTo>
                <a:lnTo>
                  <a:pt x="2910150" y="1567843"/>
                </a:lnTo>
                <a:lnTo>
                  <a:pt x="0" y="1567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85864" y="512303"/>
            <a:ext cx="3291946" cy="58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CARRO.SIGA ( 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87953" y="1235569"/>
            <a:ext cx="4481989" cy="59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1"/>
              </a:lnSpc>
            </a:pPr>
            <a:r>
              <a:rPr lang="en-US" sz="35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</a:t>
            </a:r>
            <a:r>
              <a:rPr lang="en-US" sz="356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carro.esquerda 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487953" y="5990316"/>
            <a:ext cx="1543884" cy="59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1"/>
              </a:lnSpc>
            </a:pPr>
            <a:r>
              <a:rPr lang="en-US" sz="35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59895" y="5319296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59895" y="4588514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59895" y="3776620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59895" y="2882323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59895" y="1892951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59895" y="4921786"/>
            <a:ext cx="324685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59895" y="2466444"/>
            <a:ext cx="324685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59895" y="4193180"/>
            <a:ext cx="253586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259895" y="3360060"/>
            <a:ext cx="253586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259895" y="9121345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286042" y="8309451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267776" y="7415154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286042" y="6556980"/>
            <a:ext cx="1981058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CARRO.SIGA ( 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259895" y="8726011"/>
            <a:ext cx="324685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267776" y="7846113"/>
            <a:ext cx="324685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CARRO.ESQUERDA ( 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267776" y="7000322"/>
            <a:ext cx="2535864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CARRO.DIREITA ( 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0" y="108322"/>
            <a:ext cx="4684706" cy="1111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31"/>
              </a:lnSpc>
            </a:pPr>
            <a:r>
              <a:rPr lang="en-US" sz="645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Indentação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487953" y="9509330"/>
            <a:ext cx="229211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399">
                <a:solidFill>
                  <a:srgbClr val="EDB3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CARRO.PARE ( 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989812" y="651370"/>
            <a:ext cx="234065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SEMPRE VAI ACONTECER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34384" y="9697925"/>
            <a:ext cx="2340650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SEMPRE VAI ACONTECER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18667" y="3208929"/>
            <a:ext cx="2026206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TECLA TAB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87794"/>
            <a:ext cx="18639009" cy="10662589"/>
            <a:chOff x="0" y="0"/>
            <a:chExt cx="4909039" cy="2808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9040" cy="2808254"/>
            </a:xfrm>
            <a:custGeom>
              <a:avLst/>
              <a:gdLst/>
              <a:ahLst/>
              <a:cxnLst/>
              <a:rect r="r" b="b" t="t" l="l"/>
              <a:pathLst>
                <a:path h="2808254" w="4909040">
                  <a:moveTo>
                    <a:pt x="0" y="0"/>
                  </a:moveTo>
                  <a:lnTo>
                    <a:pt x="4909040" y="0"/>
                  </a:lnTo>
                  <a:lnTo>
                    <a:pt x="4909040" y="2808254"/>
                  </a:lnTo>
                  <a:lnTo>
                    <a:pt x="0" y="280825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09039" cy="2846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5415" y="5468375"/>
            <a:ext cx="3219411" cy="1153096"/>
            <a:chOff x="0" y="0"/>
            <a:chExt cx="847911" cy="30369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47911" cy="303696"/>
            </a:xfrm>
            <a:custGeom>
              <a:avLst/>
              <a:gdLst/>
              <a:ahLst/>
              <a:cxnLst/>
              <a:rect r="r" b="b" t="t" l="l"/>
              <a:pathLst>
                <a:path h="303696" w="847911">
                  <a:moveTo>
                    <a:pt x="0" y="0"/>
                  </a:moveTo>
                  <a:lnTo>
                    <a:pt x="847911" y="0"/>
                  </a:lnTo>
                  <a:lnTo>
                    <a:pt x="847911" y="303696"/>
                  </a:lnTo>
                  <a:lnTo>
                    <a:pt x="0" y="303696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47911" cy="33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56064" y="2097430"/>
            <a:ext cx="3219411" cy="1153096"/>
            <a:chOff x="0" y="0"/>
            <a:chExt cx="847911" cy="3036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47911" cy="303696"/>
            </a:xfrm>
            <a:custGeom>
              <a:avLst/>
              <a:gdLst/>
              <a:ahLst/>
              <a:cxnLst/>
              <a:rect r="r" b="b" t="t" l="l"/>
              <a:pathLst>
                <a:path h="303696" w="847911">
                  <a:moveTo>
                    <a:pt x="0" y="0"/>
                  </a:moveTo>
                  <a:lnTo>
                    <a:pt x="847911" y="0"/>
                  </a:lnTo>
                  <a:lnTo>
                    <a:pt x="847911" y="303696"/>
                  </a:lnTo>
                  <a:lnTo>
                    <a:pt x="0" y="303696"/>
                  </a:lnTo>
                  <a:close/>
                </a:path>
              </a:pathLst>
            </a:custGeom>
            <a:solidFill>
              <a:srgbClr val="57C49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847911" cy="33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95415" y="2097430"/>
            <a:ext cx="3219411" cy="1153096"/>
            <a:chOff x="0" y="0"/>
            <a:chExt cx="847911" cy="3036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47911" cy="303696"/>
            </a:xfrm>
            <a:custGeom>
              <a:avLst/>
              <a:gdLst/>
              <a:ahLst/>
              <a:cxnLst/>
              <a:rect r="r" b="b" t="t" l="l"/>
              <a:pathLst>
                <a:path h="303696" w="847911">
                  <a:moveTo>
                    <a:pt x="0" y="0"/>
                  </a:moveTo>
                  <a:lnTo>
                    <a:pt x="847911" y="0"/>
                  </a:lnTo>
                  <a:lnTo>
                    <a:pt x="847911" y="303696"/>
                  </a:lnTo>
                  <a:lnTo>
                    <a:pt x="0" y="303696"/>
                  </a:lnTo>
                  <a:close/>
                </a:path>
              </a:pathLst>
            </a:custGeom>
            <a:solidFill>
              <a:srgbClr val="ED1C2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847911" cy="33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783639" y="5468375"/>
            <a:ext cx="3219411" cy="1153096"/>
            <a:chOff x="0" y="0"/>
            <a:chExt cx="847911" cy="30369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47911" cy="303696"/>
            </a:xfrm>
            <a:custGeom>
              <a:avLst/>
              <a:gdLst/>
              <a:ahLst/>
              <a:cxnLst/>
              <a:rect r="r" b="b" t="t" l="l"/>
              <a:pathLst>
                <a:path h="303696" w="847911">
                  <a:moveTo>
                    <a:pt x="0" y="0"/>
                  </a:moveTo>
                  <a:lnTo>
                    <a:pt x="847911" y="0"/>
                  </a:lnTo>
                  <a:lnTo>
                    <a:pt x="847911" y="303696"/>
                  </a:lnTo>
                  <a:lnTo>
                    <a:pt x="0" y="303696"/>
                  </a:lnTo>
                  <a:close/>
                </a:path>
              </a:pathLst>
            </a:custGeom>
            <a:solidFill>
              <a:srgbClr val="ED1C2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47911" cy="332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-8526561">
            <a:off x="3532107" y="6798875"/>
            <a:ext cx="1703414" cy="1102960"/>
          </a:xfrm>
          <a:custGeom>
            <a:avLst/>
            <a:gdLst/>
            <a:ahLst/>
            <a:cxnLst/>
            <a:rect r="r" b="b" t="t" l="l"/>
            <a:pathLst>
              <a:path h="1102960" w="1703414">
                <a:moveTo>
                  <a:pt x="0" y="0"/>
                </a:moveTo>
                <a:lnTo>
                  <a:pt x="1703414" y="0"/>
                </a:lnTo>
                <a:lnTo>
                  <a:pt x="1703414" y="1102960"/>
                </a:lnTo>
                <a:lnTo>
                  <a:pt x="0" y="1102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60" y="1502190"/>
            <a:ext cx="4481870" cy="59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1"/>
              </a:lnSpc>
            </a:pPr>
            <a:r>
              <a:rPr lang="en-US" sz="35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(</a:t>
            </a:r>
            <a:r>
              <a:rPr lang="en-US" sz="356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carro.esquerda)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514101" y="1502190"/>
            <a:ext cx="4377333" cy="59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1"/>
              </a:lnSpc>
            </a:pPr>
            <a:r>
              <a:rPr lang="en-US" sz="35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IF (</a:t>
            </a:r>
            <a:r>
              <a:rPr lang="en-US" sz="3565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carro.esquerda)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60" y="4650951"/>
            <a:ext cx="1543884" cy="59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1"/>
              </a:lnSpc>
            </a:pPr>
            <a:r>
              <a:rPr lang="en-US" sz="35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SENÃO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727580" y="4650951"/>
            <a:ext cx="1012388" cy="59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1"/>
              </a:lnSpc>
            </a:pPr>
            <a:r>
              <a:rPr lang="en-US" sz="3565" b="true">
                <a:solidFill>
                  <a:srgbClr val="FFDE5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2312662"/>
            <a:ext cx="3219411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BLOCO_V_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461773" y="2312662"/>
            <a:ext cx="3219411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BLOCO_V_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62070" y="5683607"/>
            <a:ext cx="3219411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BLOCO_F_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595144" y="5683607"/>
            <a:ext cx="3219411" cy="646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BLOCO_F_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510629" y="1324195"/>
            <a:ext cx="255151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771776" y="4342586"/>
            <a:ext cx="255151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204849" y="4342586"/>
            <a:ext cx="255151" cy="90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  <a:spcBef>
                <a:spcPct val="0"/>
              </a:spcBef>
            </a:pPr>
            <a:r>
              <a:rPr lang="en-US" sz="5300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95415" y="3528269"/>
            <a:ext cx="255151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528488" y="3528269"/>
            <a:ext cx="255151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22990" y="6843616"/>
            <a:ext cx="255151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656064" y="6843616"/>
            <a:ext cx="255151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784957" y="6149356"/>
            <a:ext cx="3467016" cy="101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0"/>
              </a:lnSpc>
            </a:pPr>
            <a:r>
              <a:rPr lang="en-US" sz="148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QUALQUER COISA QUE VEHNA A FAZER</a:t>
            </a:r>
          </a:p>
          <a:p>
            <a:pPr algn="l" marL="320841" indent="-160420" lvl="1">
              <a:lnSpc>
                <a:spcPts val="2080"/>
              </a:lnSpc>
              <a:buFont typeface="Arial"/>
              <a:buChar char="•"/>
            </a:pPr>
            <a:r>
              <a:rPr lang="en-US" sz="148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FRENTE</a:t>
            </a:r>
          </a:p>
          <a:p>
            <a:pPr algn="l" marL="320841" indent="-160420" lvl="1">
              <a:lnSpc>
                <a:spcPts val="2080"/>
              </a:lnSpc>
              <a:buFont typeface="Arial"/>
              <a:buChar char="•"/>
            </a:pPr>
            <a:r>
              <a:rPr lang="en-US" sz="148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RÉ</a:t>
            </a:r>
          </a:p>
          <a:p>
            <a:pPr algn="l" marL="320841" indent="-160420" lvl="1">
              <a:lnSpc>
                <a:spcPts val="2080"/>
              </a:lnSpc>
              <a:buFont typeface="Arial"/>
              <a:buChar char="•"/>
            </a:pPr>
            <a:r>
              <a:rPr lang="en-US" sz="148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DIREITA</a:t>
            </a:r>
          </a:p>
        </p:txBody>
      </p:sp>
      <p:sp>
        <p:nvSpPr>
          <p:cNvPr name="TextBox 34" id="34"/>
          <p:cNvSpPr txBox="true"/>
          <p:nvPr/>
        </p:nvSpPr>
        <p:spPr>
          <a:xfrm rot="10735692">
            <a:off x="14918913" y="1526528"/>
            <a:ext cx="255151" cy="903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5495" y="-515565"/>
            <a:ext cx="18639009" cy="10662589"/>
            <a:chOff x="0" y="0"/>
            <a:chExt cx="4909039" cy="2808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9040" cy="2808254"/>
            </a:xfrm>
            <a:custGeom>
              <a:avLst/>
              <a:gdLst/>
              <a:ahLst/>
              <a:cxnLst/>
              <a:rect r="r" b="b" t="t" l="l"/>
              <a:pathLst>
                <a:path h="2808254" w="4909040">
                  <a:moveTo>
                    <a:pt x="0" y="0"/>
                  </a:moveTo>
                  <a:lnTo>
                    <a:pt x="4909040" y="0"/>
                  </a:lnTo>
                  <a:lnTo>
                    <a:pt x="4909040" y="2808254"/>
                  </a:lnTo>
                  <a:lnTo>
                    <a:pt x="0" y="280825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09039" cy="2846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355495" y="5832272"/>
            <a:ext cx="17932505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5912348" y="1416447"/>
            <a:ext cx="948579" cy="948579"/>
            <a:chOff x="0" y="0"/>
            <a:chExt cx="249832" cy="2498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623579" y="1416447"/>
            <a:ext cx="948579" cy="948579"/>
            <a:chOff x="0" y="0"/>
            <a:chExt cx="249832" cy="2498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614988" y="2471674"/>
            <a:ext cx="948579" cy="948579"/>
            <a:chOff x="0" y="0"/>
            <a:chExt cx="249832" cy="2498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623579" y="3534808"/>
            <a:ext cx="948579" cy="948579"/>
            <a:chOff x="0" y="0"/>
            <a:chExt cx="249832" cy="2498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614988" y="4597943"/>
            <a:ext cx="948579" cy="948579"/>
            <a:chOff x="0" y="0"/>
            <a:chExt cx="249832" cy="2498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037857" y="6156122"/>
            <a:ext cx="948579" cy="948579"/>
            <a:chOff x="0" y="0"/>
            <a:chExt cx="249832" cy="2498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037857" y="7219001"/>
            <a:ext cx="948579" cy="948579"/>
            <a:chOff x="0" y="0"/>
            <a:chExt cx="249832" cy="2498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675000" y="1416447"/>
            <a:ext cx="948579" cy="948579"/>
            <a:chOff x="0" y="0"/>
            <a:chExt cx="249832" cy="24983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1563567" y="1389197"/>
            <a:ext cx="948579" cy="948579"/>
            <a:chOff x="0" y="0"/>
            <a:chExt cx="249832" cy="2498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563567" y="2442551"/>
            <a:ext cx="948579" cy="948579"/>
            <a:chOff x="0" y="0"/>
            <a:chExt cx="249832" cy="24983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675000" y="2508448"/>
            <a:ext cx="948579" cy="948579"/>
            <a:chOff x="0" y="0"/>
            <a:chExt cx="249832" cy="249832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675000" y="3534553"/>
            <a:ext cx="948579" cy="948579"/>
            <a:chOff x="0" y="0"/>
            <a:chExt cx="249832" cy="249832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1563567" y="3534553"/>
            <a:ext cx="948579" cy="948579"/>
            <a:chOff x="0" y="0"/>
            <a:chExt cx="249832" cy="24983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1563567" y="4597943"/>
            <a:ext cx="948579" cy="948579"/>
            <a:chOff x="0" y="0"/>
            <a:chExt cx="249832" cy="249832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1089278" y="6156122"/>
            <a:ext cx="948579" cy="948579"/>
            <a:chOff x="0" y="0"/>
            <a:chExt cx="249832" cy="249832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2986436" y="6156122"/>
            <a:ext cx="948579" cy="948579"/>
            <a:chOff x="0" y="0"/>
            <a:chExt cx="249832" cy="24983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2995961" y="7228526"/>
            <a:ext cx="948579" cy="948579"/>
            <a:chOff x="0" y="0"/>
            <a:chExt cx="249832" cy="249832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1089278" y="7209476"/>
            <a:ext cx="948579" cy="948579"/>
            <a:chOff x="0" y="0"/>
            <a:chExt cx="249832" cy="249832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9675000" y="4597943"/>
            <a:ext cx="948579" cy="948579"/>
            <a:chOff x="0" y="0"/>
            <a:chExt cx="249832" cy="249832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6112314" y="2508448"/>
            <a:ext cx="948579" cy="948579"/>
            <a:chOff x="0" y="0"/>
            <a:chExt cx="249832" cy="249832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5912348" y="3534553"/>
            <a:ext cx="948579" cy="948579"/>
            <a:chOff x="0" y="0"/>
            <a:chExt cx="249832" cy="249832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5163735" y="4597943"/>
            <a:ext cx="948579" cy="948579"/>
            <a:chOff x="0" y="0"/>
            <a:chExt cx="249832" cy="249832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7375356" y="6056772"/>
            <a:ext cx="948579" cy="948579"/>
            <a:chOff x="0" y="0"/>
            <a:chExt cx="249832" cy="249832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6860927" y="7210801"/>
            <a:ext cx="948579" cy="819329"/>
            <a:chOff x="0" y="0"/>
            <a:chExt cx="249832" cy="21579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249832" cy="215790"/>
            </a:xfrm>
            <a:custGeom>
              <a:avLst/>
              <a:gdLst/>
              <a:ahLst/>
              <a:cxnLst/>
              <a:rect r="r" b="b" t="t" l="l"/>
              <a:pathLst>
                <a:path h="215790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15790"/>
                  </a:lnTo>
                  <a:lnTo>
                    <a:pt x="0" y="21579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28575"/>
              <a:ext cx="249832" cy="244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6860927" y="7081551"/>
            <a:ext cx="948579" cy="948579"/>
            <a:chOff x="0" y="0"/>
            <a:chExt cx="249832" cy="249832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249832" cy="249832"/>
            </a:xfrm>
            <a:custGeom>
              <a:avLst/>
              <a:gdLst/>
              <a:ahLst/>
              <a:cxnLst/>
              <a:rect r="r" b="b" t="t" l="l"/>
              <a:pathLst>
                <a:path h="249832" w="249832">
                  <a:moveTo>
                    <a:pt x="0" y="0"/>
                  </a:moveTo>
                  <a:lnTo>
                    <a:pt x="249832" y="0"/>
                  </a:lnTo>
                  <a:lnTo>
                    <a:pt x="249832" y="249832"/>
                  </a:lnTo>
                  <a:lnTo>
                    <a:pt x="0" y="249832"/>
                  </a:lnTo>
                  <a:close/>
                </a:path>
              </a:pathLst>
            </a:custGeom>
            <a:solidFill>
              <a:srgbClr val="5E17EB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28575"/>
              <a:ext cx="249832" cy="278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81" id="81"/>
          <p:cNvSpPr txBox="true"/>
          <p:nvPr/>
        </p:nvSpPr>
        <p:spPr>
          <a:xfrm rot="0">
            <a:off x="1355325" y="308173"/>
            <a:ext cx="12040061" cy="720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60"/>
              </a:lnSpc>
              <a:spcBef>
                <a:spcPct val="0"/>
              </a:spcBef>
            </a:pPr>
            <a:r>
              <a:rPr lang="en-US" sz="4257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MAIOR QUE</a:t>
            </a:r>
            <a:r>
              <a:rPr lang="en-US" sz="425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4257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MENOR QUE</a:t>
            </a:r>
            <a:r>
              <a:rPr lang="en-US" sz="425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4257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DIFERENTE</a:t>
            </a:r>
            <a:r>
              <a:rPr lang="en-US" sz="425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4257">
                <a:solidFill>
                  <a:srgbClr val="FFDE59"/>
                </a:solidFill>
                <a:latin typeface="Open Sans"/>
                <a:ea typeface="Open Sans"/>
                <a:cs typeface="Open Sans"/>
                <a:sym typeface="Open Sans"/>
              </a:rPr>
              <a:t>IQUAL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517506" y="1463524"/>
            <a:ext cx="1204006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MAIOR QUE   ------     </a:t>
            </a:r>
            <a:r>
              <a:rPr lang="en-US" sz="3800">
                <a:solidFill>
                  <a:srgbClr val="ED1C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true" sz="3800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&gt;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                   </a:t>
            </a:r>
            <a:r>
              <a:rPr lang="en-US" b="true" sz="3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</a:t>
            </a:r>
            <a:r>
              <a:rPr lang="en-US" b="true" sz="3800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&gt;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</a:t>
            </a:r>
            <a:r>
              <a:rPr lang="en-US" b="true" sz="3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385246" y="6298997"/>
            <a:ext cx="12928799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MAIOR OU IQUAL   ------     </a:t>
            </a:r>
            <a:r>
              <a:rPr lang="en-US" sz="3800">
                <a:solidFill>
                  <a:srgbClr val="ED1C2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true" sz="3800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&gt;=                           </a:t>
            </a:r>
            <a:r>
              <a:rPr lang="en-US" b="true" sz="3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   </a:t>
            </a:r>
            <a:r>
              <a:rPr lang="en-US" b="true" sz="3800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&gt;=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10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517506" y="2555526"/>
            <a:ext cx="1204006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MENOR QUE     ------    </a:t>
            </a:r>
            <a:r>
              <a:rPr lang="en-US" b="true" sz="3800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&lt;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        </a:t>
            </a:r>
            <a:r>
              <a:rPr lang="en-US" b="true" sz="38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</a:t>
            </a:r>
            <a:r>
              <a:rPr lang="en-US" b="true" sz="3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</a:t>
            </a:r>
            <a:r>
              <a:rPr lang="en-US" b="true" sz="3800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&lt;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</a:t>
            </a:r>
            <a:r>
              <a:rPr lang="en-US" b="true" sz="3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517506" y="7135927"/>
            <a:ext cx="1427526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MENOR IQUAL     ------     </a:t>
            </a:r>
            <a:r>
              <a:rPr lang="en-US" b="true" sz="3800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&lt; =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                      </a:t>
            </a:r>
            <a:r>
              <a:rPr lang="en-US" b="true" sz="3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</a:t>
            </a:r>
            <a:r>
              <a:rPr lang="en-US" b="true" sz="3800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&lt;=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15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517506" y="3647527"/>
            <a:ext cx="1204006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DIFERENTE     ------    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3800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!=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                  </a:t>
            </a:r>
            <a:r>
              <a:rPr lang="en-US" b="true" sz="3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      </a:t>
            </a:r>
            <a:r>
              <a:rPr lang="en-US" b="true" sz="3800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!=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</a:t>
            </a:r>
            <a:r>
              <a:rPr lang="en-US" b="true" sz="3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517506" y="4739529"/>
            <a:ext cx="12040061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EDB330"/>
                </a:solidFill>
                <a:latin typeface="Open Sans"/>
                <a:ea typeface="Open Sans"/>
                <a:cs typeface="Open Sans"/>
                <a:sym typeface="Open Sans"/>
              </a:rPr>
              <a:t>IQUAL      -------    </a:t>
            </a:r>
            <a:r>
              <a:rPr lang="en-US" b="true" sz="3800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==</a:t>
            </a:r>
            <a:r>
              <a:rPr lang="en-US" b="true" sz="3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                       </a:t>
            </a:r>
            <a:r>
              <a:rPr lang="en-US" b="true" sz="3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</a:t>
            </a:r>
            <a:r>
              <a:rPr lang="en-US" b="true" sz="3800">
                <a:solidFill>
                  <a:srgbClr val="F4F4F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==</a:t>
            </a:r>
            <a:r>
              <a:rPr lang="en-US" b="true" sz="3800">
                <a:solidFill>
                  <a:srgbClr val="ED1C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5505" y="-375589"/>
            <a:ext cx="18639009" cy="10662589"/>
            <a:chOff x="0" y="0"/>
            <a:chExt cx="4909039" cy="28082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09040" cy="2808254"/>
            </a:xfrm>
            <a:custGeom>
              <a:avLst/>
              <a:gdLst/>
              <a:ahLst/>
              <a:cxnLst/>
              <a:rect r="r" b="b" t="t" l="l"/>
              <a:pathLst>
                <a:path h="2808254" w="4909040">
                  <a:moveTo>
                    <a:pt x="0" y="0"/>
                  </a:moveTo>
                  <a:lnTo>
                    <a:pt x="4909040" y="0"/>
                  </a:lnTo>
                  <a:lnTo>
                    <a:pt x="4909040" y="2808254"/>
                  </a:lnTo>
                  <a:lnTo>
                    <a:pt x="0" y="280825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09039" cy="2846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89224" y="631700"/>
            <a:ext cx="17798776" cy="3874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3"/>
              </a:lnSpc>
            </a:pPr>
            <a:r>
              <a:rPr lang="en-US" sz="31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Faça um programa onde é feito uma pergunta ao usuário, quantos anos tem seu carro?</a:t>
            </a:r>
          </a:p>
          <a:p>
            <a:pPr algn="l">
              <a:lnSpc>
                <a:spcPts val="4383"/>
              </a:lnSpc>
            </a:pPr>
            <a:r>
              <a:rPr lang="en-US" sz="31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 se o carro tiver menos  ou iqual a  3 anos diga, o carro é novo, senão, seu carro está na hora de trocar.</a:t>
            </a:r>
          </a:p>
          <a:p>
            <a:pPr algn="l">
              <a:lnSpc>
                <a:spcPts val="4383"/>
              </a:lnSpc>
            </a:pPr>
          </a:p>
          <a:p>
            <a:pPr algn="l">
              <a:lnSpc>
                <a:spcPts val="4383"/>
              </a:lnSpc>
            </a:pPr>
          </a:p>
          <a:p>
            <a:pPr algn="l">
              <a:lnSpc>
                <a:spcPts val="4383"/>
              </a:lnSpc>
            </a:pPr>
          </a:p>
          <a:p>
            <a:pPr algn="l">
              <a:lnSpc>
                <a:spcPts val="4383"/>
              </a:lnSpc>
              <a:spcBef>
                <a:spcPct val="0"/>
              </a:spcBef>
            </a:pPr>
            <a:r>
              <a:rPr lang="en-US" sz="313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Exercicio da media, quando o aluno tirar mais de 6 APROVADO e menos REPROVADO.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DAGSnf9Ody4</dc:identifier>
  <dcterms:modified xsi:type="dcterms:W3CDTF">2011-08-01T06:04:30Z</dcterms:modified>
  <cp:revision>1</cp:revision>
  <dc:title>Carr.siga()</dc:title>
</cp:coreProperties>
</file>